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notesSlides/notesSlide4.xml" ContentType="application/vnd.openxmlformats-officedocument.presentationml.notesSlide+xml"/>
  <Override PartName="/ppt/ink/ink5.xml" ContentType="application/inkml+xml"/>
  <Override PartName="/ppt/notesSlides/notesSlide5.xml" ContentType="application/vnd.openxmlformats-officedocument.presentationml.notesSlide+xml"/>
  <Override PartName="/ppt/ink/ink6.xml" ContentType="application/inkml+xml"/>
  <Override PartName="/ppt/notesSlides/notesSlide6.xml" ContentType="application/vnd.openxmlformats-officedocument.presentationml.notesSlide+xml"/>
  <Override PartName="/ppt/ink/ink7.xml" ContentType="application/inkml+xml"/>
  <Override PartName="/ppt/notesSlides/notesSlide7.xml" ContentType="application/vnd.openxmlformats-officedocument.presentationml.notesSlide+xml"/>
  <Override PartName="/ppt/ink/ink8.xml" ContentType="application/inkml+xml"/>
  <Override PartName="/ppt/notesSlides/notesSlide8.xml" ContentType="application/vnd.openxmlformats-officedocument.presentationml.notesSlide+xml"/>
  <Override PartName="/ppt/ink/ink9.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269" r:id="rId2"/>
    <p:sldId id="347" r:id="rId3"/>
    <p:sldId id="348" r:id="rId4"/>
    <p:sldId id="349" r:id="rId5"/>
    <p:sldId id="350" r:id="rId6"/>
    <p:sldId id="351" r:id="rId7"/>
    <p:sldId id="355" r:id="rId8"/>
    <p:sldId id="356" r:id="rId9"/>
    <p:sldId id="357" r:id="rId10"/>
    <p:sldId id="354" r:id="rId11"/>
    <p:sldId id="352" r:id="rId12"/>
    <p:sldId id="353" r:id="rId13"/>
    <p:sldId id="339" r:id="rId14"/>
    <p:sldId id="358" r:id="rId15"/>
    <p:sldId id="272" r:id="rId16"/>
    <p:sldId id="273" r:id="rId17"/>
    <p:sldId id="275" r:id="rId18"/>
    <p:sldId id="279" r:id="rId19"/>
    <p:sldId id="286" r:id="rId20"/>
    <p:sldId id="313" r:id="rId21"/>
    <p:sldId id="281" r:id="rId22"/>
    <p:sldId id="280" r:id="rId23"/>
    <p:sldId id="291" r:id="rId24"/>
    <p:sldId id="293" r:id="rId25"/>
    <p:sldId id="294" r:id="rId26"/>
    <p:sldId id="316" r:id="rId27"/>
    <p:sldId id="315" r:id="rId28"/>
    <p:sldId id="298" r:id="rId29"/>
    <p:sldId id="317" r:id="rId30"/>
    <p:sldId id="299" r:id="rId31"/>
    <p:sldId id="300" r:id="rId32"/>
    <p:sldId id="301" r:id="rId33"/>
    <p:sldId id="302" r:id="rId34"/>
    <p:sldId id="303" r:id="rId35"/>
    <p:sldId id="304" r:id="rId36"/>
    <p:sldId id="305" r:id="rId37"/>
    <p:sldId id="306" r:id="rId38"/>
    <p:sldId id="307" r:id="rId39"/>
    <p:sldId id="346" r:id="rId40"/>
    <p:sldId id="340" r:id="rId41"/>
    <p:sldId id="341" r:id="rId42"/>
    <p:sldId id="342" r:id="rId43"/>
    <p:sldId id="343" r:id="rId44"/>
    <p:sldId id="344" r:id="rId45"/>
    <p:sldId id="345" r:id="rId46"/>
  </p:sldIdLst>
  <p:sldSz cx="12192000" cy="6858000"/>
  <p:notesSz cx="9928225"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792"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3313" cy="341297"/>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5622594" y="0"/>
            <a:ext cx="4303313" cy="341297"/>
          </a:xfrm>
          <a:prstGeom prst="rect">
            <a:avLst/>
          </a:prstGeom>
        </p:spPr>
        <p:txBody>
          <a:bodyPr vert="horz" lIns="91440" tIns="45720" rIns="91440" bIns="45720" rtlCol="0"/>
          <a:lstStyle>
            <a:lvl1pPr algn="r">
              <a:defRPr sz="1200"/>
            </a:lvl1pPr>
          </a:lstStyle>
          <a:p>
            <a:fld id="{1BB38B1D-B4B9-4086-91DD-FF6B412A1AFA}" type="datetimeFigureOut">
              <a:rPr lang="en-IN" smtClean="0"/>
              <a:t>03-10-2020</a:t>
            </a:fld>
            <a:endParaRPr lang="en-IN"/>
          </a:p>
        </p:txBody>
      </p:sp>
      <p:sp>
        <p:nvSpPr>
          <p:cNvPr id="4" name="Footer Placeholder 3"/>
          <p:cNvSpPr>
            <a:spLocks noGrp="1"/>
          </p:cNvSpPr>
          <p:nvPr>
            <p:ph type="ftr" sz="quarter" idx="2"/>
          </p:nvPr>
        </p:nvSpPr>
        <p:spPr>
          <a:xfrm>
            <a:off x="0" y="6456378"/>
            <a:ext cx="4303313" cy="34129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5622594" y="6456378"/>
            <a:ext cx="4303313" cy="341297"/>
          </a:xfrm>
          <a:prstGeom prst="rect">
            <a:avLst/>
          </a:prstGeom>
        </p:spPr>
        <p:txBody>
          <a:bodyPr vert="horz" lIns="91440" tIns="45720" rIns="91440" bIns="45720" rtlCol="0" anchor="b"/>
          <a:lstStyle>
            <a:lvl1pPr algn="r">
              <a:defRPr sz="1200"/>
            </a:lvl1pPr>
          </a:lstStyle>
          <a:p>
            <a:fld id="{BE15D7DC-2A3F-461F-B791-592881EB991E}" type="slidenum">
              <a:rPr lang="en-IN" smtClean="0"/>
              <a:t>‹#›</a:t>
            </a:fld>
            <a:endParaRPr lang="en-IN"/>
          </a:p>
        </p:txBody>
      </p:sp>
    </p:spTree>
    <p:extLst>
      <p:ext uri="{BB962C8B-B14F-4D97-AF65-F5344CB8AC3E}">
        <p14:creationId xmlns:p14="http://schemas.microsoft.com/office/powerpoint/2010/main" val="340850749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05:24.119"/>
    </inkml:context>
    <inkml:brush xml:id="br0">
      <inkml:brushProperty name="width" value="0.05292" units="cm"/>
      <inkml:brushProperty name="height" value="0.05292" units="cm"/>
      <inkml:brushProperty name="color" value="#FF0000"/>
    </inkml:brush>
  </inkml:definitions>
  <inkml:trace contextRef="#ctx0" brushRef="#br0">1810 2640 192 0,'0'0'21'16,"0"0"72"-16,0 0-53 15,0 0-35-15,0 0 21 16,0 0-18-16,0 0 2 0,0 0 19 16,-3-21-21-1,3 21 14-15,0 0-22 0,0 0 12 16,0 0-17-16,0 0 5 15,0 0-12-15,0 0-5 16,2 0-11-16,2 0 6 16,4 0-20-16,-2 4-98 15,3-3 34-15</inkml:trace>
  <inkml:trace contextRef="#ctx0" brushRef="#br0" timeOffset="1648.8375">2285 2428 496 0,'0'0'39'0,"0"0"-15"16,0 0 49-16,0 0-63 16,0 0 1-16,0 0-6 15,-20-11 1-15,20 11 1 16,0 0-7-16,0 0 19 15,0 0-17-15,0 0 0 16,2 0 1-16,8 0-1 16,4 3-2-16,11 5 0 15,5 3 2-15,10 1-7 16,5 1 5-16,7-2 0 16,6-2 1-16,5 3-1 15,-2-3 0-15,3 0 0 0,2 2 2 16,3-2 0-16,5 1 1 15,9 0 2-15,1 3 0 16,3-2-5-16,1 1 0 16,-2 1-2-16,2-2 9 15,3 1-5-15,0-1-2 16,-6 0 0-16,-1-1 0 16,-8-1 0-16,-9-3 0 15,-15 1 4-15,-9-5-3 16,-14 3 30-16,-10-5-10 15,-10 0-5-15,-6 0 35 16,0 0-41-16,-3 0-9 16,0 0 9-16,0 0-6 0,0 0-4 15,0 0-39-15,0 0-29 16,0 0-68-16,0 0-449 16</inkml:trace>
  <inkml:trace contextRef="#ctx0" brushRef="#br0" timeOffset="10111.0615">17678 2283 433 0,'0'0'88'0,"0"0"-62"15,0 0 42-15,0 0-27 16,0 0-12-16,0 0 9 16,0 0-38-16,-11-20 22 15,10 17 44-15,-1 0-47 16,2 3 19-16,0 0-34 0,0-1 8 16,0 1-7-1,0 0-5-15,0 0-5 0,0 0 1 16,0 0-10-16,0 0 14 15,0 0-2-15,2 0 4 16,5 0-5-16,1 0 3 16,1 0 0-16,-3 0 2 15,0 0 7-15,-2 0-5 16,-1 0 1-16,-1 0 0 16,-1 0 14-16,-1 0-19 15,0 0 0-15,0 0 0 16,0 0 3-16,0 0-6 15,0 0-18-15,0 0-56 16,0 0 12-16,6 0-68 16,-2 4-25-16,4-1-31 0</inkml:trace>
  <inkml:trace contextRef="#ctx0" brushRef="#br0" timeOffset="11281.2165">18301 3358 877 0,'0'0'25'0,"0"0"-25"0,-107 9 4 15,73 5-13-15,2 4 9 16,6-3 0-16,7 1 0 15,11-4 0-15,8 2-9 16,0 0-1-16,13 1 7 16,14 0 3-16,6-2 0 15,4 0 3-15,-1 1-10 16,-3 2 9-16,-5-1-2 16,-6 3 6-16,-8 5-6 15,-5 0 18-15,-9 6 6 16,0 9 0-16,-12 5 29 15,-12 3-33-15,-9-3 5 16,0-7-11-16,5-7 1 16,7-7-2-16,8-9-13 0,8-6-4 15,5-5-5-15,0-2-101 16,24 0-23-16,12-23 6 16,4-15-383-16</inkml:trace>
  <inkml:trace contextRef="#ctx0" brushRef="#br0" timeOffset="12156.275">18538 3666 795 0,'0'0'48'16,"0"0"-22"-16,0 0-13 0,0 0-9 16,0 0 9-1,-76 73 8-15,64-36-5 0,5 4 14 16,7-2-5-1,0 2-12-15,3-4-5 0,15-4-5 16,6-8 4-16,4-5-7 16,2-7 0-16,1-7 6 15,1-6-5-15,-3 0-1 16,-2-6 11-16,-5-13-11 16,-6-3-5-16,-9-4-4 15,-7-1 1-15,0-1 2 16,-1 0-11-16,-10 11 5 15,2 5 3-15,2 7 5 16,4 5 0-16,1 0 1 16,2 5-17-16,-1 15 9 15,1 3 10-15,0 0 1 0,0-5-3 16,0-5 4-16,4-3-1 16,5-4 0-16,-5-6 0 15,1 0 1-15,1 0 1 16,3 0-2-16,3-17 14 15,3-7-10-15,0-7 0 16,0-6-4-16,-1 1-6 16,0 3 3-16,2 2-14 15,-1 8-1-15,5 6 17 16,0 8-7-16,2 7 4 16,1 2-18-16,1 0 18 0,0 8 1 15,-4 10-6 1,-3 2 9-16,-3-1-2 0,-2 2 5 15,-2 1-3-15,-1-1 0 16,0-1 9-16,0-2-6 16,2-4 5-16,2-2-8 15,3-4 8-15,4-3-6 16,3-5 8-16,4 0-9 16,6-5 3-16,3-12 11 15,-2-7-15-15,2-7 0 16,-3-9 1-16,-3-6 4 15,-2-8 1-15,-7 1-6 0,-9 5 0 16,-3 4 10 0,-8 6-10-16,-1 6 0 15,0 5-2-15,0 11 12 0,0 5-12 16,-4 6 2-16,0 5-7 16,-4 0-9-16,-1 13 12 15,-7 16 4-15,-1 11-2 16,1 7 5-16,4 2 5 15,6-3 4-15,6-5-6 16,0-7 17-16,0-4-23 16,9-7 0-16,6-6-2 15,6-9 6-15,1-3-8 16,5-5-16-16,-3-5-43 16,0-20-11-16,-13-14-132 15</inkml:trace>
  <inkml:trace contextRef="#ctx0" brushRef="#br0" timeOffset="12313.2273">19263 3502 745 0,'0'0'0'0,"0"0"-36"15,114-10-3-15,-68 2-135 16,-10-3 46-16</inkml:trace>
  <inkml:trace contextRef="#ctx0" brushRef="#br0" timeOffset="12616.1109">19606 3793 549 0,'0'0'0'0,"0"0"-24"0,0 0 13 16,0 0 11-16,0 0 0 15,0 0 0-15,81-2 8 16,-63-15 18-16,1-7-26 16,-5-6-70-16,-3-9-274 15</inkml:trace>
  <inkml:trace contextRef="#ctx0" brushRef="#br0" timeOffset="13687.6371">17881 3749 712 0,'0'0'0'0,"0"0"0"0,104 36 2 16,-19-33 2-1,21-3 14-15,13-11 15 16,10-12-26-16,4-7 8 0,-4-1-15 16,-8 4 1-1,-17 2 8-15,-14 2-9 0,-18 7-9 16,-19 2 9-16,-17 7 2 16,-18 4-2-16,-17 3-16 15,-1 0-33-15,-37 9 44 16,-30 16-35-16,-30 15-14 15,-25 7-6-15,-16 0-55 16,4-5 115-16,27-10 103 16,37-17 73-16,39-7-10 15,31-5-166-15,16-1-3 16,34-2-28-16,28 0 17 16,28-17 14-16,22-17 0 15,21-9-64-15,13-6 3 0,12-1 4 16,-5 0-166-16</inkml:trace>
  <inkml:trace contextRef="#ctx0" brushRef="#br0" timeOffset="15300.1736">20803 2796 615 0,'0'0'248'0,"0"0"-161"0,0 0-56 15,0 0 0-15,0 0 25 16,0 0-13-16,-9-8-20 15,9-3-23-15,0-4 8 16,1-4-3-16,14-8-3 16,3-9-2-16,7-6 1 15,1-9 0-15,-1-9 6 16,-2-5-7-16,-3-3-3 16,-5-2 0-16,-4 0 3 15,-8 0-13-15,-3 4 12 16,-2 5-11-16,-16 11 11 15,2 14-8-15,1 15 7 16,8 13-15-16,5 5 17 0,1 3 0 16,1 0-1-1,-3 9-29-15,-2 24-3 0,-1 13 28 16,-1 11 5-16,-1 5 9 16,4 0-8-16,-1-2 3 15,-1-4 22-15,1-7-14 16,0-6 1-16,0-8-8 15,4-8-3-15,-1-10 11 16,2-7-13-16,0-6-2 16,0-4 2-16,0 0 1 15,0 0 3-15,0-4-4 16,13-15 2-16,6-3-4 0,8-1-15 16,-1 5 7-16,3 8 3 15,-4 8-17-15,-2 2 10 16,0 0 2-16,-2 17 11 15,0 2-8-15,0 1 9 16,-2-3 0-16,1-3-2 16,1-3 8-16,1-6-11 15,0-5 5-15,1 0 0 16,2-4 11-16,4-13-1 16,2-5-10-16,-3-2 0 15,-4 0-21-15,-9 7 14 16,-5 7-11-16,-8 6 18 15,-2 4-9-15,0 0 6 16,0 10-17-16,-12 14 20 16,-3 11 5-16,2 2 15 0,5-1-20 15,7-6 1-15,1-6 6 16,0-9-7-16,6-4 0 16,11-5-7-16,10-6 22 15,9 0-15-15,8-3 0 16,6-17 0-16,-1-4-7 15,-7 3 1-15,-6 3 3 16,-9 6-5-16,-10 5-3 16,-9 4 11-16,-8 3 0 15,0 0-12-15,0 0 8 16,-19 16-12-16,-4 10 16 16,-4 4 18-16,5 3-7 0,6-4 7 15,7-1-18-15,7-5 0 16,2-4-7-16,0-5 4 15,15-4 3-15,8-3-2 16,7-5 6-16,2-2-4 16,7-2 4-16,-5-12-4 15,-6 0-14-15,-9-1-25 16,-13-1 20-16,-6-1 6 16,-3 0-3-16,-14 4-61 15,-4 6 41-15,5 4 30 16,2 3 2-16,5 0 4 15,6 7 0-15,3 3-3 0,0-1-3 16,0-1 3 0,2-5 3-16,13-3 0 0,9 0 11 15,4-8-11-15,3-14 2 16,4-9 13-16,-2-5-7 16,1-7 5-16,-4-1 11 15,-5-3-23-15,-3-1 7 16,-6-2-8-16,-5 5 0 15,-3 8 9-15,-4 14 10 16,-1 10 6-16,-3 10-9 16,0 3-3-16,0 6-13 15,0 22-12-15,-3 13 12 16,-7 5 4-16,-3 4 6 16,2-4 10-16,6-10 5 15,2-9-18-15,3-7 5 0,0-6-12 16,0-4 7-16,0-4-7 15,0-2 1-15,0-1-1 16,0-3 0-16,0 1 2 16,0 2-2-16,0 0-2 15,0-3 2-15,0 3-2 16,0-3 2-16,0 0-6 16,3 0-13-16,5 0-53 15,5-6-9-15,-2-14-148 16</inkml:trace>
  <inkml:trace contextRef="#ctx0" brushRef="#br0" timeOffset="16064.5966">22022 2227 585 0,'0'0'47'0,"0"0"-44"0,-7 74 0 15,6-31 46-15,1 5 6 16,0 2-5-16,-2 1-6 16,2 3-9-16,-1-3-6 15,-2-6 16-15,0-4-39 16,0-9 3-16,0-13 5 15,3-7-6-15,0-7-8 16,0-5 0-16,0 0 3 16,0-6 32-16,0-24-8 15,4-15-22-15,5-19-5 16,1-6-22-16,0-3 6 0,-6 3-16 16,4 4 4-1,5 9 22-15,2 8-31 0,4 14 17 16,5 11 17-16,0 9-6 15,2 2 5-15,-3 10 4 16,0 3-3-16,-5 0-6 16,-2 11-2-16,-5 10 11 15,-7 8 14-15,-4 2 2 16,-1 4 27-16,-19 3-20 16,-8-1-12-16,-4 1 7 15,-3-4-18-15,2 1-3 16,13-4-71-16,14-15-195 0</inkml:trace>
  <inkml:trace contextRef="#ctx0" brushRef="#br0" timeOffset="17152.6708">22775 2322 660 0,'0'0'74'0,"0"0"-30"15,0 0-24-15,36-78-15 16,-32 73 42-16,-4 1 12 15,0 4-33-15,0 0 28 16,0 0-45-16,-12 0-6 16,-5 6 8-16,-5 13-10 15,0 9-2-15,0 3 1 16,6 1 0-16,7-3 8 16,4 0-8-16,5-5 0 15,0-1-4-15,0 0 4 16,11-4-10-16,6 1 10 15,4-1 0-15,3 3-1 0,-2 0 1 16,-2 0 0 0,-4 1 0-16,-6-3 5 0,-5-1-6 15,-5 1 1-15,0 2 0 16,-23 4 7-16,-7 3-6 16,2-9-1-16,6-6 9 15,9-7-8-15,10-5-1 16,3-2-3-16,0 0-20 15,8-16 18-15,18-10-7 16,12-10-31-16,4 3-4 16,-3 4 32-16,-7 7 15 15,-6 6-6-15,-5 6 6 16,-7 5-1-16,-4 2 8 16,-7 3-7-16,-3 0 0 15,0 0 5-15,0 0-11 0,0 0 6 16,0 0 0-1,0 12-8-15,0 5 9 0,0 5-1 16,3-2 9-16,3 2 2 16,6-3-13-16,0-2 2 15,1-6 0-15,4-5-12 16,-5-2 6-16,-2-1-11 16,-3-3 0-16,-7 0-17 15,0-5 28-15,0-3-24 16,-7-1-4-16,-9 4 32 0,-1 3-4 15,1 2 6 1,5 0-2-16,3 2 5 0,5 9 7 16,3-2-10-16,0 0 1 15,10-1 3-15,9-3-1 16,8-5 16-16,3 0 12 16,3-3-21-16,3-8 5 15,-2-3 2-15,-2-8-13 16,-3-1 12-16,-7-7-10 15,-1-9-2-15,-5-4 21 16,-2-7-15-16,0-4-10 16,-6-4 0-16,0-2-2 15,-2 3-7-15,0 7 9 16,0 17 0-16,-3 13 10 16,-2 15 30-16,-1 5-17 0,0 0-23 15,0 17-14-15,0 15 14 16,0 7 24-16,2 2 0 15,1 0 4-15,1-7-26 16,2-6 8-16,6-6-10 16,2-5 6-16,3-5-3 15,1-7-3-15,2-5-26 16,2 0-32-16,-7-9-70 16,-7-14-91-16</inkml:trace>
  <inkml:trace contextRef="#ctx0" brushRef="#br0" timeOffset="17274.5586">23386 2392 714 0,'0'0'65'0,"0"0"-65"15,0 0 0-15,0 0-3 16,87 14-34-16,-44-14-122 16</inkml:trace>
  <inkml:trace contextRef="#ctx0" brushRef="#br0" timeOffset="20175.0494">24136 2565 549 0,'0'0'147'15,"0"0"-103"-15,0 0 11 16,0 0-4-16,0 0 8 16,0 0-8-16,0 0-34 15,21-14 13-15,3-5-9 16,0 0-18-16,3-2 8 15,-3-4-10-15,-4 5-1 16,-6-1 0-16,-5 1-6 16,-3 3 4-16,-6 5-22 15,0 2 14-15,0 6-3 16,0 1 7-16,-3 3-1 0,-6 0-8 16,2 0-6-16,-6 16 18 15,2 7 3-15,2 4-3 16,3 3-5-16,6 0 8 15,0-2-6-15,0 0 2 16,7-8 6-16,7-1-7 16,4-7 5-16,4-3 0 15,6-8 0-15,5-1 1 16,3-6-1-16,-3-15 2 16,0 0-2-16,-5-2-4 15,-3 1 0-15,-3 7-3 16,-6-1-1-16,-2 8 4 0,-3 4 3 15,-4 4-2 1,-1 0-6-16,3 0 9 0,-4 4-3 16,1 13 0-16,-2 1 3 15,-4 4 3-15,0-1-2 16,0-1 11-16,0-1-11 16,-6-4 0-16,0-4-1 15,2-2 7-15,2-3 0 16,2-5-7-16,0-1-27 15,0 0 25-15,0 0-10 16,17-9 12-16,5-11 0 16,6-5 3-16,4-3 0 15,-1-2-3-15,-1 2-1 16,-5-1-5-16,-7 2 6 16,-8 2 0-16,-7 5-5 0,-3 7 0 15,0 6-5-15,0 2 2 16,0 5 8-16,0 0-2 15,0 3-32-15,2 16-9 16,8 6 43-16,7 7 4 16,1 6 23-16,3-1-5 15,1 4-19-15,-4-5 13 16,-3 0-11-16,-6-4 0 16,-5-3-5-16,-4-7 8 15,0-3-2-15,-1-6-5 16,-8-7-1-16,1 1 9 15,0-6-9-15,3-1-30 0,2 0 22 16,3-3-29 0,0-16-9-16,5-6-50 0,12 1-3 15,4 2 47-15,3 3 44 16,1 2 8-16,1 3 24 16,-1 0 6-16,-1 3 1 15,-3 0-4-15,0-3-6 16,-2 1 16-16,1-2-13 15,-1 1-15-15,-1-3-9 16,0-1 0-16,-1-1 13 16,-1-1-6-16,-2-1-6 15,-2 0 20-15,-1 4-12 16,-1 2-15-16,-4 5 9 0,-1 3-3 16,-2 5 0-16,-3 2-2 15,0 0 2-15,0 0-1 16,0 0 1-16,-2 14-12 15,-10 10 12-15,-3 6 3 16,2 5 17-16,0 0 1 16,5-1 0-16,5-2 26 15,3-7-46-15,0-7 17 16,8-6-8-16,11-5-10 16,8-4 18-16,2-3-8 15,4 0-2-15,0-8 3 16,-1-12-10-16,-3-1-1 0,-3-2 8 15,-7 0 3-15,-3 4-17 16,-6-1 6-16,-6 0-15 16,-2 3 14-16,-2 3-28 15,0 7 21-15,0 5 1 16,0 2 10-16,0 0-10 16,0 0 7-16,0 0-9 15,0 0 2-15,0 0-4 16,0 6 11-16,0 6 0 15,7-2 4-15,0 0 4 16,2-3-8-16,3-1 0 16,3-2 1-16,6-3 0 15,3-1-1-15,6 0 7 16,2-8-1-16,1-9-12 16,-1-2-3-16,-7 0-32 0,-5 2 41 15,-7 2-20 1,-4 5 20-16,-5 6-11 0,-4 4 17 15,0 0-6-15,0 0 0 16,0 12 0-16,0 9 5 16,0 3 0-16,0 0 16 15,0-1-5-15,12-6-15 16,8-4 7-16,8-4-8 16,11-5-7-16,11-4-2 15,9 0-112-15,2-15-449 16</inkml:trace>
  <inkml:trace contextRef="#ctx0" brushRef="#br0" timeOffset="21900.3954">25819 3118 357 0,'0'0'43'0,"0"0"-19"16,0 0 67-16,0 0-30 15,25-73-23-15,-23 68-14 0,-1 3-17 16,2 1 20-16,-3 1-11 15,0 0-3-15,0 0 0 16,0 0-8-16,0 0 22 16,0 0-20-16,-12 0 4 15,-10 10 19-15,-4 6-21 16,-8 2 7-16,3 5 26 16,4 1-37-16,2 2 40 15,5 0-43-15,5 3 4 16,5-3-1-16,6-2-5 15,4-3 0-15,0-4 0 0,16-1 0 16,11-1 0-16,7 0 0 16,6-1 0-16,1-1 9 15,3-2-6-15,-2 0 0 16,0-2-3-16,-2-2 9 16,-3-5-19-16,-4-2 10 15,-3 0-9-15,-8-1 6 16,-6-13-35-16,-6-4 29 15,-4-9 1-15,-5-2-21 16,-1-6 3-16,0-5-22 16,0 3-25-16,-9-1 28 15,1 9 20-15,0 5 11 16,3 7-7-16,4 6-95 16,-1 5-27-16</inkml:trace>
  <inkml:trace contextRef="#ctx0" brushRef="#br0" timeOffset="22484.3141">26044 3040 610 0,'0'0'17'15,"0"0"2"-15,0 0 35 16,0 0-16-16,-97-31-11 15,67 31-1-15,-3 17-16 16,1 7-5-16,-4 7 28 16,3 5-20-16,5 2-10 15,4 5 24-15,4 0-17 16,7 1 13-16,9-5-1 16,4-5-17-16,5-5 11 0,21-6-7 15,5-6-9-15,9-5 5 16,4-6-5-16,3-6 11 15,-2 0-11-15,0-18 4 16,-5-4 14-16,-1-6-17 16,-2-5-1-16,-6-2 0 15,-8-6-1-15,-7-1-6 16,-10-5 4-16,-6 0-11 16,-1 2 5-16,-18 6-39 15,-6 8 44-15,-4 6-4 16,0 11 2-16,3 11 0 15,2 3-13-15,9 0-17 0,1 22-12 16,8 7-39-16,6 4-10 16,0-1-92-16</inkml:trace>
  <inkml:trace contextRef="#ctx0" brushRef="#br0" timeOffset="22852.5513">26468 3023 519 0,'0'0'19'0,"0"0"-12"16,-15-81 37-16,15 58-22 15,0 4 56-15,0 7-15 0,0 7-12 16,0 2 23-16,-1 3 0 15,-1 0-27-15,-6 0-47 16,-7 22-1-16,-7 14 1 16,-6 10 16-16,1 9 17 15,0 6-11-15,5 1-21 16,7 0 27-16,4-1-28 16,10-8 0-16,1-7-1 15,6-5 5-15,15-10-8 16,7-7 4-16,2-6-7 15,3-7 4-15,4-6-38 16,2-5-32-16,-2 0-38 0,-4-14-123 16</inkml:trace>
  <inkml:trace contextRef="#ctx0" brushRef="#br0" timeOffset="23423.0245">26724 3299 739 0,'0'0'82'0,"0"0"-47"0,0 0-10 15,0 0-17-15,0 0 4 16,0 0-13-16,2-80 1 15,14 53-4-15,2-3-2 16,-1 5 4-16,2 6-13 16,-3 5 12-16,-2 6 3 15,-5 5-11-15,-3 1 11 16,-2 2-12-16,3 0 11 16,1 7 1-16,0 8 2 15,1 2-2-15,-4 2 7 16,-2 0 37-16,-3-2-43 15,0-3 11-15,0-1 4 0,0-6-15 16,0 1 16 0,0-5-17-16,0-2 0 0,0-1 13 15,0 0-10-15,0 0 8 16,0-5 60-16,0-9-48 16,0-2-22-16,0 5-1 15,0 8 0-15,0 1 36 16,0 2-36-16,0 0 1 15,0 0-2-15,5 0-9 16,5 13 6-16,7 4 3 16,2 0 2-16,2-2 11 15,1-2-12-15,-1-2 0 16,2-6-1-16,-1-4-18 16,3-1-26-16,0 0-47 15,1-20-127-15,0-8-403 0</inkml:trace>
  <inkml:trace contextRef="#ctx0" brushRef="#br0" timeOffset="24713.0238">27157 3310 736 0,'0'0'65'0,"0"0"-65"15,0 0 0-15,0 0 0 16,0 0 20-16,0 0 52 16,15-5-27-16,10-8 0 0,6-7-7 15,4-3-26-15,5-4 11 16,3-3-23-16,-2-3 3 15,0-6-8-15,-5-7 6 16,-5-2-3-16,-7-3-29 16,-6 4 0-16,-6 8-2 15,-8 18 12-15,-4 9 21 16,0 12 0-16,0 0-2 16,0 1-6-16,-7 20 2 15,-8 10 4-15,-4 6-1 16,4 2 6-16,0-1 13 15,8-5 3-15,4-2-10 0,3-8 12 16,0-5-21-16,9-4 1 16,11-4-1-16,9-3 1 15,5-4 4-15,3-3-5 16,2 0 5-16,-5 0-9 16,-11 0 4-16,-8 0 0 15,-9 0-9-15,-5 0 9 16,-1 0-1-16,0 0-8 15,0 9 0-15,-15 8 9 16,-7 8 4-16,1 3 7 16,6-1 15-16,5-1-25 15,8-4 5-15,2-3-5 16,0-4 6-16,12-1-11 16,9-4 4-16,7-6 0 15,8-4 5-15,0 0-5 0,-2-11-1 16,-3-6 0-16,-4-3-28 15,-9-3 16-15,-6 0-8 16,-10 2 4-16,-2-3 11 16,-8 6-41-16,-13 2-20 15,2 7 51-15,-1 6 16 16,3 3-11-16,3 0 11 16,1 0 0-16,5 5-3 15,2 6 3-15,3-1 0 16,3 0-6-16,0-2 12 15,0 1-3-15,0-3 8 16,6 1-6-16,2 0 16 0,1-5-21 16,0 1 14-16,0-3-4 15,4 0 2-15,3 0 19 16,5-8-6-16,0-7-20 16,2-1 22-16,-1 0-24 15,-1-2 3-15,-2 2 5 16,-1 3-9-16,-3 4 7 15,-2 5-9-15,-4 3 0 16,-2 0-6-16,-1 1 6 16,2 0-3-16,-2 0 0 15,0 8 0-15,2 8 1 16,-5 4 4-16,-2 1-1 16,-1 2 37-16,0-2-34 0,0 0 5 15,-6-8 4-15,2-3-12 16,1-4 10-16,3-3-11 15,0-3 0-15,0 0-5 16,0 0 3-16,1-6 2 16,17-10-7-16,2-1-6 15,2 6 1-15,-3 1 9 16,-4 6 3-16,3 3-10 16,-4 1 10-16,2 0 0 15,-1 0-4-15,3 0 7 16,0 0-9-16,4 0-17 15,2 0-101-15,0 0-43 0,-3-2-395 16</inkml:trace>
  <inkml:trace contextRef="#ctx0" brushRef="#br0" timeOffset="25214.2526">28589 3012 462 0,'0'0'201'0,"0"0"-197"16,0 0 1-1,-96 89 22-15,71-53 36 0,4-2 2 16,7-3-36-16,6-3 11 15,8-9-36-15,0-5 8 16,5-2-12-16,15-7 0 16,7-5 12-16,6 0-8 15,8-12 1-15,-3-8-5 16,-4-4 0-16,-7-2-8 16,-7-3 4-16,-9 2 8 15,-3-2-4-15,-7 6 0 16,-1 4 0-16,0 7 13 15,0 6-12-15,0 3 24 0,0 3-17 16,0 0-8-16,0 0 0 16,0 0-5-16,0 0-4 15,0 0-4-15,0 6 13 16,0 2-3-16,0 1 2 16,0-2 2-16,2 0 0 15,1-3-1-15,-2 1 8 16,1-1-19-16,-1-1-10 15,-1 0-78-15,0-3-62 16,0 0-430-16</inkml:trace>
  <inkml:trace contextRef="#ctx0" brushRef="#br0" timeOffset="26378.9852">28235 3094 556 0,'0'0'145'15,"0"0"-125"-15,0 0 42 16,0 0-8-16,0 0 16 15,0 0 18-15,3-44-54 16,-13 44 2-16,-16 0-36 16,-6 0 0-16,-7 12 4 15,0 7-1-15,5 6-3 0,11-1 0 16,7-2 1 0,8-3-13-16,8-5 12 0,0-3 0 15,8-5-6-15,14-3 6 16,7-3 0-16,3 0 11 15,1-6-8-15,-3-8 6 16,0-2-9-16,-6-4-3 16,-6-1-6-16,0-3 1 15,-9 7-2-15,-3 1 8 16,-2 9 2-16,-1 5-4 16,-3 2 4-16,0 0-13 15,0 8 9-15,0 18-15 16,-10 12 19-16,-5 4 11 15,-5 3-2-15,1 2 21 16,-1-3-27-16,1-1-2 0,-3-6 6 16,2-4-7-1,-2-5 0-15,-2-8 3 0,6-2 2 16,0-6-2-16,6-3-3 16,5-4 0-16,4-2-4 15,3-3 4-15,0 0-3 16,0 0-9-16,5 0 12 15,17-10 3-15,12-7-3 16,11-5-7-16,4 1-8 16,2-4-40-16,2 0-47 15,-2-3-66-15,-8-6-453 16</inkml:trace>
  <inkml:trace contextRef="#ctx0" brushRef="#br0" timeOffset="26947.8163">28566 3408 573 0,'0'0'216'0,"0"0"-192"16,0 0 10-16,0 0-34 0,0 0 0 16,42-85 53-16,-21 58-42 15,0-3 21-15,-3-4-21 16,3 1-6-16,-1-1 4 16,-1 1-6-16,3 7-3 15,-3 4 0-15,-1 7 1 16,2 8-1-16,-5 4 0 15,1 3 3-15,0 0-14 16,-2 15 11-16,-2 9 0 16,-4 6 13-16,-5 2-10 15,-3 3 35-15,0-3-21 16,0-5-8-16,-11-4 15 16,0-6-24-16,4-6 1 0,4-6-3 15,1-3 9-15,2-2-5 16,0 0-2-16,0 0 0 15,15-15-7-15,12-5 7 16,4 1 0-16,-2 5-4 16,-7 7 4-16,-7 4-3 15,1 1 1-15,-2 2 2 16,1 0-6-16,-2 0 6 16,2 0 0-16,-1 0-4 15,3 3 0-15,4-1-28 16,3-2-28-16,1 0-80 15,1-18-66-15</inkml:trace>
  <inkml:trace contextRef="#ctx0" brushRef="#br0" timeOffset="27247.0151">29224 2830 767 0,'0'0'36'0,"0"0"-28"16,0 0-8-16,0 0 0 16,0 0 31-16,0 0 6 15,106 41-17-15,-68-7 49 16,-3 5-52-16,-2 5-4 0,-5 5 3 16,-8 1-15-16,-9 4 17 15,-11 4-18-15,0-1 5 16,-19 8 11-1,-11-2-16-15,-10 3 1 0,-8 4 6 16,-7 2-7-16,-9 2-24 16,-11 1-94-16,-11-8-76 15,-7-16-341-15</inkml:trace>
  <inkml:trace contextRef="#ctx0" brushRef="#br0" timeOffset="34405.0338">2070 2755 116 0,'0'0'4'16,"0"0"43"-16,0 0 6 15,0 0-41-15,0 0 14 16,0 0-22-16,0 0 15 16,-9-53 33-16,9 50-43 15,0 0 26-15,-3 1 7 16,-2 0-16-16,2 1 63 0,-1-1-38 15,1 1-12-15,3-2-27 16,-1 2-4-16,1-3 30 16,0 4-19-16,0 0-6 15,0 0 4-15,0 0-11 16,0 0 15-16,0 0-21 16,0 0 0-16,0 0 13 15,0 0-13-15,0 0 6 16,0 0 0-16,0 0-4 15,0 0 11-15,0 0-13 16,0 0 0-16,0 0-10 16,0 0 10-16,1 0 0 15,12 0-9-15,1 5 15 0,7 2-8 16,4-2 2-16,5 3 0 16,6-1-4-16,0 0 4 15,-2 1 0-15,9 0-12 16,-1-3 21-16,3-2-13 15,7-3 4-15,3 0 0 16,3 0 6-16,-3-8-6 16,0 0 0-16,-5 0-1 15,2-1 16-15,-7 4-16 16,4-3 1-16,0 3 0 16,-1 0-8-16,7-5 16 15,-1 3-8-15,-5-6 0 0,-1 0-3 16,-8-1 3-1,-4 3 0-15,-2-1 5 0,-7 0-6 16,-6 4 1-16,-2-1-4 16,-8 4-5-16,-7 3 7 15,-4 0-20-15,0 2-11 16,0 0-15-16,-19 0-30 16,-18 0-296-16</inkml:trace>
  <inkml:trace contextRef="#ctx0" brushRef="#br0" timeOffset="34960.2388">2224 2839 273 0,'0'0'65'0,"0"0"39"15,0 0-35-15,0 0-52 16,0 0 1-16,0 0 4 16,0 0 13-16,-14 0-31 15,14 3 0-15,0-1-5 16,15 0 1-16,9 2 0 16,13-1 45-16,11 0-33 15,4-3 23-15,5 0-35 16,10 0 9-16,0-7 5 15,6-9-5-15,2-1 2 16,-5-3-10-16,-6 0 3 16,0-1-7-16,-4 1 3 15,-5-2 0-15,-6 6 14 0,-13 3-14 16,-11 6-5-16,-13 4 2 16,-6 0 0-16,-6 3 3 15,0 0 0-15,0 0-29 16,0 0-7-16,0 4-54 15,0 6-75-15,-6 4-17 16</inkml:trace>
  <inkml:trace contextRef="#ctx0" brushRef="#br0" timeOffset="46424.594">5180 3148 75 0,'0'0'0'16,"0"0"0"-16,0 0-34 16,0 0 25-16,0 0 9 15,0 0-13-15,0 0 16 16,0 0-3-16,-45-18 23 0,39 12-4 16,0 2-2-1,0 1 12-15,-1-1-29 0,2 1 38 16,2 2-22-16,2-2 12 15,-1 0 31-15,2-2-8 16,-1-2 15-16,-1 3-45 16,2-3-3-16,0 1 62 15,0 1-40-15,0 0 19 16,0 1-27-16,-1 0 7 16,-1 3 19-16,1 1-9 15,-1 0-25-15,2 0 9 16,0 0-33-16,0 1-8 15,0 19-2-15,0 8 12 16,0 10-2-16,0 5 0 16,3-2 7-16,2-4 18 0,-1-3-25 15,-2-4 0-15,1-5 5 16,-3-3 5-16,3-5-17 16,-3-7 7-16,0-3 0 15,3-5 14-15,-3-2-14 16,0 0 0-16,0 0 31 15,0-5 4-15,0-16-18 16,0-6-17-16,0-6 0 16,7-2-4-16,5 1 4 15,4 5-21-15,1 5 13 16,4 10-19-16,-3 4 24 16,3 5-17-16,-2 5 20 0,-4 0-11 15,6 5 3-15,-6 12 4 16,0 5-1-16,-8 3 10 15,-4 2-5-15,-3 0 0 16,0 0 0-16,-9 0 0 16,-7-3 10-16,4-2-10 15,0-4 0-15,0-5 0 16,3-4-12-16,6-6 2 16,3 0-51-16,0-3-6 15,0 0-73-15,0 0-72 16</inkml:trace>
  <inkml:trace contextRef="#ctx0" brushRef="#br0" timeOffset="47018.8665">5399 3357 634 0,'0'0'83'16,"0"0"-36"-16,0 0-35 15,0 0-12-15,0 0 50 16,0 0-11-16,28-13-29 15,-8-3-10-15,5-2 9 16,-1 2-18-16,-6 2 9 16,-3 0-6-16,-2 4 0 15,-8 2-18-15,-4 6 19 16,-1 0 5-16,0 2-8 0,0 0-1 16,0 0-22-1,-1 5-22-15,-8 12 52 0,3 3-1 16,0 1 2-16,4-1 0 15,2-2 7-15,0-5 8 16,8-4-15-16,7-4-3 16,-2-3 3-16,2-2 13 15,5-2 25-15,2-13-2 16,3-8-13-16,-1-4-1 16,-4 0-19-16,-3-7-3 15,0 0 5-15,-2-5 5 16,-3 1-7-16,-2-1-3 15,-4 3 0-15,0 1-30 16,-4 7 23-16,-2 8-12 16,0 7 15-16,0 9 2 0,0 4 0 15,0 0-11-15,0 4-28 16,0 16 38-16,0 10-13 16,0 6 16-16,0 7 3 15,-5-1 2-15,2-2 30 16,0-5-35-16,3-7 12 15,0-10 2-15,0-5-14 16,3-7 0-16,6-4 9 16,3-2-5-16,1 0-8 15,1-3 1-15,7-16-75 16,-7-5-45-16,-9-5-349 16</inkml:trace>
  <inkml:trace contextRef="#ctx0" brushRef="#br0" timeOffset="47153.5029">5732 3101 493 0,'0'0'3'16,"0"0"-3"-16,0 0-75 16,109-21-47-16</inkml:trace>
  <inkml:trace contextRef="#ctx0" brushRef="#br0" timeOffset="47858.7089">6030 3266 402 0,'0'0'7'0,"0"0"5"16,0 0 10-16,0 0 0 15,0 0 88-15,0 0 24 16,48-12-78-16,-32-8-35 16,-2-2-21-16,-1-2 8 15,-4 1 6-15,-3-3-14 16,-6 0 3-16,0 3-12 16,0 2 8-16,0 7-3 15,0 4 3-15,0 7 1 0,-3 1 1 16,3 2-1-16,0 0-6 15,0 0-1-15,-3 7-33 16,-2 9 32-16,1 2-3 16,1 4 22-16,3-4-3 15,0-1-8-15,0-1 0 16,0-4 8-16,4 0-8 16,4-5 0-16,-2-1 0 15,6-4 9-15,-3 0 6 16,1-2-15-16,-2 0 0 15,2 0 3-15,-1 0-3 16,0-4 0-16,3-7-1 16,-3 0 11-16,0 1-9 0,-2-3-1 15,-4 4 0-15,0-4-8 16,2 2 8-16,-1-4-1 16,1 4 1-16,1-2-27 15,-2 6 26-15,2 2-6 16,0 2 6-16,-1 3-11 15,-2 0 12-15,0 0-9 16,0 0 9-16,1 0-20 16,2 4 16-16,0 3 4 15,0 3 0-15,-3 0-17 16,0-2 20-16,-1 1-3 16,2 0 4-16,-3-2-1 0,1-2-2 15,-1-1-1-15,1-2 6 16,-1-1-21-16,-1-1-3 15,3 0-33-15,2 0 43 16,-1 0-20-16,2-7-106 16,-6-3-50-16</inkml:trace>
  <inkml:trace contextRef="#ctx0" brushRef="#br0" timeOffset="48849.2702">5945 3251 603 0,'0'0'54'16,"0"0"-17"-16,0 0-37 16,0 0 0-16,0 0 21 15,0 0-19-15,31-92 27 16,-20 65 3-16,4-2-21 0,-2-1 12 16,2-4-23-1,-3-2 0-15,0-2 1 0,-3 1-1 16,-2 0 0-16,-4 5 8 15,0 3-4-15,-1 4 11 16,-2 5-15-16,0 6 0 16,0 7 15-16,0 5-6 15,0 2-5-15,0 0 0 16,0 0-4-16,0 10-28 16,0 17-3-16,0 9 31 15,-3 4-3-15,3 6 3 16,0 0 0-16,0 0 14 15,0-6-14-15,1-4 20 0,4-7-20 16,5-5 8 0,1-3 8-16,-2-4-16 0,1-5 0 15,-4-5 0-15,3-4 7 16,-1 0-7-16,-1-3 0 16,3 0 0-16,4-5 62 15,5-13-58-15,0-4-4 16,-5-1 6-16,-2-4 9 15,-3 4-17-15,-3 3 2 16,-2 1 0-16,-1 6-1 16,-1 8 1-16,-2 5-11 15,0 0 5-15,0 0-18 16,0 4-23-16,0 14-2 16,-2 4 49-16,-2 4 6 0,1-1-5 15,3-4-1-15,0-1 7 16,0-3 1-16,0-2 0 15,7-4-8-15,2-3 2 16,2-4-8-16,-2-3 6 16,1-1 0-16,-3 0 7 15,1 0-2-15,3-3 9 16,0-11-14-16,0-3 3 16,2-2 6-16,-2 1-7 15,1-3-2-15,-1 4 0 16,0 4-5-16,5 2-16 15,-2 6-10-15,-2 1 3 16,1 4 27-16,-1 0-32 0,1 9 32 16,-2 8-9-1,4 4 10-15,-5 3 0 0,1 0 3 16,-1-3 3-16,-4 0 32 16,5-6-38-16,-4-1 4 15,5-5 6-15,3-5-10 16,4-3 0-16,8-1-1 15,6 0 1-15,6-5-4 16,5-11-86-16,-5-4-340 16</inkml:trace>
  <inkml:trace contextRef="#ctx0" brushRef="#br0" timeOffset="51075.9854">7083 2875 463 0,'0'0'16'0,"0"0"7"15,0 0-13-15,0 0 2 16,-70 88 22-16,64-70-13 15,6 1 6-15,0-2-27 16,0-1 0-16,6 1 18 16,9-4-11-16,0 1-3 0,-3 0-8 15,3 1 14-15,-8 0 0 16,-1 3-10-16,-4 2 15 16,-2 0 0-16,0 3-4 15,-3 4 1-15,-14-1 14 16,1-1-19-16,1-6 9 15,2-5-16-15,2-6 0 16,8-5-5-16,0-3 5 16,3 0-1-16,0-8-9 15,9-12 2-15,10-2-24 16,8 0 21-16,-3 5 11 16,0 4 14-16,0 4-8 0,-5 1-1 15,-2 2 9 1,-1 3-3-16,-4 0-1 0,6 1 0 15,-5-4-6-15,2 1 8 16,3-2-12-16,1-1-1 16,1-1-7-16,-2-1 16 15,-2-1-3-15,-5-1-5 16,-4-1 5-16,-2 1-7 16,-5 5 2-16,0 3 0 15,0 4-1-15,0 0 6 16,0 0-10-16,-5 3 0 15,-7 11 5-15,-3 7 16 16,2-1-14-16,1-2-1 16,8-2 0-16,-1-7 4 15,5-1-3-15,0-2-2 0,0-3 0 16,5-3-15-16,11 0 18 16,6 0-3-16,5 0 7 15,7-6-1-15,2-8-10 16,-2 2 4-16,-2-1 0 15,-7 4 5-15,-5 0-4 16,-6 4-1-16,-6 2 0 16,-5 1 2-16,-3 2-4 15,0 0 2-15,0 0 0 16,-3 2-10-16,-11 12 10 16,-5 6 0-16,-3 3 7 15,5 2 1-15,4 0 0 0,4 0-8 16,6-2 0-16,3-5 6 15,0-4-6-15,0-4-5 16,6-6 1-16,7-1 8 16,2-3-1-16,3 0-3 15,-1 0 0-15,2-8 27 16,-7-3-27-16,0-2 0 16,-8-1-2-16,-2-3 1 15,-2 1-16-15,0 3-7 16,0 2 6-16,-3 6 5 15,0 2 9-15,1 3 1 0,2 0 2 16,-2 0-19 0,0 0 13-16,2 10 3 0,0 2 4 15,0-1-10-15,0 0 10 16,0-5 0-16,0-1-1 16,6-3 8-16,1-2-7 15,4 0 5-15,5 0 5 16,7-2 26-16,2-11-32 15,-3-1-4-15,-1-3 7 16,-3 0-1-16,-5-2-2 16,-2-4-4-16,-2-1 11 15,-5-3-30-15,-4 2 19 16,0 1-2-16,0 1-20 16,-7 6-5-16,-2 4 25 0,-3 4-6 15,0 5 8 1,0 3-25-16,-1 1 18 0,2 0-26 15,1 1 26-15,1 6 11 16,6 3-8-16,0-1-7 16,3 2 11-16,0 1-10 15,0-3 13-15,3 0-6 16,10-2 2-16,1-1 1 16,5-5 6-16,5-1 23 15,2 0-25-15,0 0 38 16,4-3-35-16,3-8 0 15,-2 1 8-15,1-1-11 16,-7 2-7-16,2 2 3 16,-8 2 0-16,-2 1-3 15,-4 4 3-15,-10 0 0 0,-2 0-9 16,-1 0 8-16,0 1-17 16,0 11 16-16,0 1 2 15,-3 3 9-15,-3 1-9 16,1 0 0-16,0-2 16 15,4 2-10-15,1 0-1 16,0-3-5-16,0 4 6 16,1-4 7-16,8 0-13 15,1-2 0-15,4-2-2 16,-1-3 2-16,2-1 0 0,6-5 0 16,0-1 6-1,4 0-9-15,1-4 3 0,1-8 0 16,-4 0 8-16,-2-2-5 15,-3 0-2-15,0-2-1 16,-3 2 1-16,0 0-7 16,0 0 6-16,-2 3 0 15,1-1 0-15,3 3 0 16,-4-2-12-16,3 4 6 16,-1 0 0-16,-5 3-10 15,2 1 14-15,-4 0-27 16,-5 3 23-16,-3 0-38 15,0 0-3-15,0 0-5 16,-2 7 52-16,-10 6 2 16,0 2 7-16,-1 0 2 0,2 2 26 15,3-2-31-15,3 2 7 16,4-2 13-16,1-3-19 16,0 1-6-16,1-4-1 15,11 0 0-15,3-3 8 16,1-2 0-16,4-4-8 15,2 0 9-15,3 0-4 16,-1-3 36-16,1-11-36 16,-5-5-4-16,2-1 19 15,-5-6-19-15,4-1-1 16,-5-4 0-16,-7 1 11 16,0-1-5-16,-4 6-6 0,-1 7 2 15,-3 6 5-15,1 8-2 16,-1 3 22-16,-1 1-27 15,2 0-9-15,1 3 7 16,1 15-16-16,2 4 18 16,-3 5 12-16,-1-1-4 15,-1-1-2-15,-1-3 9 16,0-4-15-16,0-3 20 16,0-5-20-16,0-1 0 15,2-8 1-15,-2-1-1 16,4 0 0-16,-1 0-1 15,3-1 2-15,0-9-9 16,3 1-10-16,1 2 9 0,-1 6-8 16,2 1 17-1,5 0 0-15,5 0-6 0,3 0 15 16,3 6 4-16,1-1-13 16,-1-2 4-16,-3-3-5 15,-5 0 2-15,-4 0-2 16,-3 0-58-16,-5 0-144 15,-7 0-261-15</inkml:trace>
  <inkml:trace contextRef="#ctx0" brushRef="#br0" timeOffset="51661.1455">5791 3834 682 0,'0'0'0'16,"0"0"-7"-16,0 0-1 16,0 0-45-16,0 0 53 15,0 0 34-15,105 0-22 16,-53-4 51-16,14-2-47 15,14-4-5-15,11-4 19 16,12-3-23-16,12-2-7 16,12 2 10-16,7 2-5 15,2 4-5-15,1 0 0 16,-1 2 2-16,-6-1-3 16,-8 0 1-16,-9-1-2 0,-14 0 2 15,-14 0 0-15,-17-3 4 16,-11 1-4-16,-16 4 11 15,-15 1 2-15,-10 3 1 16,-11 4 12-16,-2 1 11 16,-3 0-26-16,0 0-6 15,0 0-5-15,0 0-38 16,0 3-37-16,0 14-31 16,0 10 38-16,-8-1-268 15</inkml:trace>
  <inkml:trace contextRef="#ctx0" brushRef="#br0" timeOffset="60520.3716">5592 3918 45 0,'0'0'71'0,"0"0"1"15,0 0-36-15,0 0 39 16,0 0-44-16,0 0-8 16,0 0 22-16,0 0-35 15,-6-9 19-15,4 6-13 16,2 2-13-16,-3-1 68 15,3 1-53-15,0 1-7 16,0 0 14-16,0-2-25 16,0 2 25-16,0 0-8 0,0 0-16 15,0-1 57 1,0 1-58-16,0 0 0 0,0 0 10 16,0 0-7-16,0 0-3 15,0 0 0-15,-3 0 1 16,3 0-15-16,0 0 14 15,0 0 0-15,8 0-4 16,5 0 6-16,5 0-2 16,7 0 0-16,2 0 0 15,3 0 1-15,4 0-1 16,2-3 0-16,0-4-7 16,7 4 20-16,2-3-13 0,4 1 0 15,2-1 1 1,1-3-8-16,0-1 7 0,-1 2 0 15,-8-2-2-15,-2 3 15 16,-7 2-23-16,-7 1 10 16,-8 1-27-16,-7 1 22 15,-3 2-72-15,-8 0-56 16,-1 0 25-16,-3 0-143 16</inkml:trace>
  <inkml:trace contextRef="#ctx0" brushRef="#br0" timeOffset="60885.9138">5878 3953 147 0,'0'0'42'0,"0"0"36"16,0 0 2-16,98-12-52 15,-62 4 23-15,0-4-38 0,4 3-11 16,2-1 9-1,3-3-11-15,1 6 0 0,-1-2-3 16,-1 2 14-16,-3 0-18 16,-1 0 7-16,-3 1-44 15,-4 2 0-15,-8 4-178 16</inkml:trace>
  <inkml:trace contextRef="#ctx0" brushRef="#br0" timeOffset="62111.3818">10869 4156 236 0,'0'0'166'15,"0"0"-128"-15,0 0-15 16,0 0-23-16,0 0 0 16,0 0 51-16,50 0-18 15,-24 0-11-15,6 0 16 16,4 0-22-16,6 0 19 15,6 0-33-15,4 0 4 16,5 0 20-16,6 4-26 16,-1 6 0-16,-2 0 7 15,0 2 0-15,-5 3-11 16,-2 2 4-16,-1 1 0 0,2 2 2 16,3 0-2-16,4 1 0 15,3-1-7-15,-1-1 12 16,-5-1-5-16,-3-1 0 15,-7 1 0-15,-8 1 2 16,-5 4-2-16,-7 3 0 16,-4 3-8-16,-5 2 18 15,-5 3-10-15,-8 8 0 16,-3 5 0-16,-3 10 12 16,0 3-12-16,0 2 0 15,-11-3-9-15,0-6 29 16,1-4-28-16,3-1 8 0,1-3 0 15,0 1 2-15,-3-4-2 16,3-4 0-16,-2-2-5 16,1-3 11-16,-3-3-4 15,1-2-2-15,1-1 0 16,-1-3-1-16,0-3 1 16,2-1 0-16,-2-2 5 15,0-1-4-15,1-2-1 16,2-3 0-16,2-2 2 15,-2 0-10-15,-3-2 8 16,-1-2-36-16,-4-1 14 16,-4-2-87-16,-4-3-58 15</inkml:trace>
  <inkml:trace contextRef="#ctx0" brushRef="#br0" timeOffset="62516.9112">11789 5218 595 0,'0'0'26'0,"0"0"-26"16,0 0 6-16,0 0 6 16,0 0 44-16,0 0-24 15,-21-30-13-15,21 30-19 0,0 0 1 16,0 8-4-16,0 16 3 15,0 6 0-15,5 11 1 16,1 0-1-16,-3 2 4 16,1-2-9-16,1-2 14 15,2-5-1-15,0-3-8 16,1-4 0-16,1-4 0 16,4-4 3-16,2-4 0 15,3-2-1-15,3-6 10 16,0-2-1-16,7-5-7 15,5 0 2-15,4 0 31 16,4-6-37-16,-1-8 9 16,9-4-9-16,3-2 7 15,2-3-22-15,4 0-23 16,-3-2-42-16,-3 1-60 0</inkml:trace>
  <inkml:trace contextRef="#ctx0" brushRef="#br0" timeOffset="66654.0891">10339 6564 570 0,'0'0'4'0,"0"0"45"16,0 0-40-16,0 0 3 0,0 0-12 15,0 0 0 1,0 0 27-16,0 0-14 0,-9-30-9 15,9 30 30-15,0 0-32 16,0 0-2-16,0 0 0 16,0 0 0-16,0 0 1 15,0 0 6-15,0-2-7 16,0 2 35-16,0 0-33 16,0-1 18-16,0-1-20 15,0-2 13-15,2-1-11 16,8 2-2-16,1-1-1 15,1 3-10-15,4 0 22 16,3-1-16-16,2 1 5 16,5 1 0-16,2-2 4 15,6 2-4-15,9-3 0 16,5 3-5-16,4-3 14 16,-1-1-13-16,0 3 4 0,-2-3 0 15,-1-1-13-15,3-2 13 16,-1 2 0-16,-3 1-1 15,-6 3 10-15,-5 1-11 16,-3 0 2-16,-5 0 0 16,-4 0-6-16,-4 0 6 15,-3 0 0-15,-6-2 0 16,-2 2 7-16,-6 0-9 16,-3 0 2-16,0 0 0 15,0 0-5-15,0 0 5 0,0 0 0 16,0 0 2-16,0 0 3 15,0 0-6-15,0 0 1 16,0 0 0-16,0 0-4 16,0 0 4-16,0-1 0 15,0 1-11-15,0 0-12 16,0 0-10-16,0 0-60 16,0 0-156-16</inkml:trace>
  <inkml:trace contextRef="#ctx0" brushRef="#br0" timeOffset="68018.6278">10669 6542 371 0,'0'0'25'16,"0"0"-21"-16,0 0-7 15,0 0 3-15,0 0 0 16,0 0 58-16,12 26-54 16,-9-12 23-16,-2 1 8 0,2 2-12 15,-1 0 16 1,-2 2-20-16,0 1-18 0,0 4 38 16,-9 0-36-16,-7 0-3 15,-1 0 11-15,-4-2-4 16,-1 0 5-16,-1 0-12 15,-1-2 5-15,-1 0 8 16,-2-2-10-16,1-1-2 16,-1 0 24-16,-3 0-25 15,-3 1 7-15,-3 2-7 16,-6 1 0-16,-4 0 15 16,-7 0-14-16,-7 2-1 15,-3-3 4-15,1-1 0 16,-1-1-4-16,3-4 8 0,-4 2-2 15,-11-3 4-15,-2 1-10 16,-6 0 0-16,-8 0 15 16,-6-1-15-16,-10 2 2 15,-6-1-2-15,-6 2 9 16,-8 5 0-16,-4 4-9 16,-6 0 0-16,10-4 10 15,12-7-4-15,18-5 16 16,18-6-22-16,7-3 11 15,11 0-12-15,8 0 3 16,8 0-2-16,6-6 22 16,6-2-16-16,2-1 11 15,1 1-17-15,-1 1 0 0,1-2-8 16,5 4 8-16,5-1 0 16,8 0 1-16,8 2 7 15,1 0-16-15,3 4 2 16,-2-3 6-16,1 3 7 15,1 0-7-15,0 0 0 16,0 0-11-16,0 0-9 16,-2 0-19-16,1 0-21 15,1 0-40-15,0 0 38 16,0 0-102-16,0 0-151 16</inkml:trace>
  <inkml:trace contextRef="#ctx0" brushRef="#br0" timeOffset="68588.041">8133 6953 362 0,'0'0'14'16,"0"0"14"-16,0 0-19 15,0 0 14-15,0 0-3 16,0 0 17-16,-67-4 15 0,46 4-44 16,-4 12-6-1,-5 5-2-15,-1 1 6 0,-2 3 5 16,2 0-11-16,-1-2 0 15,4-2 3-15,-2 2-3 16,3-3 0-16,2-1 0 16,5 0 8-16,6-5 8 15,0 4-16-15,2-2 0 16,0 3 4-16,2 2-4 16,-2 0 0-16,3 4 0 15,4-1 8-15,-1 3-15 16,1 2 7-16,2 0 0 0,1 0-4 15,2-2 4-15,0-2 0 16,0-3 4-16,15-2 3 16,5-4 20-16,5-1 1 15,6-4-19-15,4-4 42 16,0-3-51-16,5 0 21 16,-1 0-21-16,-1 0 18 15,0 0-20-15,-2-5 2 16,3 0-29-16,1-2 28 15,3 2-73-15,4-1-15 16,0-4-123-16</inkml:trace>
  <inkml:trace contextRef="#ctx0" brushRef="#br0" timeOffset="74300.1504">2508 7490 395 0,'0'0'63'0,"0"0"30"16,0 0-76-16,0 0-11 15,0 0-6-15,0 0 0 16,0 0 20-16,0 0-18 0,69-16 13 16,-44 11 16-1,2 0-27-15,3 2 20 0,6 3-24 16,1 0 11-16,1 0-13 15,3 0 2-15,1 0 0 16,3-4 7-16,7-1 7 16,5-2-24-16,-5-2 10 15,-6-2 0-15,-3 0-3 16,-7-3 3-16,-6 7-7 16,-8 0 5-16,-7 2-95 15,-9 4-43-15,-6 1-109 16</inkml:trace>
  <inkml:trace contextRef="#ctx0" brushRef="#br0" timeOffset="74691.0837">2528 7572 381 0,'0'0'67'0,"0"0"-60"0,0 0-7 15,0 0 0-15,0 0 39 16,0 0-21-16,94 20 23 15,-59-16-8-15,0-1-10 16,1 4 5-16,1-3-28 16,2 1 4-16,1-2 10 15,-1-1-14-15,4-2 0 16,5 0 1-16,1 0 8 16,-3-5-12-16,-3-3 3 15,-8 0-25-15,-11 5 24 16,0 0-169-16,-10-3-51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2:37:49.508"/>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10544 13366 160 0,'0'0'44'16,"0"0"19"-16,0 0-26 0,0 0-35 16,0 0 32-1,0 0-23-15,0 0 25 0,0 0-19 16,-64-22-2-16,56 21 20 16,3 1-35-16,-1-2 0 15,-4 2 4-15,1 0-4 16,-3 0 0-16,0 0 5 15,0 0 0-15,-4 0-1 16,1 2-4-16,-3 1 6 16,0 3 8-16,-1-3-12 15,0 5-2-15,-3-1 7 16,0 2-1-16,0 1 2 16,0 0-8-16,0-3 0 0,2 3-8 15,-1 0 12 1,3 0-4-16,-1 1 15 0,0 1-13 15,5-2 21-15,-4 2-23 16,3 1 0-16,-1 1 7 16,-1 3-7-16,4-1 0 15,-1 1 5-15,1 4 0 16,-1-2-3-16,2 4-2 16,1-3 0-16,2 1-1 15,-2 1 1-15,4-2 0 16,1 2 0-16,1 2 6 15,-1-2-2-15,3 4-4 0,-1 1 0 16,-2 0 1-16,3 6-1 16,-3-2 0-16,6-1 7 15,0-1-2-15,0-4-8 16,0 0 3-16,0-3 0 16,0 2-6-16,0-2 6 15,6 2 0-15,3-1 0 16,0 2 10-16,0 2-15 15,2 0 5-15,-1 2 0 16,0-2 2-16,0 0-2 16,2-1 0-16,-1 1-1 15,2-3 7-15,1 1-11 16,2-2 5-16,1-2-3 0,3-1-16 16,3-3 19-1,2 0 0-15,1-2-12 0,2 2 18 16,3-1-6-1,1 1 0-15,-1-1 1 0,6 2-18 16,-6-1 17-16,4-1 0 16,-1 0 5-16,6-2-2 15,6-2-6-15,4 0-3 16,4-2-4-16,1-1 7 16,1-3 3-16,-1 0-8 15,0 0 0-15,1-1 12 16,4 2-9-16,-1-3 5 0,4 2 0 15,1-3-6 1,3-2 6-16,-1-1 0 0,2 0-1 16,4 0 7-1,1 0-12-15,0 0 3 0,2-2 3 16,-2-1 4-16,6 0-4 16,0 1 0-16,3 1 0 15,-2-2 0-15,-2 0 5 16,1 1-5-16,-1-1 0 15,4 1-2-15,-2 0 2 16,-1-1 0-16,2-1 3 16,1-1 0-16,3 0-6 15,0 1-3-15,5-2 6 16,4-1 5-16,5 3-5 16,0-1 0-16,-1-2 1 0,1 4 2 15,0 1-3-15,0 0 0 16,6-1 4-16,-3 2-14 15,3-1 10-15,-1-1 0 16,4 1 1-16,5-4 8 16,3 0-15-16,3 1 6 15,1-2 0-15,-4 0-2 16,-1 1 2-16,0-1 0 16,-5 2 0-16,-2-2 5 15,-3 2-9-15,-1 0 4 16,-1 1 0-16,2-1 5 15,-2 1-5-15,0-1 0 0,-7 0-8 16,-5 2 18 0,-2 0-10-16,-3 2 0 0,-3-1 0 15,-3 2-2-15,-5 0 2 16,-2 0 0-16,-4 0 2 16,-2 0 2-16,-3 0-8 15,1 4 1-15,-1 1 3 16,1-3 5-16,2 1-5 15,-4 0 0-15,-1-3-3 16,-4 0 7-16,0 0-4 16,2 0 0-16,0 0 0 15,1-6 0-15,-1-1 0 16,-5 1 0-16,-3 0 7 16,-1 0-1-16,-2 1-6 15,-1-2 0-15,-1 0 0 16,1 1 3-16,0-2-3 0,-2-2-1 15,-4-2-11-15,0-3 24 16,-1-1-3-16,0-2-9 16,1-3 0-16,1 4 7 15,0-2-7-15,0 2 0 16,-4 4 4-16,-5-1-4 16,-4-1 10-16,0 1-10 15,-2 0 0-15,-4-3-5 16,0-1 5-16,-5-3 0 15,-1-4 5-15,-3-1 4 16,-2-2-9-16,-2-2 0 16,-2-1 0-16,-2 1 0 0,-2 1 0 15,-2 1 0-15,-2 1-3 16,-1 1 9-16,0 3-9 16,0-3 3-16,0 0-3 15,-9-1-6-15,-4 1 9 16,-2-2-1-16,-3-1-4 15,-2 0 6-15,-2 0-1 16,0 2 0-16,-5 3 10 16,2-2-23-16,-5 2 14 15,0 0-1-15,-2 2 6 16,-4 2-5-16,1 3-2 16,-1 1-4-16,-1 3 5 0,0-2 6 15,0 1-6 1,1-3 0-16,-2 3 10 0,3-3-1 15,-1-2-1-15,-1 1-8 16,-1-1 7-16,1-1-19 16,-2 0 12-16,1 2 0 15,-1 1 14-15,-4 0-14 16,1 5 0-16,-4-1 0 16,-4 4-4-16,-2 0-14 15,-5 1 18-15,-4 1-5 16,-1 2-3-16,-6-2 7 15,-3 5-7-15,-8 1 3 0,-5 1 2 16,-1 0-14-16,2 0 17 16,-2 0 0-16,1 0-3 15,-1 5 11-15,-1 2-8 16,0 0 0-16,0 1 2 16,-3 2 4-16,1-3-6 15,3 0-11-15,-2-2 7 16,-1 0 0-16,1-2 2 15,-1-1 2-15,3-2 0 16,7 0 0-16,0 1 0 16,2 0 0-16,1-1-8 15,1 0 28-15,5 0-31 16,2 0 11-16,0 0 0 16,-2 0 2-16,2 0-2 15,0-4 0-15,-2 1-2 0,2-4 17 16,-1 3-29-16,-1 1 14 15,-3-2 0-15,-2 0-4 16,2 2 4-16,1-1 0 16,2 1 4-16,0 3 8 15,-3-2-18-15,0 0 6 16,-1 2 0-16,-2 0 2 16,-1 0-2-16,-3 0 0 15,1 0 4-15,1 0-4 16,1 0 0-16,0 0-1 15,-2 0 3-15,5 0 8 16,1-3-10-16,4-2 3 0,5 1-10 16,1 1 8-1,-4 1-1-15,3 2 0 0,-2 0 3 16,-1 0-10-16,0 0-1 16,1 0 8-16,-1 0 4 15,1 0-4-15,-1 4 9 16,2 1-9-16,1 0 0 15,5 0 5-15,3-3-5 16,0 0-8-16,4-1 8 16,-3-1 7-16,2 2-6 15,7-2-1-15,2 0 0 16,6 1 18-16,1-1-18 16,3 0-11-16,0 0 11 0,2 1 0 15,-2 1-1-15,-1 1 1 16,1 0 0-16,2-1 9 15,-1-2-9-15,1 3-9 16,1-3 9-16,-1 1 7 16,0-1-2-16,1 0-5 15,1 0 0-15,0 0 8 16,2 0-8-16,-3 0 0 16,6 0 0-16,-3 0 2 15,-1 0-2-15,2 0 0 16,0 0 1-16,-1 0-7 15,0 0 6-15,0 2-9 0,0 1 7 16,3 0 4 0,-1 0 2-16,0-1-4 0,1 1 0 15,0-1 27-15,3-1-22 16,0 2-5-16,0 0 12 16,3 2-8-16,-1 0 5 15,2 0-9-15,3 0 1 16,0 2-7-16,5-2 6 15,0 2-3-15,2-1-4 16,1-2 9-16,-3 0-2 16,0-1 0-16,3 4 5 15,-7-3-11-15,-1 4 6 16,-8 6-38-16,-6 3 17 0,-13 2-69 16,-20-1-152-1</inkml:trace>
  <inkml:trace contextRef="#ctx0" brushRef="#br0" timeOffset="6201.9233">25761 13769 24 0,'0'0'67'16,"0"0"-23"-16,0 0 2 15,0 0-11-15,0 0-2 16,0 0-24-16,0 0 4 16,6-10 25-16,-6 10-27 15,0 0 12-15,0 0-9 16,0 0-6-16,0 0 18 15,0 0-16-15,0 0 6 16,0 0 7-16,0 0-20 0,0 0-1 16,0 0-2-1,1 0 1-15,2 0-8 0,0 10 3 16,5 6 4-16,-1 4 10 16,0 5-7-16,3 1-2 15,-1 4 12-15,1 0-12 16,-1-5 11-16,0 1-12 15,1-4 0-15,-1-3 12 16,0-2-6-16,-3-5-5 16,1-2 0-16,-4-4 0 15,0-5 5-15,-3-1-6 16,2 0 0-16,-2 0 18 16,1 0-14-16,4 0 19 15,4 0-15-15,6-4 3 0,5-9 0 16,3 1-5-16,6-2-6 15,-1-2 2-15,2 2-2 16,-2-2 0-16,2-1 0 16,1-1 2-16,-1 0 3 15,0 0-5-15,-3-1 0 16,-2-1 9-16,-1 2-8 16,-5 1-2-16,2 2-8 15,-6 6-3-15,1 2 2 16,-3 1 10-16,0 2-29 15,-1-1 27-15,-1 0-29 16,0 0-5-16,1 0-33 16,0-2-36-16,-2-1-43 15</inkml:trace>
  <inkml:trace contextRef="#ctx0" brushRef="#br0" timeOffset="8617.1751">25062 14774 68 0,'0'0'77'0,"0"0"-69"0,0 0 32 15,0 0-5-15,0 0-1 16,0 0 13-16,0-8 3 16,0 8-21-16,0 0-17 15,0 0 9-15,0 0 40 16,0 0-58-16,0 0 12 15,0 0-15-15,0 0-1 16,3 8-6-16,1 6 4 16,2 6 3-16,-2 2 4 15,2 2 5-15,0 1-9 16,-2 1 5-16,1-1-4 16,-1 0-1-16,1-1 0 15,0-2 0-15,-1 2 13 0,2-5-6 16,-2-2-7-16,2-2 0 15,-1-4 14-15,-1-1-14 16,-1-3 0-16,-1-3 6 16,-1 0-15-16,-1-4 12 15,0 0-3-15,0 0 0 16,0 0 13-16,0 0-23 16,0 0 16-16,0 0-6 15,3 0 0-15,0 0 22 16,2 0-22-16,7-9 7 15,4-8 2-15,5-3-15 16,7-4 10-16,2-1-4 16,3-4 0-16,2 2-1 15,-2-1 1-15,2 3 4 0,-4 1-4 16,-3 6 6-16,-2 4-6 16,-5 1 0-16,-4 6-8 15,-4 1 9-15,-3 4-1 16,-4 0 3-16,-3 2-1 15,-2 0-4-15,-1 0-11 16,0 0 2-16,0 0-10 16,0 0-2-16,0 0 8 15,0 0-5-15,0 5-6 16,0 1-22-16,0 0-65 16,0-4-76-16</inkml:trace>
  <inkml:trace contextRef="#ctx0" brushRef="#br0" timeOffset="15614.1938">14478 14427 39 0,'0'0'50'0,"0"0"6"16,0 0-15-16,0 0 10 16,0 0-3-16,0 0-15 15,0 0 55-15,0 0-73 16,-1-2-12-16,1 2-3 16,0 0-4-16,0 0 4 15,0 0 0-15,0 0 7 16,0 0-18-16,0 0 11 15,0 0 0-15,0 0-9 16,0 0 9-16,0 0 0 0,0 0-9 16,0 0 20-1,0 0-11-15,0 0 0 0,0 0 0 16,0 0 1-16,0 0-1 16,0 0 0-16,0 0-3 15,0 0 16-15,0 0-18 16,0 0 5-16,0-3 0 15,0 3-1-15,0 0 1 16,0 0 0-16,0 0-4 16,1 0 14-16,8 0-17 15,5 0 8-15,1 0-1 16,2-2 7-16,-1 2 6 16,1 0-13-16,0 0 0 15,4 0 5-15,4-2-5 16,5-2 0-16,3-2 3 0,3 1-13 15,-1-1 23-15,1 0-19 16,0-1 6-16,-2 2 0 16,0 1 13-16,1 1-13 15,-2 0 2-15,-2 0-16 16,0 1 26-16,1 0-12 16,-1 1 0-16,-1-2 6 15,1 2-6-15,-1-2 0 16,0 1 0-16,0 0-12 15,-2-1 12-15,0 1 0 16,-1-1 0-16,-2 2 2 16,-1 0-4-16,-1 1 2 0,1 0 0 15,1-2 1-15,2 2 8 16,2-3-16-16,3 1 10 16,1-1-3-16,0 1 0 15,-2 1 0-15,0-1 0 16,-2 1-2-16,-3 1 2 15,3-2 0-15,-3 1-8 16,0 1 26-16,-2 0-23 16,0-1 5-16,2 1 0 15,-2-2-8-15,5 0 8 16,-3 2 0-16,1 0 3 16,-1 0 10-16,-1-2-18 0,0 1 5 15,-1 1 0 1,1 0-4-16,-3-2 9 0,1 2-5 15,-2-1 0 1,1-1 4-16,-2 1-5 0,1-1 1 16,1 1 0-16,-2 1 3 15,-1 0-3-15,-2 0-5 16,0 0 3-16,1 0 4 16,0 0-2-16,2 0 0 15,-2 0 0-15,2 0-5 16,4 0 10-16,3 0-9 15,1-3 4-15,2 1 0 16,-3-3-2-16,-1 2 2 0,-3 1 0 16,-2 0-1-1,-2 2 4-15,-3 0-3 0,0 0 0 16,-3 0 5-16,4 0-12 16,-4 0 7-16,3 0 0 15,3 0-4-15,0 0 10 16,-1 0-6-16,1 0 0 15,-3 0 2-15,1 0 2 16,1 0-4-16,-6 0 0 16,-2 0-4-16,-2 0 9 15,-4 0-10-15,1 0 3 16,-5 0 2-16,3 0 7 16,0 0-7-16,-2 0 0 15,4 0-2-15,-2 0 2 0,-3 0-5 16,0 0 1-16,0 0 8 15,0 0-7-15,0 0 3 16,0 0 0-16,0 0-12 16,0 0 12-16,2 0 0 15,1 0-26-15,2 3-64 16,-1 4 22-16,-4-5-189 16</inkml:trace>
  <inkml:trace contextRef="#ctx0" brushRef="#br1" timeOffset="3.83581E6">12830 3221 476 0,'0'0'35'0,"0"0"37"16,0 0-30-16,-101-19-10 16,60 19-22-16,-12 8 32 15,-13 17-42-15,-16 15 0 16,-10 16 17-16,-13 12 1 15,-5 17-13-15,1 13-5 16,6 11 18-16,17 8 18 16,17 6-36-16,24 1 0 15,24 1 1-15,21 3 11 16,32-7-12-16,32-4 0 0,21-4 6 16,18-6 0-16,18-9-5 15,16-9-1-15,13-14 28 16,13-8-26-16,16-14-2 15,19-11 0-15,15-14 7 16,13-16 10-16,2-12-17 16,2-7 0-16,7-25 32 15,1-11-8-15,0-9-12 16,-8-5-12-16,-17-8 11 16,-15-6 10-16,-16-8-21 15,-18-6 0-15,-16-9 12 16,-20-13-4-16,-18-11-7 15,-20-14-1-15,-18-10 12 16,-22 0-6-16,-20 1-6 16,-22 5-2-16,-8 21-10 0,-26 16 10 15,-23 16 2-15,-27 13-1 16,-29 6 11-16,-38 7-10 16,-33 13 0-16,-26 8-14 15,-27 9 8-15,-17 8-25 16,-18 9 18-16,-9 10-8 15,-3 0 19-15,-6 17-16 16,-1 15 17-16,-2 11 1 16,11 14 11-16,27 12-11 15,39 8 0-15,39 9-4 16,36 11 17-16,32 10-10 16,16 16-3-16,18 12 0 0,10 3-13 15,17-1 13-15,22-8-48 16,18-12-19-16,45-14-27 15,46-18 30-15,38-28-132 16,22-37-88-16</inkml:trace>
  <inkml:trace contextRef="#ctx0" brushRef="#br1" timeOffset="3.83661E6">15121 5227 7 0,'0'0'2'0,"0"0"-2"0,0 0 21 15,13-79-2-15,-2 59 29 16,0 4 23-16,-1 5-28 16,-4 5 35-16,-2 3-62 15,2 3-10-15,6 0-12 16,6 12-24-16,3 10-119 16</inkml:trace>
  <inkml:trace contextRef="#ctx0" brushRef="#br1" timeOffset="3.83824E6">12108 6953 49 0,'0'0'228'0,"0"0"-199"16,-104-42 22-16,58 31 15 16,-11 3-34-16,-9-1-5 15,-10 4-16-15,-1 5-6 16,-1 0 29-16,3 0-19 16,4 17 18-16,2 5 5 15,-1 9-21-15,-4 15 5 16,-4 17-17-16,-8 16 17 15,-7 13 0-15,4 5-22 16,7 5 0-16,16-1 24 16,16 2-22-16,21-2 5 15,17 3-7-15,12 0 11 0,22 3-29 16,20 3 18-16,13-10 0 16,14-6 0-16,13-17 0 15,10-13 0-15,7-13-3 16,13-9 13-16,7-15 13 15,24-13-23-15,21-14 0 16,26-4 36-16,22-28-24 16,13-8-5-16,6-6-7 15,11-2 0-15,4-3 26 16,4 1-26-16,-7-5 0 0,-17-2-13 16,-10-1 25-16,-9-3-16 15,-1 0 4-15,-2 1 0 16,-2 4 5-16,-10 3-5 15,-10 0 0-15,-10 4 8 16,-7 1-8-16,-11 2-3 16,-7 0-2-16,-14 7 10 15,-13-1-15-15,-16 3 10 16,-11 2 0-16,-11-2 4 16,-5 2 4-16,-5-1-16 15,-4 0 6-15,0 0 2 16,-5 0 4-16,-1 1-4 15,-5 1-19-15,-4 0 13 0,-5 1-1 16,-11-1 7-16,-9 4 0 16,-7-1 1-16,-9 1 3 15,-3-2-4-15,-4-2-1 16,-3-5-12-16,-2-7 11 16,0-2 2-16,-7 0-6 15,-11 0 21-15,-9 1-28 16,-12 5 13-16,-11 3 0 15,-14 2-14-15,-12 7 10 16,-15 5 4-16,-14 4 0 16,-17 5 15-16,-18 5-12 15,-15 6-3-15,-17 5 0 16,-10 0 8-16,-3 3-5 16,0 17 1-16,2 4-4 0,-1 7 0 15,-1 8-6-15,-4 3 11 16,-1 6-5-16,7 4 0 15,2-1 10-15,10 0-12 16,3 0 2-16,-1 2 0 16,-4 8-8-16,-9 7 9 15,2 2-1-15,-2 0 5 16,3-4-5-16,4-7-1 16,-3-3-2-16,1 1 6 15,1 2 16-15,13 0-19 16,17-2 0-16,22-3-5 0,29-7 10 15,18 3-5 1,18 0 0-16,17 11 1 0,17 17-13 16,18 24-3-1,7 24-52-15,15 18-2 0,21 13 3 16,8-3-23-16,-5-12-184 16</inkml:trace>
  <inkml:trace contextRef="#ctx0" brushRef="#br1" timeOffset="3.84076E6">11341 7769 3 0,'0'0'29'15,"0"0"46"-15,96-54-26 0,-78 39 40 16,-5 4-11-16,-7 4 2 16,-6 2 69-16,0-1-70 15,-1-1-25-15,-14-3 25 16,-6 1-78-16,-6 0-1 15,-4 5 31-15,-11 3-29 16,-6 1 9-16,-8 5-11 16,-13 19 7-16,-11 7-21 15,-14 10 14-15,-10 8 0 16,-9 6 18-16,-9 6-11 16,-5 3-3-16,-2 4-4 15,0 13 6-15,-1 6-8 0,-3 10 2 16,-8 7 0-16,-10 4-11 15,-7 6 30-15,-10 6-33 16,-5 7 14-16,-2 6 0 16,4 11 9-16,1 8-9 15,-1 8 0-15,2 2-4 16,-2-6 16-16,9-3-24 16,10-6 12-16,11-2 0 15,12 8 11-15,5 9-11 16,3 11 0-16,-1 6-11 15,0 2 22-15,-1 5-18 16,1 9 7-16,7 4 0 16,6 7 4-16,12-1-4 0,17-12-3 15,12-3 1 1,15-6 4-16,11-1-4 0,12 2 0 16,9-2 2-16,9-6-4 15,5-5 7-15,7-1-3 16,0-4 6-16,12 0-1 15,6-2-5-15,9-8 0 16,4-7 0-16,12-10-1 16,2-9 1-16,12-2 0 15,5-2-6-15,10-5 18 16,10 1-24-16,9-8 11 16,3-2 1-16,3-4 0 0,3-8 0 15,0-6 0-15,3-8 2 16,1-5 3-16,-1-4-5 15,10-1 0-15,5-3 0 16,12-8 8-16,10-10-8 16,6-11 0-16,15-8 20 15,-1-5-14-15,-2-8 7 16,-1-5-13-16,-8-6 0 16,12-2 3-16,-3-7 5 15,3-4-8-15,-1-1 0 16,-5-23 6-16,-3-5-6 15,3-4 0-15,-4-6 0 16,1-6-1-16,-3-8 12 0,-7-3-11 16,-5-2 0-1,-15 7 8-15,-16 6-3 0,-16 7-5 16,-20 5 0-16,-19 9-6 16,-17-1 6-16,-7 5-3 15,-10 2-7-15,-6 1 17 16,-5 2-20-16,-3 2 12 15,-3 1 1-15,0 2-4 16,0 4 4-16,0 3 0 16,0 3-1-16,0 0-18 15,-3 0-8-15,2 0-22 16,-1 0-110-16,1 0 147 16,-2 0-43-16,-5 0-137 15,2 0-52-15</inkml:trace>
  <inkml:trace contextRef="#ctx0" brushRef="#br1" timeOffset="3.84581E6">11118 15394 103 0,'0'0'211'0,"0"0"-140"16,0 0-21-16,0 0-13 16,0 0 4-16,0 0-38 0,-47 87 5 15,63-29 13-15,4 12-17 16,1 11 39-16,-1 4-32 15,-1 2 0-15,3 1 24 16,-2 0-13-16,4 2 9 16,1-7-23-16,0 0 0 15,4-11 7-15,-1-9-15 16,-2-3 0-16,-1-9 3 16,0-3 2-16,-3-5-10 15,-3-8-13-15,-2-5-35 16,-5-7 51-16,-1-6-67 15,-5-4-1-15,-5-7-60 16,-1-6-98-16</inkml:trace>
  <inkml:trace contextRef="#ctx0" brushRef="#br1" timeOffset="3.84675E6">10924 15684 434 0,'0'0'3'0,"0"0"29"16,0 0-32-16,28-89 0 15,10 53 4-15,8 0-4 16,5 0 5-16,4 2-8 15,1 1 3-15,1 1 0 16,1 2 0-16,-4 4 12 16,-3-1-23-16,-7 7 11 0,-6 0 0 15,-9 6-6 1,-2 1 6-16,-7 5 0 0,-5 4-7 16,-3 1 20-16,-1 3-10 15,1 0-3-15,2 1 0 16,5 16 4-16,2 8-4 15,3 12 22-15,-1 9 17 16,0 7-28-16,1 6 38 16,0 0-45-16,-1 5 15 15,-1-2 21-15,3 1-30 16,-1 1 3-16,1 3 3 16,2-3-13-16,3 1 49 0,6-3-46 15,3 2-1-15,4 1 24 16,12 2-14-16,5 0-1 15,-1-6-14-15,-2-7 8 16,-2-7 2-16,-7-6-10 16,0-4 0-16,-6-1 3 15,1 1 0-15,-6-4 0 16,-6-3-3-16,-7-8 0 16,-12-8-5-16,-4-7 5 15,-4-4 0-15,-4-3 5 16,0 0-3-16,0 3 7 15,-4-3-9-15,-14 5 6 16,-6 2 3-16,-6 6-9 16,-6 6-2-16,-10 12-16 15,-14 11 18-15,-13 14-32 0,-15 13-13 16,-12 4 8-16,-7 5 22 16,1 0 22-16,-3 0-7 15,6-10 32-15,6-1 1 16,9-12-22-16,8-3-11 15,8 2 5-15,2-2-11 16,7 0-30-16,5 0 14 16,9-8 17-16,4-6-21 15,6-1 8-15,5-10-10 16,7-5-25-16,5-5-23 16,1-14-244-16</inkml:trace>
  <inkml:trace contextRef="#ctx0" brushRef="#br1" timeOffset="3.85124E6">16340 7207 10 0,'0'0'9'16,"0"0"-9"-16,0 0 0 16,0 0-19-16</inkml:trace>
  <inkml:trace contextRef="#ctx0" brushRef="#br1" timeOffset="3.85174E6">16340 7207 30 0,'-42'-50'40'0,"37"34"-21"16,-1 1-9-16,2-4-8 16,1 1 1-16,0 0-3 15,3 1 5-15,0 0-4 16,0 1 2-16,0 4 29 16,0-1 16-16,0 3 54 15,0 2-38-15,0 0 42 16,0 2-27-16,0-1-27 15,0-2 32-15,0 0-35 16,0 3-24-16,0 0 73 0,0 4-58 16,0 1 9-16,0 1-4 15,0 0-35-15,0 0 2 16,0 0-12-16,0 0 0 16,0 0-15-16,8 17 9 15,13 9 6-15,5 9 0 16,6 5 15-16,1 4-9 15,-1-1-6-15,0-2 0 16,-2-8-2-16,-4-4 4 16,0-4-2-16,-3-8 0 15,-1-3 2-15,-2-3-2 16,-2-5 0-16,-1-3 0 16,-3-3 7-16,-1 0 4 0,1-12-11 15,3-19 32 1,8-18-21-16,5-18 7 0,6-4-18 15,1-3 0-15,3 8-7 16,-2 6 7-16,-2 9-21 16,-1 4-3-16,4 7-31 15,-3 10 16-15,0 7-91 16,-7 4-53-16,-8 4-240 16</inkml:trace>
  <inkml:trace contextRef="#ctx0" brushRef="#br1" timeOffset="3.85768E6">13747 3205 486 0,'0'0'72'16,"0"0"-1"-16,0 0-27 15,-83-29-14-15,59 22 6 16,-4 1 25-16,-3 3-40 16,-5 2-3-16,-5 1 0 15,-8 0 0-15,-2 6-9 16,-5 17-18-16,-13 10 32 0,-10 12-40 16,-15 14 17-16,-6 8 0 15,2 7-3-15,8 3 13 16,16 6-10-16,6 1 0 15,12 6 2-15,11-1-6 16,12 6 4-16,14 5 0 16,13 1 10-16,6 0-9 15,18 1-2-15,18-3-4 16,13-2 5-16,9-5-11 16,11-5 11-16,14-5 0 15,17-8-10-15,13-14 12 16,17-11-2-16,12-14 0 15,7-16 3-15,9-14-10 0,8-5 7 16,10-12 0-16,10-17-4 16,8-12 13-16,3-10-9 15,-7-5 0-15,-15-1 13 16,-16-2-21-16,-24 6 8 16,-23 2 0-16,-14 0 5 15,-15 0-5-15,-15-2 0 16,-12-6 3-16,-12-5 14 15,-16-4-8-15,-11-9-9 16,-8-8 0-16,-9-4 4 16,-2 1-4-16,-22 4 0 0,-8 5 0 15,-10 5 2 1,-9 5-10-16,-9 11 8 0,-5 9-1 16,-10 12-11-16,-6 8 15 15,-13 11-3-15,-11 6 0 16,-13 8-19-16,-16 4 13 15,-11 0 3-15,-12 9-8 16,-5 12-10-16,5 6 21 16,5 0 0-16,9 7-7 15,9 2 16-15,5 2 5 16,7 3-14-16,9 2 0 16,7 1 7-16,5 2-7 15,7 8 0-15,6 7-1 16,10 9 4-16,11 12-5 15,16 10 2-15,11 6 0 0,14 7-9 16,10 1 11-16,16 1-4 16,2 1-4-16,32-9 6 15,18-5-9-15,21-13 9 16,20-16 0-16,17-12-12 16,17-11 11-16,13-14 1 15,14-14 0-15,7-11 16 16,7-3-18-16,6-20 2 15,3-14 0-15,-1-13 6 16,-3-12-6-16,-18-14 0 16,-18-11-4-16,-17-10 4 15,-21-1 0-15,-21-7-18 0,-21-2 16 16,-20-8-15-16,-22-9 1 16,-15-5 5-16,-21-1 6 15,-29 2-3-15,-18 3 3 16,-18 11-10-16,-19 12 15 15,-19 14 5-15,-13 23-5 16,-15 18-4-16,-9 20 2 16,-5 20-1-16,-5 4-19 15,1 30 15-15,-2 15 7 16,4 9-10-16,2 8 14 16,5 8-4-16,16 9 0 15,13 11 10-15,17 6-15 16,28 7 5-16,19 8 0 0,26 4 7 15,27 9-7-15,15-1-6 16,34-3 0-16,29-5 12 16,28-11-12-16,34-16 6 15,24-21 0-15,26-23-14 16,20-22 21-16,2-18-7 16,8-4 0-16,0-29 11 15,3-20 5-15,-1-16-12 16,-8-12-2-16,-21-12 5 15,-19-10-7-15,-25-6 0 16,-27-9-5-16,-23-10 16 16,-26-5-24-16,-28-2 13 0,-24-3 0 15,-8 3 2 1,-38 9 4-16,-20 13-6 16,-20 16 0-16,-19 14 5 0,-22 12-6 15,-25 12 1-15,-22 18-4 16,-25 20-15-16,-11 17 16 15,-6 6 3-15,2 26-12 16,7 11 27-16,8 6-15 16,6 10 0-16,13 6 8 15,21 3-10-15,14 5 2 16,29 16 0-16,23 12-3 16,26 15 13-16,26 19-14 15,30 5 4-15,10 7 0 16,45-1-9-16,23-7 9 15,24-12-18-15,25-14 10 0,20-22-30 16,24-22 36-16,16-27-14 16,10-22 16-16,8-15 5 15,7-5 2-15,11-25-7 16,0-16 0-16,-2-19 6 16,-12-20-24-16,-22-17 17 15,-19-14-37-15,-20-9 18 16,-19-9-24-16,-22-7-37 15,-25-3-16-15,-35-1-44 16,-32-2-21-16,-20 5 162 16,-45 5 44-16,-17 9 107 15,-16 16-31-15,-14 11-31 0,-15 16-89 16,-20 19-12-16,-26 20-40 16,-19 18 20-16,-21 11-73 15,-7 12 29-15,2 10 56 16,1 29-79-16,12 17 86 15,5 16 13-15,7 14-5 16</inkml:trace>
  <inkml:trace contextRef="#ctx0" brushRef="#br1" timeOffset="3.85939E6">14468 3191 466 0,'0'0'20'16,"-87"-20"-14"-16,46 12 34 15,-1 0-40-15,-3 1 12 16,-3 0 20-16,-1 0-29 15,4 3-3-15,1 2 72 16,-3 2-34-16,-5 0 9 16,-6 7-47-16,-6 10 0 15,-2 6-4-15,-7 4 4 16,-3 9 0-16,-7 3 9 16,-4 5-4-16,0 2 9 15,2-1-14-15,4 2 0 16,6 6-8-16,2 6 8 0,9 8 0 15,7 8-3-15,11 3 18 16,10 1-18-16,12 4 3 16,12 2 0-16,12 6-29 15,15 4 30-15,24 6-1 16,21 3 0-16,14 1 13 16,10 3-18-16,5-1 5 15,4-9 0-15,2-5-15 16,3-16 15-16,4-13-12 15,1-11 7-15,4-17 3 0,5-12-1 16,9-19 1 0,12-10 2-16,8-37-9 0,11-28 10 15,4-24-1-15,-4-19 5 16,-6-11-2-16,-9-6 1 16,-13 1-8-16,-14 5 10 15,-14 2-6-15,-21 2 0 16,-14 7-9-16,-17 3 6 15,-21 1 6-15,-22 5 0 16,-2 6-3-16,-34 8 7 16,-12 11-6-16,-10 6-1 15,-9 8 0-15,-5 7 14 16,-13 10-8-16,-7 8-12 16,-13 14-6-16,-10 11 12 15,-14 11 26-15,-4 4-26 0,-6 7 0 16,1 12 7-1,10 0-2-15,14 2-8 0,16 2 3 16,12 1 0-16,12 4-2 16,8 3 2-16,10 4-14 15,6 5 10-15,7 8-16 16,11 12-18-16,6 11-3 16,9 11-34-16,11 8-12 15,5-1-75-15,10-7-56 16</inkml:trace>
  <inkml:trace contextRef="#ctx0" brushRef="#br1" timeOffset="3.86089E6">14769 4601 255 0,'0'0'53'16,"0"0"106"-16,0 0-102 15,0 0 5-15,0 0 16 16,0 0-43-16,-38-51 46 15,30 47-63-15,5 0 2 16,0 1 10-16,1 0-21 0,1 1 4 16,1 1-13-16,0 1 21 15,0-2-15-15,0 0-6 16,0 1 0-16,0-1-13 16,0 2 21-16,0 0-12 15,0 0 4-15,3 0-13 16,11 0 11-16,8 0 2 15,8 3-2-15,2 6-1 16,6 3 6-16,2 0-5 16,0 0 2-16,-1 4 0 15,-1 0 11-15,0-1-11 16,-2 4-3-16,-2 0 3 16,1 2 0-16,-4 4 1 15,-1 2-9-15,0 4 16 16,-7 5-27-16,1 3 19 0,-1 5 0 15,-1 7 6-15,2 2-6 16,0-2 0-16,-3 0 0 16,0-3 5-16,-2 0 2 15,1 3-7-15,-1 0 0 16,1-1 9-16,-3 3-3 16,1-4 1-16,-5-3-7 15,1-2 8-15,-4-2 3 16,-1-2-7-16,0-1-4 15,-2 0 15-15,0-6-13 0,-3 0 4 16,3-2-6 0,-4 0 6-16,2 2-8 0,-1-2 3 15,1 1-1-15,-1-2 14 16,-1 3-10-16,0-1-5 16,0-3 1-16,0 2 0 15,-1-6 16-15,-2-1-10 16,1-3-6-16,-1-1 2 15,0-1 14-15,0 0-15 16,0-1-1-16,0-2 6 16,-1-3-3-16,-2 2-3 15,1 0 0-15,2 1-4 16,0 0 9-16,-3 1-5 16,3-2 0-16,0-1 4 15,0-3-4-15,0-5 0 0,0 1 0 16,-1-4 7-16,1-2 1 15,0-1-8-15,0 0 0 16,0 0 4-16,0 0-13 16,0 0 9-16,0 0 0 15,0 0 0-15,0 0-16 16,0 0 3-16,-8-11-41 16,-5-3-83-16,-8-5-30 15,-7 1-193-15</inkml:trace>
  <inkml:trace contextRef="#ctx0" brushRef="#br1" timeOffset="3.86128E6">15190 6046 697 0,'0'0'76'16,"0"0"-16"-16,0 0-57 15,0 0-3-15,0 0 14 16,0 0-40-16,6 30 45 16,12 3-19-16,4 3 22 15,2 4-13-15,1 0 16 16,-1 1-19-16,3 0-2 16,0-5 26-16,0-1-29 0,-1-4-1 15,1-4 26 1,0-4-25-16,-1-4 2 0,-1-6-3 15,0-4 5-15,-4-9-7 16,1 0 6-16,-2 0-4 16,1-17 17-16,0-9-7 15,-3-9-5-15,1-6-5 16,-4-4 9-16,0-2-17 16,-5 0 8-16,-1 4-39 15,2 1-23-15,-4 5-82 16,-1 9-34-16,-4 6-343 15</inkml:trace>
  <inkml:trace contextRef="#ctx0" brushRef="#br1" timeOffset="3.86679E6">11315 16385 5 0,'0'0'34'16,"0"0"36"-16,0 0 3 0,0 0 0 15,0-80 23-15,0 69-5 16,0 0 19-16,0 7-30 15,0-1-32-15,0 4 19 16,0-1-33-16,0 2-29 16,0 0 20-16,0 0-18 15,0 0-8-15,0 0 1 16,0 0 0-16,0 12 5 16,0 7-2-16,0 8-2 15,0 5 32-15,0 1-33 16,0-1 0-16,-2 4 5 15,1 2 2-15,-5 2-6 0,1 3-1 16,-2 1 0 0,-4-1 14-16,-3 3-14 0,-3-5 0 15,-5 0 4-15,-2 2-3 16,-1-5 15-16,-4 3-16 16,-2 0 4-16,-5 0 17 15,-3 2-17-15,-7-2 0 16,0-4 1-16,-3 0 2 15,-1 1 21-15,1-1-28 16,-3-2 1-16,1-1 33 16,-6-2-32-16,-4-3-1 15,-3-5 13-15,3 0-9 16,-4 0 24-16,-1 0-29 16,-10 5 2-16,-9 7 6 15,-9 3-8-15,-5 2 0 0,-5 1 2 16,-1 1 6-16,-3-4 13 15,-4 0-17-15,1-6 3 16,-2-3 47-16,1-4-52 16,-1-1 1-16,-2-3-3 15,-1-2 7-15,-7-4-15 16,-4-1 2-16,-4-1 6 16,-6 0 7-16,-6-4-6 15,-1 2 4-15,-2-4-5 16,-6-4 4-16,3-4-9 15,-5 0 5-15,-1 0 0 16,-7-4-4-16,-1-9 8 0,-1-2-8 16,0-6 2-1,4-2 2-15,7-3 4 0,4-3-4 16,-2-2 0-16,5-1-13 16,3-6 14-16,1-1-1 15,5-3 0-15,2-5 7 16,7-5-14-16,7-3 7 15,0-4 0-15,2-8-11 16,0-5 11-16,1-4-4 16,5-2 1-16,-2 4 6 15,4 2-3-15,3 0 0 16,3 0 0-16,4-2 7 16,7 1-7-16,3-7 0 0,0-4 0 15,3-3 3-15,0-8-11 16,-9-11 8-16,0-8 0 15,0 0 0-15,3 5 0 16,9 11 0-16,5 1-5 16,3 0 9-16,6-2-7 15,5-3 3-15,-1-1 0 16,9 2-9-16,-2-2 11 16,7 1-2-16,3 3 0 15,1-6 5-15,3 2-4 16,-2-3-1-16,5 2 0 15,1 0-5-15,6 1 5 16,2 1-3-16,-2-6-3 16,5-1 7-16,1-2-11 0,5 2 10 15,4 5 0-15,7 1-7 16,1-1 7-16,-2-7-13 16,2-1 9-16,1 2 8 15,1 4-5-15,4 2 1 16,4 2 0-16,3-1-4 15,0-3 4-15,0 0 0 16,13-2-4-16,7-11 17 16,10-4-30-16,8-5 17 15,4-1-7-15,0-4-20 16,4 5 27-16,3 7-2 16,2 6-6-16,1 7 16 15,2 4-1-15,1 1-7 0,0 0 0 16,5 2-12-16,7-1 12 15,0-6-6-15,5-2 6 16,5 0 3-16,11 0-3 16,6 4-9-16,3-3 3 15,0 0-8-15,2 0 8 16,0 3 6-16,3 6-7 16,-2 5 14-16,-3 4-19 15,3 0 12-15,-5 2 0 16,1 3 16-16,4 4-16 15,7 0-2-15,2 3-1 16,3 0 6-16,-2-2-6 0,-1 2 3 16,-2 0 0-16,-2 0 1 15,1 3-1-15,-5 3 0 16,-4 3-3-16,3 4 10 16,3 4-7-16,6 2 0 15,-2 6 0-15,2 3-13 16,-1 5 13-16,-4 4 0 15,-1 2 0-15,-3-1 13 16,-5 4-14-16,-4-1 1 16,-7 4 0-16,-1 2-12 15,-1 3 12-15,2-2 0 16,-2 2-3-16,4 0 24 16,-1-3-24-16,-3 1 3 0,2-1 0 15,-2 3-4 1,3 6 4-16,-7-1 0 0,-4 4-8 15,-2 3 21-15,-3 0-18 16,-1 0 5-16,-4 2 0 16,-3 0 1-16,-4 1-1 15,-2 0-2-15,-4 2 2 16,4-1 2-16,0 2 2 16,-1 1-4-16,-6 0 4 15,-2 3-5-15,-3 2 1 16,-2 1 0-16,2 1-6 15,-1 3 14-15,4-4-1 0,2-1-7 16,2-3 0 0,1 1-1-16,0-1 1 0,-2 0 0 15,-2-1-7-15,1 0 19 16,0-3-12-16,0 3 0 16,1-2 0-16,-4 0 3 15,5-1-3-15,1-1 0 16,-3 1 9-16,1 3-9 15,-1-1 0-15,-2 2-2 16,3 2 6-16,-4 2-10 16,-3 0 6-16,-4-4 0 15,0 3 0-15,-2 1 15 16,-3-2-15-16,-1 4 0 16,0 1 0-16,-1 0-8 15,-3-1 8-15,1-1 0 0,-4 1 7 16,2 0-6-16,-2 1-2 15,3-2-5-15,4 0 6 16,-1 1 6-16,3 1-4 16,-1 1-2-16,0 0 0 15,0 0 4-15,3 0-4 16,-3 0 0-16,1 0 2 16,-3 1-15-16,2 4 14 15,-3 1-1-15,-1-1 0 16,1-2 5-16,-4 0-5 15,-1 0 0-15,1 0 0 16,-3-1 4-16,-2 3-4 16,-4-3 0-16,-1 0-1 15,-2 1 11-15,-1-3-20 0,-3 3 8 16,1-3 2-16,-5 3 3 16,4-1-3-16,-4-2 0 15,0 2-8-15,-1-2 19 16,-1 0-18-16,2 0 7 15,-2 1 0-15,1 1-4 16,6-1 11-16,-1 0-7 16,0-1 0-16,-1 2 3 15,0-2-9-15,-1 0 6 16,-4 0 0-16,1 0-6 16,-2 0 11-16,-2 0-5 0,-1 0 4 15,0 0 1 1,0 0 1-16,0 0-6 0,0 0 0 15,0 0 7-15,2 0-7 16,-2 0 0-16,1 0 0 16,-1 0 6-16,0 0-9 15,0 0 3-15,0 0 0 16,2 0-10-16,-1 0 10 16,2 0 0-16,0 0 0 15,-2 0 14-15,2 0-25 16,0 0 11-16,-1 0 0 15,-2 0 8-15,3 0-8 0,-3 0 0 16,0 0 0 0,3 0 12-16,0 0-14 0,-3 0 2 15,2 0 0-15,-2 0-2 16,1 0 2-16,5 0 0 16,-2 0-4-16,4 0 14 15,2 0-17-15,2 0 7 16,-3 0 0-16,2 0-10 15,-3 0 10-15,-2-2 0 16,-1 2-1-16,-2 0 9 16,-3 0-10-16,0 0 2 15,0 0 0-15,0-2-21 16,0-4 21-16,0-7-26 16,-8-5-1-16,-9-5-86 15,-7 1 36-15,4 2-24 0,-5 1-41 16,3 5-10-16,2 1-139 15</inkml:trace>
  <inkml:trace contextRef="#ctx0" brushRef="#br1" timeOffset="3.86725E6">10218 6769 305 0,'0'0'77'16,"0"0"43"-16,0 0-8 0,0 0-68 16,0 0-33-16,0 0 27 15,0 0-38-15,-5-17 0 16,28 15 23-16,9 2 0 16,2 0 28-16,-1 0-46 15,7 0-3-15,-3 4 22 16,2 8-21-16,1 2-3 15,-2 6 13-15,-4 2-4 16,0 5 1-16,-5 2-10 16,-4 2 0-16,-4 4 18 15,-6 2-18-15,-5-1 0 16,-4 1 9-16,-3-1 0 16,-3-3 25-16,0-3-34 15,0-4 5-15,-3-1-2 16,-6-2 9-16,0-5-12 0,0-3 22 15,-4-4-22-15,-1 0 4 16,0-4-4-16,-1-1 0 16,-3 1 17-16,3-5-17 15,-3 2-7-15,0 1-4 16,-4 4-68-16,-4 2-21 16,-2 3-85-16,6-1-169 15</inkml:trace>
  <inkml:trace contextRef="#ctx0" brushRef="#br1" timeOffset="3.86983E6">10967 7092 323 0,'0'0'211'16,"0"0"-114"-16,0 0-57 0,0 0-23 15,0 0 14-15,0 0 7 16,-81-14-2-16,55 7-15 16,-4-2 13-16,-6-2 18 15,-4 0-51-15,-2-1 28 16,-4-2 0-16,0-1-8 15,-3 0 1-15,-1 1-4 16,1-3-12-16,3 3 23 16,4 0-29-16,3 0 0 15,3 0 13-15,3-1-9 16,-2-4-2-16,5-2-2 16,-1-3 7-16,-2-3-5 15,3-1-2-15,2 0 0 0,4 1-5 16,-2-4 14-16,1-1-16 15,3-2 7-15,-2-2 0 16,3 2 7-16,2-1-7 16,-1 3 0-16,4 0 2 15,-2 1 0-15,6 1-2 16,-3-3 0-16,6-2 3 16,0 0-11-16,3-2 8 15,0-1 0-15,5-3-10 16,1-1 12-16,0-2-2 0,0-3 0 15,3 2 3 1,7 0-8-16,2 3 5 0,4 1 0 16,-2 1-1-1,7-1 12-15,-1 1-16 0,0 0 5 16,2-1 0-16,4 2 1 16,-3 0-1-16,0 3 0 15,2 2-7-15,-1 3 12 16,0 0-6-16,0-2 1 15,3 2 0-15,0 0-4 16,0 0 4-16,-1 1 0 16,3-1 6-16,-1 1-5 15,2 2-1-15,-2-1 0 16,0 4 5-16,-1 1-17 16,-1 1 12-16,4 3 0 0,0 1 3 15,1-3-3 1,3 2 0-16,0 1 0 0,1-1 6 15,-1 1-17-15,0-3 11 16,1 1 0-16,-2 1-1 16,1 2 4-16,0-2-4 15,-3 3 1-15,-1 1 0 16,-4 1 0-16,-1 2 0 16,-1 3 0-16,-2 0 0 15,-1 1 0-15,0 0 0 16,3-1-2-16,4-1 4 15,0-3 0-15,4-2-2 0,2-1 0 16,0-3 0 0,1 0 0-16,-1 1 0 0,-4 3-1 15,1 0 5-15,-4 3-3 16,-3 2-1-16,-3 2-1 16,-5 1 1-16,0 2 0 15,-3 3-4-15,-2-2 3 16,0 1 1-16,-1-1 1 15,4-2-1-15,1 1 0 16,1-3-2-16,4 1 5 16,-1-2-3-16,2-2 0 15,-3 3 4-15,-1 1-6 16,-3 2 2-16,-2 3 0 16,-6 1-2-16,-5 2 2 15,-1 0-3-15,0 0-9 0,0 0-40 16,0 0 47-16,0 0-53 15,0 0-16-15,0 0 7 16,0 0-117-16,-13 8-2 16,-10 3-35-16</inkml:trace>
  <inkml:trace contextRef="#ctx0" brushRef="#br1" timeOffset="3.87038E6">11285 4448 37 0,'0'0'246'0,"0"0"-167"16,0 0-19-16,0 0 34 15,0 0-47-15,0 0 47 16,-16 0-64-16,16 0 9 15,0 0 23-15,0 0-39 16,0 0-7-16,0 0-16 16,0 0 16-16,0 0-20 15,0 0 4-15,1 0-5 16,17-6-5-16,7-4 12 16,5 0-2-16,7-3 3 0,1 2 15 15,-2 1-22 1,-2 3 4-16,-3 1 0 0,-1 4 5 15,-2 2-5-15,1 0 0 16,-4 0-6-16,2 2 6 16,-2 11-9-16,0 2 9 15,1 4-2-15,-5 5-9 16,0 5 21-16,-6 5-10 16,-4 5 0-16,-6 5 12 15,-5 2 21-15,0 4-33 16,0-1 5-16,-9 1 31 15,-6-9-31-15,0-8 6 0,2-8-11 16,-2-7 18 0,-3-2-12-16,3-2-6 0,-4-3 0 15,-4-3-3-15,4 0 0 16,-5-3-36-16,0-1-34 16,2-3-95-16,2-1-153 15</inkml:trace>
  <inkml:trace contextRef="#ctx0" brushRef="#br1" timeOffset="3.87894E6">16001 5132 249 0,'0'0'5'0,"0"0"43"0,0 0 22 15,0 0-33-15,0 0 32 16,0 0-27-16,0 0 44 16,-65-51-68-16,57 45 30 15,-4 1-13-15,3 1-32 16,2-1 14-16,-3 3-17 15,2-1 0-15,-3 1-28 16,0-1 28-16,-6 1 0 16,-4 2 2-16,-4 0 9 15,-3 0-14-15,-5 0 3 16,-3 10 0-16,-10 6 17 16,-13 8-9-16,-10 8-8 0,-5 5 0 15,3 6-5-15,2 3 5 16,8 1 0-16,10-2 17 15,8-2-7-15,13-2-10 16,17-7 0-16,13-3 0 16,0-4-42-16,22 2 34 15,14 2-3-15,10-4 11 16,14-7-10-16,11-3 10 16,12-10-7-16,9-7 2 15,5-7-4-15,0-25 9 16,-5-11 0-16,-5-6 6 15,-11-6-21-15,-13 1 25 16,-14-1-10-16,-16 2 4 0,-18 2 1 16,-13 4 24-1,-2 0-29-15,-19 5 0 0,-17 9-10 16,-13 6 10-16,-14 12-29 16,-15 12 18-16,-16 3-1 15,-16 17 1-15,-6 21-31 16,0 13 42-16,6 13 0 15,14 4 5-15,18 3-5 16,22-3 25-16,26-6-13 16,27-7-12-16,4-3-5 15,34-5 5-15,18-8-1 16,12-7 1-16,14-13 0 16,17-15-1-16,14-4 7 15,9-23 16-15,3-21-22 0,-7-13 0 16,-12-11 20-16,-15-3-14 15,-22-1 1-15,-23 6 1 16,-28 6 1-16,-15 7-3 16,-28 10-6-16,-32 11-21 15,-26 12-1-15,-28 18-7 16,-32 7 29-16,-16 36-7 16,-4 21 2-16,7 14 2 15,26 3-9-15,26-3 12 16,31-13 63-16,30-10-60 15,34-10 22-15,12-7-25 16,34-6-32-16,26-6 32 16,19-10 0-16,19-11 6 0,10-3-4 15,16-31 1-15,5-16-3 16,1-15 16-16,-9-8-14 16,-23-3 5-16,-24 2-7 15,-28 5 0-15,-29 8 8 16,-17 11-4-16,-31 8-8 15,-31 17-11-15,-23 16-23 16,-27 10 29-16,-17 39-29 16,-5 21 38-16,6 11-4 15,20-1 22-15,30-5-18 16,30-13 45-16,30-9-41 16,18-8-4-16,28-5-21 0,30-8 21 15,20-11-8-15,25-15 13 16,16-8-5-16,12-33 10 15,7-14 7-15,-4-15-7 16,-16-5-10-16,-23-4 0 16,-28 3 19-16,-28 3-17 15,-26 4-2-15,-13 10 0 16,-45 8-1-16,-32 17-2 16,-33 24-58-16,-36 15 45 15,-24 51-23-15,-12 33 21 16,-3 29 13-16,9 21-1 15,16 10-4-15,15 13-5 16,29 4-117-16,25-7-151 0</inkml:trace>
  <inkml:trace contextRef="#ctx0" brushRef="#br1" timeOffset="3.88169E6">10311 5045 5 0,'0'0'23'15,"0"0"17"-15,0 0 27 16,0 0-49-16,0 0 33 16,0 0 7-16,0 0-54 15,21-11 13-15,-18 11-17 16,3 0 0-16,0-2 4 16,1-2-4-16,4-1 0 15,-1-1 0-15,-1-1 5 0,2 0-8 16,-4-4 3-16,-3 2 0 15,-2-3 39-15,-2 0-7 16,0 0 8-16,-6 1 73 16,-15 0-57-16,0 2 16 15,-7 6-72-15,-5 3 0 16,-6 0 5-16,-8 7 16 16,-7 18-21-16,-8 11 12 15,0 8 1-15,2 10-11 16,5 8-2-16,15 4 0 15,13-2 31-15,14 0-31 16,13-4-18-16,14-2 15 0,27 0 6 16,17-4-13-16,14-4 1 15,11-9 9-15,8-12 9 16,6-14-9-16,7-13 0 16,-1-4 10-16,-1-28-7 15,-10-14 16-15,-10-8-19 16,-13-5 1-16,-12-4 15 15,-14-3-16-15,-18 1 0 16,-13 0 10-16,-12 1-9 16,-12 7 5-16,-28 7-6 15,-11 8 0-15,-14 11-39 16,-15 10 31-16,-9 11-1 16,-12 8 6-16,-2 0 3 0,-2 18-2 15,4 9-6 1,8 5-22-16,10 0 30 0,14-1 0 15,17-3 2-15,16 3 4 16,18 5 2-16,14 5-8 16,4 9-34-16,16 5 19 15,22 3-5-15,14-3 20 16,13-3-2-16,14-7-3 16,8-7 10-16,10-9-10 15,4-9 2-15,-2-12 3 16,-8-8 15-16,-11-16-15 15,-20-20 0-15,-11-14 2 16,-15-9 9-16,-14-10 9 16,-11-5-20-16,-9-3 0 0,-18-1 29 15,-24 6-29-15,-19 13-8 16,-21 11-7-16,-17 15 3 16,-11 13 12-16,-6 13 0 15,2 7 0-15,1 16-25 16,-2 23 25-16,-1 14 0 15,2 16 12-15,6 10 0 16,15 6-17-16,29 1 17 16,33-2-12-16,31-4 0 15,15-7-6-15,44-6 4 16,26-12-5-16,22-9 14 16,16-14-19-16,8-15 12 15,2-16 0-15,1-1 6 0,-4-25-6 16,-5-9 0-16,-16-7 28 15,-21-2-27-15,-25-2 22 16,-21-3-23-16,-20-2 0 16,-18-2 14-16,-4-1-14 15,-23-2 6-15,-19 4-16 16,-21 4-2-16,-17 7-2 16,-19 6-30-16,-8 12 4 15,-5 11 38-15,-3 10-25 16,2 1 27-16,-2 15 8 15,10 13-8-15,8 6 1 16,15 5 1-16,23 2-1 0,24 5 23 16,29 7-24-16,9 6-7 15,39 3-7-15,21-5-5 16,20-10 19-16,13-13 0 16,4-15 2-16,10-16 2 15,-3-3-4-15,-10-33-20 16,-7-15 18-16,-15-11 2 15,-20-7 3-15,-24-1 22 16,-25 1-15-16,-6 4 62 16,-34 3-71-16,-18 5 5 15,-11 7-6-15,-12 6-13 16,-8 15-1-16,-7 13 11 16,-7 13 3-16,-1 9-3 0,-5 25 3 15,3 12 0 1,8 13-14-16,11 12 1 0,23 7-37 15,28 4-98-15,30-2 81 16,18-9-83-16</inkml:trace>
  <inkml:trace contextRef="#ctx0" brushRef="#br1" timeOffset="3.88917E6">12213 8078 506 0,'0'0'79'0,"0"0"-9"16,0 0-70-16,0 0 14 15,0 0 13-15,0 0-24 16,0 0 6-16,0 0-9 15,40 0 13-15,6 0 21 16,15 0-27-16,18 0 2 16,12-7 30-16,9-3-36 15,9-2 5-15,13-2-7 0,2-6 11 16,0-3-2-16,-5-2-10 16,-16-5-33-16,-13-1 19 15,-17 3-25-15,-19 6-1 16,-17 2-18-16,-24 11-44 15,-13 2-29-15,-23 7-143 16</inkml:trace>
  <inkml:trace contextRef="#ctx0" brushRef="#br1" timeOffset="3.88946E6">12368 8317 741 0,'0'0'115'0,"0"0"-115"16,86-14-4-16,-10-4-3 15,18-4 14-15,11 2 11 16,14-5-18-16,8 4 1 16,2 0 6-16,1 1-7 15,-7 0 0-15,-9 4-6 16,-9 0 17-16,-12 7-19 15,-16-1 8-15,-16 3-7 16,-17 0 3-16,-21 6-42 16,-18 1-47-16,-13 0-97 0,-44 15-190 15</inkml:trace>
  <inkml:trace contextRef="#ctx0" brushRef="#br1" timeOffset="3.88965E6">12617 8678 789 0,'0'0'20'15,"100"-13"-2"-15,0-15-6 16,34-8-12-16,15-5 22 16,17-5-13-16,-2 2-9 15,-2 1 0-15,-8 4-60 0,-15 6-11 16,-23 6-143-1</inkml:trace>
  <inkml:trace contextRef="#ctx0" brushRef="#br1" timeOffset="3.96885E6">16381 7911 433 0,'0'0'2'0,"0"0"13"16,0 0 2-1,0 0 5-15,0 0-11 0,0 0 28 16,0 0-34-16,-80-11 7 16,71 10 39-16,-1-1-40 15,1 0 16-15,0 1-16 16,-3-3-9-16,-2 4 13 15,-2 0-15-15,0 0 0 16,-5 0-1-16,0 0 10 16,-2 0-8-16,-2 0-1 15,-3 0 6-15,-2 5-10 16,0 2 4-16,0-1 0 16,0 5 3-16,1-5-1 15,2 4-1-15,3 0 12 0,3-2-9 16,0 1 13-16,0 1-17 15,-1 1 0-15,-5 2-5 16,-4 2 8-16,-2 2-3 16,-1-2 1-16,-1 0 16 15,4-2-9-15,0 0-8 16,1 0 4-16,0 1 15 16,2-1-14-16,-2 6-5 15,4 3 0-15,-4 6 7 16,1 2-17-16,-3 4 10 15,0-2 0-15,3 1 5 16,2-2-2-16,4 1-6 16,0-6-3-16,7-1 6 0,-1 0 1 15,4-1-1 1,0 2 0-16,-1 1-13 0,4 3 18 16,-2 3-5-16,1 2 6 15,0 0 4-15,3 4-16 16,0-3 6-16,4 3 0 15,0-2 2-15,1-1-2 16,1 1-2-16,2-2 0 16,0-1 4-16,0-3-9 15,0 2 7-15,3 1 0 16,4-2 1-16,1 2 1 16,-2-2-4-16,2 1 2 0,0 1 0 15,0 2 2 1,2 1-2-16,0 2 0 0,1 0 1 15,0-1 5-15,-1-1-11 16,0-1 5-16,3 0 0 16,-2 0-4-16,0 1 4 15,-1 0 0-15,4-2 9 16,-4-1-7-16,2-5-4 16,-2 0-9-16,-1-5 11 15,3 0 1-15,0-4-1 16,0-3 0-16,5 0-3 15,-2 0 5-15,2-3-4 16,7 1-1-16,1-1 1 16,5 1 0-16,0-1-7 15,0 1 9-15,4-1-25 0,-1-2 20 16,1-2 2-16,1 0 1 16,-4-3-2-16,1-2-6 15,-3 0 10-15,1-3 0 16,-2-2-5-16,4 3 7 15,2-2-2-15,4 2 0 16,3 0 5-16,3-3-7 16,2 2 2-16,2 0 0 15,1-2-12-15,-3 0 16 16,2 0-6-16,-6 0 2 16,1 0 0-16,-3 0-3 15,1-7 3-15,3 3 0 0,-1-1-10 16,5 0 13-16,4 0-3 15,2 1 4-15,7 1 0 16,7-2-4-16,3 0-6 16,2-2-9-16,0-3 15 15,-4 0 0-15,3-2-8 16,-3 3 0-16,1-3 16 16,1 2-7-16,0 1-1 15,-4 3 0-15,2-2-1 16,2 2-9-16,-1-2 10 15,4-1 0-15,0-1 4 16,2 0-1-16,5 1-3 16,1 1 0-16,0-1-10 0,0 3 10 15,-3 2 0-15,-2-1-1 16,2 2 12-16,-1 0-16 16,1 3 5-16,0 0 0 15,-3 0 2-15,3 0-2 16,0 0 0-16,2 0-3 15,1 0 3-15,0 0 3 16,5-4-3-16,0-3 0 16,0 1-9-16,-4 2 20 15,-3 0-11-15,-3 4 0 16,2 0 2-16,2 0-4 16,-2 0 2-16,-2 0 0 0,-2 4 4 15,0-1-4-15,-1-2-3 16,-2 1 3-16,-4-2 1 15,4 0 1-15,-2 0-2 16,3-6 0-16,6-1-9 16,-3 0 23-16,0 4-11 15,-1 2 0-15,2 1-2 16,-2 0 15-16,4 0-16 16,-2 0 0-16,0 1 6 15,0 5 0-15,-2-1-6 16,-1 0 0-16,-4-1 1 15,-4-3 6-15,0 1-7 16,0 2 0-16,2 1-15 16,1-1 27-16,-2 4-20 15,-3 0 8-15,-1 1 0 0,-1 3-1 16,1 0 1-16,0 1 0 16,-4-2 4-16,-2 0-4 15,-3-3 0-15,-2 0-4 16,-4-3 13-16,2 1-12 15,1-2 3-15,5 3 0 16,1-1 7-16,5-2-7 16,1 1 0-16,1-3 0 15,4 4 0-15,2 0 0 16,-1 4-8-16,-1 0 8 16,-4 0 4-16,-4-1-4 15,-1-2-1-15,1-4 0 0,4-2 2 16,3-1 7-16,1 0-8 15,1-11 0-15,-1-8 4 16,-1-4-4-16,-1-3 0 16,-2-4 2-16,-5 0 4 15,-5-4 9-15,-10 2-15 16,-8-6 1-16,-4-1 22 16,-2-3-21-16,-4-3-2 15,-1-6 11-15,-2-7-6 16,0-8-10-16,-4-5 3 15,4-4 2-15,-4 3-13 16,-4 5 13-16,-5 10 0 16,-5 5-3-16,-5 9 9 0,0 4-7 15,-18 0 1 1,-6 1 0-16,-3 1 13 0,-4-3-12 16,-5-1-2-16,0 1 2 15,3 4-2-15,2 2 4 16,1 5-9-16,-1 3 12 15,-2 1-23-15,-4 0 23 16,-5-1-6-16,-1 0 0 16,-5 2 4-16,0-3 11 15,-4 2-15-15,-3-1 0 16,-5 1 19-16,-2 0-19 16,-4-3 0-16,-3 3 4 0,1-1 1 15,-2 1-10 1,-1-3 1-16,-2 2 4 0,-7 2 5 15,-1-1-5-15,4 4 0 16,-2 2 1-16,0 2 4 16,-2 2-10-16,-2 3 3 15,-2-2 2-15,0 0 2 16,1 1-2-16,-4 2 0 16,1 0 0-16,0 2 1 15,-3 4-4-15,-2 0 3 16,-1 3 0-16,1 0-15 15,1 1 18-15,3 1-3 16,1 0 0-16,1 0-5 16,2 0 5-16,0 0-16 15,0 0 16-15,-1 0-4 0,4-2 8 16,2 2-4-16,7 0 0 16,2-3 8-16,0 3-9 15,-2-3 1-15,0 2 0 16,1 0-2-16,4 1 2 15,3-3 0-15,1 3 4 16,-1 0 3-16,0 0-14 16,3 0-3-16,0 0 10 15,0 3 1-15,1 5-1 16,-3 1 0-16,-2 1 0 16,-1 1 10-16,2 0-20 15,0 3 9-15,2-4 1 0,-2 1 2 16,-2 2 0-16,-2-4-2 15,3 5 0-15,0-3 8 16,6 3-15-16,1 0 7 16,-2 2 0-16,-1 1 0 15,1-1 0-15,-1-1 0 16,1-3 0-16,2 0 7 16,0 0-13-16,0-7 6 15,0 2 0-15,1-2 0 16,0-2 0-16,2 2 0 15,1-4-5-15,4 2 13 16,0-3-4-16,-2 0-4 16,0 0 0-16,1 0-9 0,1 0 9 15,1 0 0 1,2 0-2-16,3-3 4 0,0-1-3 16,1 2 1-16,-2-1 0 15,-1 3 3-15,-2-5-3 16,2-2-5-16,1-1 5 15,2 1 3-15,-2 0-3 16,2-1-1-16,-2 0 1 16,0-1 1-16,-1 0-1 15,3 0 0-15,-3-1-3 16,4 1 6-16,-1 2 1 16,1 4-4-16,3-4 0 15,2 4 0-15,-2 1 0 16,3-3-2-16,0 3-6 0,4-6 16 15,-1 3-11-15,0-3 3 16,2 0 0-16,1-2-3 16,1 1 3-16,1 1 0 15,0-3 3-15,-1 4 5 16,4-1-10-16,-2 2 2 16,2-2 0-16,1 2-6 15,-3 2 6-15,2-2 0 16,1 1 0-16,-1 2 0 15,0-1 0-15,2 1-2 16,1-1 2-16,-1 1 0 16,4 0 0-16,-2 0 0 15,0 0 3-15,1 3-1 0,0-3-4 16,-1 0-2-16,3 1 4 16,-3-1 8-16,3 0-8 15,3 0 0-15,2 3 3 16,4-3-1-16,0 3 6 15,1-4-8-15,-2 1 0 16,4 1 2-16,0 2-2 16,-2-2 0-16,3 2 3 15,-1 0 1-15,0 0 0 16,1 0-4-16,1 0 0 16,-1 0-3-16,0-1 3 15,0 1 0-15,3 0 0 0,1 0 4 16,-1 0-5-1,1 0 1-15,1 0 0 0,0 0-1 16,0 0 1-16,0 0-6 16,0 0-3-16,0 0-34 15,0-2-13-15,0 2-52 16,-5-5-161-16</inkml:trace>
  <inkml:trace contextRef="#ctx0" brushRef="#br1" timeOffset="3.97303E6">15910 9126 406 0,'0'0'13'0,"0"0"3"0,0 0 12 16,0 0-17-1,0 0-22-15,0 0 9 0,0 0 2 16,18 0 52-16,10 0-38 15,5 0 3-15,5 0 11 16,2 0-18-16,6 0 12 16,1 0-22-16,3 0 4 15,4 2 5-15,-1 7-9 16,1 2 0-16,1 1 1 16,2 2-1-16,-6 2-2 15,-3 1-4-15,-5 3-51 16,-6-3 13-16,-9-4-192 0</inkml:trace>
  <inkml:trace contextRef="#ctx0" brushRef="#br1" timeOffset="3.97951E6">20199 8138 545 0,'0'0'10'0,"0"0"17"0,0 0-27 16,0 0 0-16,0 0 0 15,0 0 5-15,0 0-7 16,-24-6 2-16,24 6-13 16,4-3 1-16,8 2 12 15,3-5 0-15,0-1 17 16,-2-1-13-16,-2 2-2 16,-5 2-2-16,-6 2 18 15,0 2 2-15,0 0-20 16,0 0-21-16,-2 12 21 15,-13 14 1-15,-1 6 13 16,-2 2-14-16,8-7 21 16,7-6-34-16,3-6 18 15,0-7-5-15,16-8 0 16,8 0 4-16,7-5-15 0,8-17 11 16,0-7-62-16,-6 0-30 15,-10-3-162-15</inkml:trace>
  <inkml:trace contextRef="#ctx0" brushRef="#br1" timeOffset="3.98057E6">18974 9206 551 0,'0'0'4'16,"0"0"21"-16,0 0-31 0,0 0 6 15,0 0 0-15,0 0 5 16,-27 55-5-16,27-52 0 16,2-3-14-16,2 0 24 15,5-1-11-15,2-15 2 16,-1-3-1-16,2-1 18 16,-6 5-18-16,-5 6 0 15,-1 6-7-15,0 3-2 16,0 0-7-16,-4 18-11 15,-9 13 27-15,1 8 0 16,7 3-21-16,5 0-52 0,9-12-66 16</inkml:trace>
  <inkml:trace contextRef="#ctx0" brushRef="#br1" timeOffset="3.98263E6">22667 9244 585 0,'0'0'31'16,"0"0"-30"-16,0 0 54 16,0 0-55-16,0 0 5 15,0 0-16-15,-21-6 2 16,21 5-27-16,0 1-9 16,0 0-55-16,0 0-88 0,6 0-32 15</inkml:trace>
  <inkml:trace contextRef="#ctx0" brushRef="#br1" timeOffset="4.00432E6">11953 7053 419 0,'0'0'1'16,"-118"29"13"-16,60 4-5 15,0 11-9-15,3 0 18 16,5 7 3-16,7 6-17 15,9 7 19-15,12 11 20 16,10 11-41-16,9 6 34 0,3 5-22 16,3 2-12-1,23-8 43-15,13-8-45 0,19-10-16 16,14-11 5-16,15-9 10 16,10-15 1-16,11-17 0 15,9-20 4-15,5-9 18 16,3-34-20-16,-7-21 4 15,-13-16 31-15,-13-10-12 16,-14-8 2-16,-19-3-12 16,-21 0 0-16,-25 2 13 15,-13 3-28-15,-36 10-19 16,-26 10 13-16,-19 14 4 16,-20 22 2-16,-13 20 0 15,-11 19 7-15,-5 11-16 16,2 22 9-16,1 13-4 0,12 13-35 15,20 11-24-15,19 5-17 16,31-3 3-16,27-11-69 16,18-24-117-16</inkml:trace>
  <inkml:trace contextRef="#ctx0" brushRef="#br1" timeOffset="4.0051E6">11695 6300 493 0,'0'0'25'0,"0"0"58"16,-88 9-68-16,54 18-8 15,-5 14 16-15,-3 7-20 16,1 10 52-16,8 1-37 15,7-3-8-15,14-6 20 16,11-10-24-16,1-7-12 16,9-9 5-16,15-9-4 15,4-9 3-15,3-6-10 16,2-4 12-16,0-18 21 16,-2-2-21-16,-7 1 0 15,-9 3 4-15,-8 4-4 0,-7 7 18 16,0 2-18-16,-13 4 0 15,-9 3 2-15,-4 0 3 16,1 8-5-16,1 8 0 16,8 1-14-16,14-3-20 15,2-4-79-15,17-10-33 16,14-8-101-16</inkml:trace>
  <inkml:trace contextRef="#ctx0" brushRef="#br1" timeOffset="4.00545E6">12064 6146 238 0,'0'0'290'0,"0"0"-236"16,0 0-50-16,0 0-2 16,0 0 17-16,-42 89-2 15,42-56 28-15,7-6-45 16,11-6 1-16,6-6 26 15,3-5-24-15,1-8-3 16,6-2 10-16,2-12 5 16,0-15 4-16,-3-9-11 15,-8 2-7-15,-8 7 46 16,-10 11-45-16,-7 8 39 16,0 8-4-16,0 0-34 15,-7 19 4-15,-13 23-7 16,-4 18 0-16,2 10 18 15,10-4-18-15,12-6-9 0,0-11-30 16,27-6-49-16,9-11-27 16,3-11-75-16</inkml:trace>
  <inkml:trace contextRef="#ctx0" brushRef="#br1" timeOffset="4.00579E6">11343 7103 515 0,'0'0'79'0,"0"0"-79"15,0 0-8-15,0 0 8 16,0 0 0-16,91 33 36 15,-18-33 39-15,30-4-25 16,24-22 23-16,16-16-66 16,11-11-4-16,2-9 20 15,-8-1-17-15,-9-1-6 16,-17 8 4-16,-16 6 6 16,-19 11-5-16,-18 10-5 15,-15 10 0-15,-11 8-8 0,-11 7-75 16,-9 4-66-16,-16 0-41 15,-7 14-247-15</inkml:trace>
  <inkml:trace contextRef="#ctx0" brushRef="#br1" timeOffset="4.00794E6">12038 15642 453 0,'0'0'45'15,"0"0"-1"-15,0 0 0 16,-88 42-42-16,76-28 34 16,5 0-36-16,5-4 3 15,2-3-13-15,0-4 8 0,14-3 1 16,7 0-39 0,4-5 40-16,0-14 34 15,0-6-33-15,-5-4 3 16,-5-5 8-16,-6 4 2 0,-8-1-8 15,-1 6-6-15,0 7 4 16,-9 6-25-16,-10 9 36 16,-5 3-15-16,-5 7 2 15,-3 15 6-15,4 7-4 16,5-1-1-16,7-2-1 16,13-5 6-16,3-3-8 15,0-4-4-15,11-6 1 16,9-4-7-16,-2-4 8 15,3 0-11-15,-2-12 13 16,-2-8 11-16,-5-3 4 0,-8 4-14 16,-4 3 14-1,0 7-15-15,-3 7 10 0,-19 2-1 16,-3 2 1-16,-7 18-3 16,3 4-2-16,4 3-5 15,8-3 0-15,9-5-14 16,8-5 1-16,0-3-28 15,20-7-22-15,10-4 32 16,8-1-102-16,4-22 3 16</inkml:trace>
  <inkml:trace contextRef="#ctx0" brushRef="#br1" timeOffset="4.00854E6">11965 15591 495 0,'0'0'58'0,"0"0"38"16,0 0-46-16,0 0-19 15,0 0-29-15,-83 96 7 16,81-68 2-16,2-2-11 0,2-9 0 16,15-2-3-16,4-8-12 15,3-7 14-15,3 0-24 16,-3-18 25-16,4-9 18 15,-7-3-18-15,-7-2-1 16,-10 4-12-16,-4 6 20 16,0 6-16-16,-18 10-7 15,-10 6 16-15,-7 3 8 16,-6 18-6-16,0 8-2 16,6 4 7-16,6-2-1 0,10-5 1 15,13-8-7 1,6-5 0-16,0-5-13 0,25-5-23 15,8-3-3-15,3-3 7 16,8-22-3-16,-3-4 11 16,-8-5-32-16,-8 5-13 15,-11 8 21-15,-13 8 7 16,-1 11 41-16,-12 2 3 16,-13 16 1-16,-10 17 27 15,1 7-31-15,1 6-1 16,6-7-21-16,13-7-175 15</inkml:trace>
  <inkml:trace contextRef="#ctx0" brushRef="#br1" timeOffset="4.00986E6">11394 7193 298 0,'0'0'47'0,"0"0"27"15,0 0-67-15,0 0-6 16,0 0-1-16,0 0 0 15,63 2 64-15,-14-20-39 16,9-13 15-16,6-6 0 16,8-5-34-16,-1-1 13 0,-8 6-19 15,-17 14 8-15,-16 7-7 16,-17 10-1-16,-13 6-1 16,-3 6-43-16,-40 28 44 15,-27 22-10-15,-27 21 10 16,-16 11-23-1,-2 0 0-15,12-15 28 0,21-17-5 16,28-24 38-16,30-17 3 16,24-15-41-16,26-3-9 15,53-32 2-15,43-20-27 16,52-17-28-16,19-17-314 16</inkml:trace>
  <inkml:trace contextRef="#ctx0" brushRef="#br1" timeOffset="4.01341E6">12213 14808 559 0,'0'0'84'16,"0"0"-26"-16,0 0-10 15,0 0-3-15,0 0-35 16,-96 35 11-16,80-11-12 16,-1 8 8-16,7 5 29 15,7 6-46-15,3 5-3 0,0-4 0 16,1-3 3 0,13-9 0-16,5-8-5 0,5-9 3 15,-3-6-17-15,4-7 10 16,-2-2-11-16,-4 0 8 15,-1-10-4-15,-6-4 12 16,-5-2-2-16,-7 3 6 16,0 5 0-16,-1 4 0 15,-15 4 0-15,-5 0-6 16,1 0 6-16,-1 4-4 16,6 6-7-16,4 0-29 15,8-2 40-15,3-1-94 16,1-7-79-16,21 0-80 15</inkml:trace>
  <inkml:trace contextRef="#ctx0" brushRef="#br1" timeOffset="4.01394E6">12463 14770 453 0,'0'0'41'15,"0"0"6"-15,0 0-13 16,0 0 53-16,0 0-47 16,0 0-38-16,-25 56 33 15,25-35-20-15,0 2 0 16,6-1-6-16,7 2 2 16,4-7-13-16,-2-7 2 15,-1-3 0-15,2-5-6 16,-5-2 12-16,0 0-12 0,-2-7 2 15,1-12 4-15,-2-2 25 16,-2 2-21-16,-2 2-2 16,-2 6 9-16,-1 6-6 15,-1 4 0-15,0 1-5 16,0 0 5-16,0 0-19 16,0 0 13-16,0 18 1 15,0 6 2-15,4 5 4 16,4 0 2-16,3-2-8 15,3-3-64-15,4-7 12 16,3-3-63-16,-2-14-114 16</inkml:trace>
  <inkml:trace contextRef="#ctx0" brushRef="#br1" timeOffset="4.01594E6">12320 15402 449 0,'0'0'45'0,"0"0"27"15,0 0-35-15,0 0-2 16,0 0 1-16,0 0-30 16,0 3 13-16,0-3-15 15,3 0-1-15,16 0 25 16,7-1 0-16,11-15-10 0,2-3 12 16,4-3-29-16,2 0 18 15,-2-4-19-15,2 3 0 16,-5 4-9-16,-5 2-24 15,-7 9-34-15,-7 2-20 16,-9 4-42-16,-8 2-138 16</inkml:trace>
  <inkml:trace contextRef="#ctx0" brushRef="#br1" timeOffset="4.01996E6">21422 8132 166 0,'0'0'158'16,"0"0"-144"-16,0 0 43 15,0 0 2-15,0 0-41 16,0 0 25-16,0 0-19 0,-33-15-5 16,27 9 27-16,5 2-28 15,-1 4 27-15,1 0-31 16,-1 0 2-16,1 0-9 15,-1 0-7-15,-4 5 0 16,0 11 2-16,-4 7 0 16,1 5-2-16,1 3 0 15,2 2 7-15,5-2-6 16,1-2-1-16,0 0 0 16,1-9-5-16,13-3 5 15,5-8-10-15,4-6 10 16,5-3-5-16,3-8-3 0,1-13 8 15,-3-6 0-15,-3-4-11 16,-7 0 18-16,-7 1-9 16,-7 4 2-16,-5 1 0 15,0 6-2-15,-20 4-15 16,-5 3 9-16,-7 5 1 16,-1 4 7-16,2 3-4 15,1 0-15-15,5 0 33 16,6 10-19-16,5 2 10 15,8 1-5-15,6 4 0 16,0 4-7-16,9-2-10 16,13 1-47-16,7-8-71 15,1-2-102-15</inkml:trace>
  <inkml:trace contextRef="#ctx0" brushRef="#br1" timeOffset="4.02162E6">21411 8352 509 0,'0'0'19'0,"0"0"-18"16,0 0 22-16,0 0-23 15,0 0-16-15,0 0 14 16,-46 26-26-16,47-26-12 0,13 0 34 16,4-17 6-16,1-2 6 15,-4-6-6-15,0-2-27 16,-8 2 18-16,-4-2-7 15,-3 4 16-15,0 7 0 16,-4 5 3-16,-9 9 40 16,1 2-29-16,-5 0-7 15,1 13 25-15,-2 7-27 16,4 1 8-16,4-4-13 16,4 2 8-16,6-6-18 15,0-3 8-15,0-3 1 16,10-5-5-16,7-2-12 0,5 0 9 15,2 0 9-15,0-14 8 16,2-3 7-16,-3-3-15 16,-3 1 8-16,-5 0-7 15,-8 6 0-15,-4 4-1 16,-3 2 3-16,0 4-1 16,-10 3 6-16,-9 0-8 15,-3 3 0-15,0 13 7 16,0 4-1-16,4 0 8 15,4-1-4-15,7-4-9 16,7-4 2-16,0-1-3 16,0-3-10-16,9-2 2 15,4-4 2-15,1-1-5 16,0 0-8-16,-1-7 19 16,-4-4 16-16,-1 1-16 0,-6 0 0 15,-2 1-1-15,0 2 5 16,0 4-8-16,-8 3 2 15,-5 0 2-15,-1 5 3 16,-3 13-3-16,1 5 4 16,2-1 26-16,5-2-18 15,7-4-12-15,2-6-8 16,0-3-4-16,8-7 10 16,8 0-43-16,2 0 10 15,1-12 34-15,-3-7-31 0,-2-5 27 16,-5 4-6-1,-4 2 8-15,-5 3-3 0,0 7 6 16,-2 3 0-16,-11 5 5 16,-7 0-3-16,0 12-4 15,0 5 4-15,-1 3 11 16,6-4 0-16,4 0-9 16,7-5 3-16,4-2-7 15,0-1-18-15,17-3 14 16,7-5-6-16,4 0 7 15,2-10 1-15,-2-7-26 16,-2-4 16-16,-6 1 9 16,-7 0 0-16,-7 2 3 15,-6 0-10-15,0 4 16 16,-11 5-8-16,-14 1 4 0,-7 6 2 16,-2 2 28-1,0 0-25-15,2 0 7 0,7 4 6 16,7 4-3-1,11-2 10-15,7 5-27 0,0-2-26 16,6 4 20-16,14 1 12 16,9-2-12-16,4-3 6 15,0-3-2-15,1-4-2 16,-4-2 2-16,-3 0-1 16,-7 0-13-16,-5-1 15 15,-5-9-8-15,-5-1 7 16,-5-1 2-16,0-5 5 0,-1 3-5 15,-17 2 2 1,-2 4 4-16,-5 3-4 16,0 5 7-16,-1 0-9 0,3 1 3 15,3 12 5-15,1 4 5 16,5-3-8-16,5-1 9 16,9-3-14-16,0-2-26 15,3 1 24-15,17-6-7 16,5-3 2-16,6 0 4 15,4-10 3-15,1-12-3 16,-5-5-6-16,-4-2 7 16,-7 1-7-16,-6 3 0 15,-8 4 8-15,-6 6 2 16,0 3 12-16,-8 5 19 16,-12 4-26-16,-8 3-12 0,-3 0 11 15,-4 8-5-15,2 8 8 16,6 1-8-16,7-2 0 15,10-1 0-15,9 0 0 16,1 1-1-16,1-2-19 16,18-1 16-16,7-3 2 15,4-3-19-15,1-5-22 16,2-1 12-16,-2 0-66 16,-1-14-52-16</inkml:trace>
  <inkml:trace contextRef="#ctx0" brushRef="#br1" timeOffset="4.02445E6">12277 8093 36 0,'0'0'84'15,"0"0"-63"-15,0 0 24 16,104-3 10-16,-76 3-30 16,-2 0-6-16,-5 0-17 15,-5 0 10-15,-5 0-10 16,-5 0 3-16,-5 0-5 16,-1-3 60-16,0 0-6 15,-9 0-54-15,-6 3-7 16,-6 0-19-16,-4 0 10 0,-3 0-74 15,-5 0 34-15,-6 12-19 16,-4 2 75-16,-2 3 78 16,5 0-37-16,4-4 33 15,13-2 6-15,9-5-60 16,8-3 29-16,6-3-27 16,0 0-22-16,6 0-32 15,18-6 11-15,11-5 21 16,14-7 55-16,4-3-53 15,2-2 24-15,0-2-52 16,-1 2-29-16,-8 5-49 16,-1 1-41-16,-11 4 32 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2:37:22.505"/>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2060"/>
    </inkml:brush>
    <inkml:brush xml:id="br2">
      <inkml:brushProperty name="width" value="0.05292" units="cm"/>
      <inkml:brushProperty name="height" value="0.05292" units="cm"/>
      <inkml:brushProperty name="color" value="#0070C0"/>
    </inkml:brush>
  </inkml:definitions>
  <inkml:trace contextRef="#ctx0" brushRef="#br0">23763 788 349 0,'0'0'46'0,"0"0"0"0,0 0-42 16,0 0-1-16,0 0 14 16,0 0-4-16,0 0-13 15,-59 25 0-15,59-25-22 16,-3 0 6-16,-2 0-94 16,-9 0-136-16</inkml:trace>
  <inkml:trace contextRef="#ctx0" brushRef="#br0" timeOffset="67155.0687">9730 5141 0 0,'0'0'214'16,"0"0"-196"-16,0 0 14 15,0 0 8-15,0 0 3 16,0 0-28-16,0 0 10 16,0 0 16-16,-14-56 4 0,14 56-25 15,0 0 7 1,0 0-25-16,0 0 28 0,0 0-23 15,0 0-5-15,-2 0-2 16,2 0-12-16,-1 0 8 16,1 3-3-16,0 8 7 15,0 6-2-15,0 2 2 16,0 0 0-16,0 0 13 16,0-4-11-16,0-4 1 15,0-5-3-15,1-3 0 16,-1-1 8-16,2-2-8 15,-1 1 1-15,2 1-6 0,2 1 12 16,0 2-13-16,0-1 6 16,3-1 0-16,-2-2-14 15,1-1 14-15,5 0 0 16,6-2 7-16,12-18 3 16,13-13-9-16,12-7-1 15,6-7-28-15,0-1-40 16,-7 0-183-16</inkml:trace>
  <inkml:trace contextRef="#ctx0" brushRef="#br0" timeOffset="69252.5425">17115 3885 280 0,'0'0'1'15,"0"0"10"-15,0 0-4 16,0 0-8-16,0 0 1 16,0 0 0-16,0 0 7 15,-7-7-6-15,7 7 10 16,0 0-11-16,0 0-18 0,0 0-50 16,0 5-97-1</inkml:trace>
  <inkml:trace contextRef="#ctx0" brushRef="#br0" timeOffset="70077.5109">18014 4082 301 0,'0'0'35'0,"0"0"-28"16,0 0 5-16,0 0 21 0,0 0-26 15,0 0-7 1,-5-23 21-16,24 21-17 0,10-3 23 15,13 1-25-15,13 1-1 16,9 0 7-16,10-4-1 16,9 0-7-16,11-7 0 15,10-1 5-15,5-5 1 16,0-3-6-16,-8 1 0 16,-8 1-1-16,-10 3 6 15,-13 1-5-15,-9 2 0 16,-7 4 12-16,-8 0-11 15,-9 2-1-15,-8 4 0 0,-10 2 8 16,-11 1-8 0,-5 2-6-16,-2 0 0 0,-1 0 6 15,0 0 13-15,0 0-13 16,0 0 0-16,0 0-1 16,0 0 1-16,0 2 0 15,0 15-1-15,0 12 6 16,0 15 3-16,0 15-8 15,3 13 0-15,12 12 15 16,-3 4-8-16,-1 6-7 16,-4-2 10-16,-1-3-1 15,0-5-2-15,-2-3-7 16,-1-6 0-16,2-5 8 0,-2-7 0 16,1-9 9-1,-1-11-17-15,0-5 0 0,-1-13 13 16,1-7-13-16,-3-7 0 15,0-6-3-15,0-5-15 16,0 0-63-16,-10-3-4 16,-21-19-194-16</inkml:trace>
  <inkml:trace contextRef="#ctx0" brushRef="#br0" timeOffset="71120.0811">18076 4296 3 0,'0'0'21'0,"0"0"31"16,0 0 16-16,0 0-2 16,-37-75-46-16,31 54 30 15,3 1 32-15,1 3-60 16,1 7 4-16,1 3 23 16,-2 4 0-16,2 3-3 15,0 0-46-15,0 0 9 16,0 0-33-16,0 13 19 15,0 13 5-15,0 13 7 0,0 7-7 16,0 10 3 0,2 5 1-16,2 3 4 0,4 3 8 15,2 0-9-15,1-1-7 16,2 1 3-16,2-2 3 16,2 0-4-16,2-6-2 15,-6-4 0-15,2-5 4 16,-6-3 1-16,1-4-5 15,-2-4 0-15,-1-3 8 16,1-5-21-16,-1-6 13 16,-1-1 0-16,0-9 2 15,0-3 3-15,-3-5-5 16,-1-4 0-16,-2-3 0 0,1 0-12 16,8 0 12-16,8 0 0 15,14 0 1-15,17-17 10 16,16-3-11-16,12-5 7 15,9 3-6-15,9-1 3 16,3 4-4-16,-3 2 0 16,0 1 11-16,-8 2-10 15,-7 3-1-15,-7 0 0 16,-8 2 5-16,-3 0-5 16,-3-1 0-16,-7 1 0 15,-5 0-5-15,-10 4 7 16,-12 0-2-16,-9 4 0 15,-10 1-5-15,-5 0 1 16,0 0 0-16,0 0 4 0,0 0-5 16,0 0 17-16,0 0-16 15,0 0 8-15,0 0-3 16,-5-2 37-16,0-1-38 16,2-2 0-16,-1 1 33 15,1-1-32-15,-3-3 9 16,-3-1-10-16,2-6 5 15,-6 0-2-15,0-5-3 16,-2-3 0-16,-1-3 0 16,-1 0 0-16,0-5-2 15,-4 0-7-15,4 0-65 16,-4 3 6-16,-1 5-90 16,-2 2-211-16</inkml:trace>
  <inkml:trace contextRef="#ctx0" brushRef="#br1" timeOffset="90265.353">17238 3988 529 0,'0'0'19'0,"0"0"-13"15,0 0 16-15,0 0-22 16,0 0-25-16,0 0 25 16,0 0 1-16,31-55 3 15,5 18 19-15,3-3-21 16,-2-3 19-16,-6-3-21 15,-8 1 0-15,-5 0 2 16,-6 0-2-16,-5 2 0 0,-6 2-9 16,-1 6 11-1,0 3-9-15,-13 7 2 0,1 6 5 16,2 5-2-16,4 5 6 16,3 4-4-16,1 4 0 15,2 1 0-15,0 0-2 16,0 0-35-16,0 6 25 15,0 14 2-15,0 9 10 16,2 8-6-16,7 9 4 16,3 7 4-16,0 0 13 15,2 3-15-15,0-8 0 16,1-6 12-16,-3-6-10 16,-3-11-2-16,-5-6 0 15,2-11 2-15,-5-2-2 0,1-6 0 16,-2 0 0-16,1 0 9 15,3-9-9-15,3-19-7 16,2-13-11-16,4-2-43 16,1 6 56-16,-2 13 3 15,1 10-5-15,0 10 5 16,0 4-14-16,4 4 11 16,0 10 3-16,-1 1 4 15,1 1-3-15,0-3 1 16,0-4 0-16,2-4 0 15,1-5 0-15,-1 0-2 16,2 0-2-16,0-14-17 16,-3-8-11-16,0 0 2 0,-6 2-16 15,-6 0-6-15,-5 7 41 16,-1 5 11-16,0 2 5 16,-4 6 4-16,-8 0 1 15,-3 12-9-15,0 12-1 16,0 5 54-16,5 2-25 15,2-2-19-15,6-3 4 16,2-6-10-16,0-6 9 16,2-4-13-16,7-7 1 15,3-3-6-15,1 0 12 16,7-6 0-16,-1-12 13 16,4-5-8-16,-6 0 17 0,-5 1-29 15,-6 0 0-15,-6 5 8 16,0-1-8-16,0 3 0 15,-9 0-1 1,-1 2 8-16,-3 2 2 0,3 5-9 16,6 3 1-16,1 2 8 15,3 1-9-15,0 0 3 16,0 0-8-16,0 1-2 16,4 15 1-16,9 5 6 15,3-2 0-15,0 0 12 16,4-6-12-16,-5-6-10 15,2-6 8-15,-1-1 0 16,3-8 2-16,0-21 5 16,-1-9 1-16,-5-6-3 15,-7-3 4-15,-6 0-7 0,0 5 17 16,0-1-15-16,-4 7-4 16,-5 5 2-16,5 9 0 15,4 11 17-15,0 8-17 16,0 3-2-16,0 0 0 15,10 17-16-15,11 9 9 16,4 7 9-16,1 0 0 16,-3 1 0-16,0-3 0 15,-5-2 0-15,-2 0-9 16,-4-4 23-16,-4-2-24 16,-4-6 10-16,-4-3 0 15,0-3 12-15,0-5-10 0,0-3-2 16,0-1 1-16,0-2 15 15,0 0-12-15,0 0-4 16,0-12 0-16,0-7-8 16,0-3 7-16,9-5-18 15,1-2 14-15,7 1 5 16,-1-4 1-16,4 0-1 16,-2 1 0-16,-2 1 10 15,-2-1-10-15,-3 5 0 16,-2-2-10-16,-4 4 20 15,-1 1-8-15,-4 2-2 16,0 5 0-16,0 2-5 16,0 4 5-16,-1 6 0 0,-2 2-4 15,0 2 12-15,1 0-16 16,2 0 8-16,-1 0-3 16,-1 11-6-16,2 6 9 15,0 7 0-15,0 8-1 16,0 2 9-16,6 7-2 15,2-4-6-15,2 1 2 16,-2-5 2-16,-2-4 2 16,-2-1-6-16,-2-6 6 15,-2-5 1-15,0-9-10 16,0-5 3-16,0-3 0 16,0 0 22-16,0 0-7 15,5-15-13-15,4-14-2 0,4-4-36 16,4 4 29-16,-3 7 4 15,-3 10-3-15,-1 7-5 16,-1 5 9-16,4 0 2 16,4 0-3-16,0 6 12 15,1 5-13-15,3 3 4 16,4-2 0-16,2 1-5 16,6-3 5-16,-2-8-86 15,-5-2-222-15</inkml:trace>
  <inkml:trace contextRef="#ctx0" brushRef="#br1" timeOffset="92543.537">18916 3580 226 0,'0'0'97'15,"0"0"2"-15,0 0-68 16,0 0 28-16,0 0-59 16,0 0 0-16,0 0 24 15,7-84-8-15,7 69-12 16,1 0-2-16,2-1 12 15,0-1-6-15,1 0-8 16,0-1-5-16,-2-3 3 16,-1-4-4-16,-5 1 5 0,-2 1-18 15,-5-2 19-15,-1 4-13 16,-2 1 13-16,0 3 0 16,0 5 13-16,0 4-13 15,0 4 0-15,0 2 0 16,0 2 0-16,0 0-18 15,0 0-3-15,0 13-8 16,-3 10 20-16,-3 13 11 16,-5 8-2-16,-4 5 0 15,2 3 3-15,-4 5 23 16,5 3-25-16,2 5 5 16,4-8 20-16,5-1-26 0,1-10 6 15,0-9-6 1,14-11 0-16,1-2-4 0,3-9 4 15,-1-5 0-15,-1-6-9 16,-2-4 9-16,2 0 0 16,-4-17 2-16,1-5 11 15,-5-7-13-15,-8-2-30 16,0 2 3-16,-2-3 22 16,-14 3-7-16,2 3-17 15,-2 3 13-15,4 7-1 16,1 6 12-16,4 5-17 15,4 3 22-15,3 1-7 16,0 1 1-16,0 0-29 0,0-2 2 16,2 2 18-1,12-4 14-15,6 1 2 0,4-2 4 16,4-6 31 0,4-3-28-16,2-3 15 0,3-2-15 15,-1-1 4-15,-2 2-24 16,-7 1 28-16,-9 3-16 15,-3 2 10-15,-8 1 10 16,-5 3-12-16,-2 2-6 16,0 2-1-16,0 3 13 15,-5-1-14-15,-1 2 0 16,2 0-4-16,-2 6 4 0,-1 9-3 16,2 4 0-1,5 6 6-15,0 3-1 0,2 0-2 16,14-2 0-16,2-6 19 15,4-5-13-15,2-6-2 16,3-8-4-16,-1-1 0 16,4-3 34-16,-1-18-26 15,-1-6-7-15,-2-4 9 16,-6 0-10-16,-3 1 0 16,-10 4 0-16,-5 2-4 15,-2 2-10-15,-2 2 2 16,-11 8 6-16,2 2 1 15,2 8-6-15,1 2-13 16,3 0 10-16,-1 12 14 16,3 4-20-16,0 2 20 0,3 5 0 15,0-2 3-15,0-1 0 16,0-5-3-16,3-2 0 16,6-5 6-16,1-1 2 15,2-3-8-15,5-4 0 16,1 0 0-16,9-11 19 15,2-11-18-15,6-6-1 16,-2-8 1-16,-1 0 2 16,-3 2-3-16,-5 3 0 15,-4 6-2-15,-5 11 6 16,2 2-8-16,-4 7-3 16,2 5 7-16,-3 0-14 0,3 0 14 15,-3 9 0-15,0 4-2 16,1-1 6-16,-1-1 1 15,0-1-5-15,-2-2 0 16,3-1 12-16,0-2-12 16,2-2 0-16,4-3-5 15,3 0 14-15,7 0-21 16,2-3-13-16,3-5-34 16,2 2-3-16,2 1 0 15,-5 2 62-15,-5 3-7 16,-6 0 7-16,-7 7-23 15,-5 4-67-15</inkml:trace>
  <inkml:trace contextRef="#ctx0" brushRef="#br1" timeOffset="93767.4501">16452 4557 280 0,'0'0'84'0,"0"0"-16"16,0 0-18-16,0 0-26 15,0 0-19-15,0 0 32 16,-11 0-37-16,11 0 0 15,0 0-4-15,9 0 8 16,8 0-1-16,8 0-3 16,5 5 5-16,3 5 4 15,5 0-9-15,3-2 3 16,4 1-5-16,7-2 9 0,4-6-10 16,7-1 3-1,1 0 0-15,3 0 9 0,2-8-9 16,-2-4 0-16,-1-2 1 15,-4 1 6-15,-1-1-1 16,-4 1-6-16,0 0-3 16,-4 2-8-16,-5 2 9 15,-2 1 2-15,-8 3 13 16,-7 1-3-16,-6-1-6 16,-6 2-4-16,-5-2 0 15,-3 2-3-15,-1-3 3 16,-3 4 0-16,-2-3 9 15,0 2-4-15,-4 3 7 16,1 0-11-16,-2 0 8 16,0 0 0-16,0 0-9 0,0 0 0 15,0-1-11 1,0 1 10-16,0 0 1 0,0 0-30 16,0 0-29-16,-2 0 13 15,-13-1-171-15</inkml:trace>
  <inkml:trace contextRef="#ctx0" brushRef="#br1" timeOffset="94200.4268">17321 4352 304 0,'0'0'35'15,"0"0"4"-15,0 0-39 0,0 0 10 16,0 0-39-16,0 0 35 16,6 0-6-16,29 0 63 15,10 0-25-15,10-7 5 16,4-5-43-16,2 2 0 16,1 3 29-16,0 4-29 15,-2 3 0-15,-6 0 8 16,-7 3-7-16,-10 11 0 15,-8 5-1-15,-8 2-3 16,-5 3-15-16,-7-1 18 0,-6 5 0 16,-3 2 7-1,0 1-1-15,-4-1 0 0,-10 1-6 16,-2-2 2-16,-1 0 30 16,0 0-31-16,-3-5-1 15,1 0 18-15,-2-4-14 16,-1 1 4-16,-1 2-8 15,1-6 9-15,1 2-27 16,4-5-33-16,0-3-68 16,-3-5-154-16</inkml:trace>
  <inkml:trace contextRef="#ctx0" brushRef="#br1" timeOffset="95519.7589">15470 4188 98 0,'0'0'87'0,"0"0"-85"16,0 0-2-16,0 0-5 15,0 0-55-15,0 0-62 16</inkml:trace>
  <inkml:trace contextRef="#ctx0" brushRef="#br1" timeOffset="96818.3651">15469 4166 283 0,'0'0'59'15,"0"0"33"-15,0 0-61 16,0 0-26-16,0 0-5 15,0 0 3-15,0-3-7 16,0 23 1-16,9 14 3 16,1 12 45-16,0 9-29 0,-1 8 2 15,2 5 7-15,-1-2-13 16,-1-2 13-16,0-6-25 16,-3-10 0-16,3-9 9 15,-3-6-9-15,-1-15 0 16,-2-8 0-16,0-6-12 15,0-4-24-15,1-4-38 16,5-26-54-16,-2-20-79 16</inkml:trace>
  <inkml:trace contextRef="#ctx0" brushRef="#br1" timeOffset="97875.278">15803 4076 217 0,'0'0'122'0,"0"0"-90"15,0 0 23-15,0 0-26 16,0 0-18-16,0 0 11 16,0-5-12-16,0 5-10 15,3 5-4-15,4 12 4 16,4 10 4-16,2 4 12 15,-2 1-16-15,-1 1 7 16,-3 0-1-16,-1 0 14 0,-3-2-20 16,-3 2 1-1,0-2 14-15,0 3-15 0,-4 0-8 16,-11-1-66 0,-3-2-107-16,-6-6 25 0</inkml:trace>
  <inkml:trace contextRef="#ctx0" brushRef="#br1" timeOffset="98117.6321">15676 4483 61 0,'0'0'140'0,"0"0"-112"15,0 0-9-15,0 0-16 16,0 0 26-16,0 0 4 15,54-35-9-15,-39 29 5 16,-2-2-27-16,2 1 11 16,-2 0-11-16,0-1-2 15,-2 4-17-15,0-1-17 16,-2 0-61-16,0-1-104 16</inkml:trace>
  <inkml:trace contextRef="#ctx0" brushRef="#br1" timeOffset="98579.8037">16189 4106 356 0,'0'0'44'16,"0"0"-20"-16,0 0-21 16,0 0-3-16,0 0 0 15,0 0-7-15,0 11 7 16,7 2 0-16,1 3 2 16,0 4 36-16,-1 2-36 15,0-1 15-15,1 2 5 16,-4-3-16-16,1-2 8 15,-1-3-14-15,0-1 0 16,-3-2-12-16,1-4 12 0,-2-2-93 16,0-6-137-1</inkml:trace>
  <inkml:trace contextRef="#ctx0" brushRef="#br1" timeOffset="99868.5446">15780 4100 275 0,'0'0'21'15,"0"0"-21"-15,0 0 0 16,0 0-7-16,-4-80 19 16,4 72-2-16,1 2-7 15,1 6 27-15,-1 0-9 0,-1 0-21 16,3 14 0-16,0 14 1 15,-1 11 29-15,0 8 52 16,-2 7-69-16,0 1 2 16,0-2 30-16,0-8-45 15,0-7 0-15,0-5 2 16,-2-2 15-16,-7-4-7 16,-1-1-10-16,2-8 3 15,1-7-3-15,4-7 10 16,1-2-10-16,1-2 6 15,-2 0-6-15,-2 0 17 16,-2 0-17-16,-1-7 0 16,5 1 4-16,0 2 8 0,3 2-20 15,0 1 8 1,0 1-17-16,0-2 17 0,8 2-3 16,10 0 3-16,8 0 23 15,7 0-14-15,6 0 3 16,3 0 6-16,1 0-17 15,-3 0 20-15,1 0-21 16,-4-2 0-16,-4-5 1 16,-5-1 5-16,-7 0-12 15,-5-1-11-15,-5-2-38 16,-8 1 4-16,-3-5-89 16,0-4-266-16</inkml:trace>
  <inkml:trace contextRef="#ctx0" brushRef="#br1" timeOffset="100169.3177">16107 4134 360 0,'0'0'83'15,"0"0"-83"-15,0 0-8 16,0 0-3-16,0 0 22 0,0 0 8 16,70 84 8-1,-53-58-6-15,2 1 32 0,-4 1-45 16,-3-2 1-16,-1-1 26 16,-1-2-35-16,-4-2 4 15,1-1-6-15,-2 0 2 16,-2-1 0-16,0 3-90 15,-3-5-136-15</inkml:trace>
  <inkml:trace contextRef="#ctx0" brushRef="#br1" timeOffset="100589.3418">15895 5352 410 0,'0'0'49'0,"0"0"-49"15,0 0 11-15,0 0-26 16,0 0 30-16,0 0-10 16,12 79 48-16,-6-43-18 15,0 3 18-15,3-3-49 16,-4 1-3-16,-1 1 31 15,1-9-23-15,-1-1-8 16,1-11-1-16,2-8-41 16,-1-9-45-16,5 0-116 15,-3-29-109-15</inkml:trace>
  <inkml:trace contextRef="#ctx0" brushRef="#br1" timeOffset="100889.2836">16131 5017 356 0,'0'0'16'15,"0"0"-16"-15,0 0-21 16,0 0 20-16,0 0-6 16,0 0 7-16,52 41 58 15,-39-21-24-15,-2 0 3 16,0 3 0-16,-1 4-32 15,-1 0 16-15,-3 5-9 16,-3 2-12-16,-3 2 13 0,0 4-13 16,0 1 0-16,-12-2 19 15,-6 0-19-15,0-3 0 16,-3-8-7-16,4-5 7 16,0-8-12-16,-2-11-147 15,-2-4-242-15</inkml:trace>
  <inkml:trace contextRef="#ctx0" brushRef="#br1" timeOffset="101452.3517">16270 4978 219 0,'0'0'109'16,"0"0"-109"-16,0 0 5 15,0 0 28-15,-5 80 1 16,-6-46 6-16,0 0-8 15,-3 3-30-15,1-1 32 16,-1 2-30-16,-2-1-2 0,-2-1 45 16,-1-2-38-16,-2-3 6 15,1-3-15-15,0-5 3 16,1-1 4-16,2-6-7 16,2-6 0-16,3-5 5 15,4 0-2-15,5-5-3 16,1 0 11-16,2 2-1 15,0-2-18-15,0 0 8 16,0 0-15-16,0 0 9 16,0 0-17-16,13 0 23 15,4 0 0-15,3 0 22 16,7 0-5-16,3 0-5 16,3 0 3-16,1 0 29 0,-1 0-36 15,0 0-6 1,-2 0-2-16,-5 0 12 0,-4 0-24 15,-4 0 12-15,-6 0-44 16,-2 1-7-16,0 4-90 16,-7-2-171-16</inkml:trace>
  <inkml:trace contextRef="#ctx0" brushRef="#br1" timeOffset="101851.0505">16538 5329 466 0,'0'0'6'15,"0"0"5"-15,0 0-5 16,0 0-4-16,0 0 9 16,0 0 0-16,81-21-2 15,-66 31 5-15,-2 4-11 16,-3 3 18-16,-5 2-21 15,-5 0-4-15,0 1 4 16,-2-2 2-16,-9-2 9 16,2-4-11-16,1-3 8 15,5-4 0-15,2-5-8 16,1 0 0-16,0 0 17 0,0 0-17 16,0 0 13-1,0 0-13-15,0 0 0 0,4 3 5 16,10-1 7-16,5 1-9 15,0 0 18-15,1 0-21 16,-1-2 0-16,2 1-7 16,-1 0-5-16,2 4-16 15,0 2-89-15,-7 3-164 16</inkml:trace>
  <inkml:trace contextRef="#ctx0" brushRef="#br1" timeOffset="102533.9437">17163 5261 217 0,'0'0'85'0,"0"0"-64"16,0 0-7-16,0 0-12 0,0 0 67 15,0 0-24-15,87 23 7 16,-53-23 15-16,8 0-57 16,4-1 46-16,6-16-37 15,6-3-10-15,2-3 3 16,1-4 5-16,-3 1-4 15,-4 1-13-15,-6-1 7 16,-8 2-15-16,-3 4 8 16,-7-1 0-16,-6 4-1 15,-4 5 3-15,-7 4-2 16,-7 3 0-16,-5 3 0 0,-1 2-13 16,0 0-55-1,0 0 4-15,-1 0-31 0,-12 13-94 16,-4 1-78-16</inkml:trace>
  <inkml:trace contextRef="#ctx0" brushRef="#br1" timeOffset="103913.5595">19137 4389 131 0,'0'0'61'0,"0"0"11"16,0 0-12-16,0 0-34 16,0 0 33-16,0 0-34 15,0 0-24-15,0-23 18 16,11 14-6-16,6 1 31 16,4 0-41-16,4-1 21 0,3 0-8 15,7 2-16 1,4-1 0-16,4-1 31 0,2-1-21 15,4 0-8-15,2-2-2 16,4 0 11-16,6 1-6 16,5-1-5-16,2 1 0 15,-1 0 7-15,-4 3-7 16,-5 1-2-16,-6 1-2 16,-2-1 8-16,-4 2-6 15,-3-2 2-15,0-3 0 16,-4 1 9-16,-3-2 0 15,-3 0-6-15,-8-1-3 16,-4 0 7-16,-6 3 20 0,-5 1-13 16,-4 5-7-16,-3 0 8 15,-3 3-15-15,0 0-6 16,0 0 6-16,0 0 0 16,0 0-11-16,0 0-21 15,0 0-49-15,2 0-15 16,4 0-134-16,6 0 28 15</inkml:trace>
  <inkml:trace contextRef="#ctx0" brushRef="#br1" timeOffset="104571.2767">21857 3325 388 0,'0'0'4'0,"0"0"4"15,0 0-8-15,0 0 0 16,0 0 13-16,-9 117-10 16,9-57 9-16,2 15 36 0,11 16-30 15,8 17 33 1,-2 11-50-16,1 0 14 0,2 4 24 15,-1-7-32 1,2-8 1-16,0-8 11 0,1-5-16 16,-2-3 19-16,0-5-21 15,0-5 9-15,-1-10 2 16,-2-8-12-16,1-11 0 16,-4-6 4-16,-4-5-3 15,-2-8 1-15,-2-6-2 16,-5-11 0-16,0-7-11 15,-3-7-5-15,0-3-14 16,0-10 19-16,-15-26-76 0,-5-23-198 16</inkml:trace>
  <inkml:trace contextRef="#ctx0" brushRef="#br1" timeOffset="106417.9097">21833 3468 212 0,'0'0'21'16,"0"0"-21"-16,0 0 0 15,0 0 11-15,0 0-11 16,0 0 0-16,73-56 27 15,-56 47-5-15,-1 1 35 16,1-3-28-16,2 4-7 16,2-3 18-16,0 1-35 15,3 1 16-15,3-1 7 16,2-4-21-16,7 2 22 16,3 0-29-16,4-1 8 15,4 2 0-15,2-2 0 0,0 0-8 16,0 0 11-16,3-2-11 15,0-1 0 1,-1 1-3-16,0 2 3 0,-6 1-7 16,-4 2 7-16,-6 2 0 15,-8 3 2-15,-7 1 6 16,-8 3-6-16,-2-3-2 16,-6 3 0-16,-2 0-3 15,-2 0 6-15,0 0-3 16,0 0 7-16,0 0 3 15,0 0-6-15,0 0-4 16,0 0 5-16,5 0-13 16,0 13 8-16,4 6 0 0,1 6 0 15,2 3 0-15,0 6 13 16,0 3-13-16,-2 6 12 16,1 7-8-16,2 7-3 15,-2 7-1-15,3 6 12 16,-3 1-6-16,1 0-2 15,3-7-4-15,-5-3 0 16,4-1 11-16,-1-2 2 16,3-2-13-16,0-5 16 15,0-1-13-15,-4-6 2 16,-1-2-5-16,0-6 0 16,0 0-2-16,-1 3 2 15,2-1 0-15,-1 1 0 0,2-1 2 16,-1-1 12-16,0-3-14 15,1-2 0-15,-2-3-11 16,0-2 19-16,0-1-8 16,-3-1 0-16,1 3-5 15,-1 0 5-15,-2-1-2 16,0 4 14-16,-1-1-21 16,0 0 9-16,-4-1 0 15,2 0-1-15,0-1 10 16,-2-3-13-16,2 1 4 15,-1-5 0-15,-2-3 5 16,0-3-5-16,0-3 0 0,0-3-5 16,0-4 10-1,0 2-8-15,0-2 3 0,0 2 0 16,0 1-4-16,0 2 15 16,0 0-11-16,-2 1 0 15,-1-5 10-15,2 0-16 16,-1-2 6-16,1-3 0 15,1 1 5-15,-4-2-5 16,0 0 0-16,-3 0 17 16,-4 0-12-16,-2 0 7 15,-1 0-12-15,0 0 0 16,-6 0-5-16,-4 0 5 16,-5 0 0-16,-6 8 0 0,1 2 10 15,-3 1-19-15,4 2 9 16,0-4 0-16,2 2 12 15,-1 0-12-15,1-2 0 16,0-1-2-16,-1-1 7 16,3 0-9-16,0-1 4 15,3-1 0-15,-3 1 7 16,-2-1-7-16,-6 2-6 16,-2 3 1-16,-4-2 10 15,-1 1-6-15,4 0 1 16,0 1 0-16,2-1 2 15,4-1-2-15,1-1 0 16,2 1 11-16,4-1-8 16,5-4 0-16,7 1-3 0,5-2 0 15,5-1-8-15,2-1 18 16,3 0-10-16,0 0 0 16,0 0 1-16,0 0 14 15,0 0-15-15,0 0 0 16,0 0 2-16,0 0 1 15,0 0-3-15,0 0 11 16,0 0 1-16,0 0 0 16,-3 0-12-16,3 0 4 15,-3 0 11-15,0 0-15 16,0 0 0-16,1-4 9 0,-1-4-6 16,0-7-6-1,-1 0-3-15,1-5 6 0,0-3 1 16,0-5-1-16,0-2 0 15,-2-8 0-15,-2-1 10 16,-2-2-12-16,-1 4 2 16,1-1 0-16,-2 4-10 15,4 5 10-15,-1 2-3 16,1 0-3-16,-3 5-14 16,2 2 19-16,-1 2-10 15,0 0-30-15,2 2 29 16,1-2-109-16,0 2-52 15,-2 0-170-15</inkml:trace>
  <inkml:trace contextRef="#ctx0" brushRef="#br1" timeOffset="112059.1811">19612 4386 22 0,'0'0'33'15,"0"0"29"-15,0 0-15 16,0 0-18-16,0 0 4 16,0 0 9-16,17-51-6 15,-8 41-3-15,0 4 1 16,2 0 42-16,5 1-75 0,7 0 17 15,10 1-9 1,8 1 11-16,6-1-9 0,7 3 5 16,4-1-2-16,6-2-5 15,6-1 4-15,5-5-5 16,4-3 7-16,4-2-13 16,2-6 0-16,5-3-2 15,4-3 1-15,0-5-4 16,-3 0 3-16,-6-3 0 15,-6 3-2-15,-2-1 9 16,-2 2-7-16,0 2 0 16,-7 6 6-16,-5-1-18 15,-8 5 12-15,-5 2-16 16,-7 0 15-16,-8 5-3 16,-3-1-1-16,-7 3 0 0,-4-1 5 15,-3 2 2 1,0 2 1-16,-3 2-3 0,1 0 12 15,-1-1-12-15,1 2 0 16,1 0-1-16,-1 3 11 16,-1-2-6-16,0 1-4 15,-1-2-7-15,-3 4 0 16,-2-1 13-16,-3 1-11 16,1 0 5-16,-4 0-12 15,-1 0 3-15,0-2-25 16,-2 2-27-16,0 0 23 15,0-1-30-15,0 0-21 0,-18-5-126 16</inkml:trace>
  <inkml:trace contextRef="#ctx0" brushRef="#br1" timeOffset="112292.0768">21564 3681 208 0,'0'0'20'16,"0"0"-17"-16,116-14-2 15,-70 14 24-15,-1 0-24 16,4 10 18-16,0 4 10 0,3 3-8 16,-1-3 5-1,-9 3-26-15,-9-1-16 0,-9-3 7 16,-8 2-46-16,-10-2-62 15</inkml:trace>
  <inkml:trace contextRef="#ctx0" brushRef="#br1" timeOffset="113219.3624">19622 4367 16 0,'0'0'70'0,"0"0"1"15,0 0 2-15,0 0-70 0,0 0 32 16,0 0 27-16,-33-21-24 16,33 20 34-16,0-2-23 15,0 3-44-15,0 0 2 16,0 0-7-16,17 10 0 16,16 8 13-16,15 3-2 15,10 2 0-15,12-1-11 16,6 0 0-16,6-2 3 15,2-6 3-15,5-2-6 16,7-7 14-16,2-5-14 16,9 0-4-16,7-5 2 15,1-11 2-15,3-1 30 16,-4-1-30-16,0 1-2 0,-4 2 1 16,-1 1 2-1,-7 2 1-15,-8 5-2 0,-6-4 4 16,-10 2-6-16,-6-2 2 15,-6-1-18-15,-8-1 18 16,-6 0 6-16,-8 2 0 16,-8-1-6-16,-4 0-7 15,-6 0 7-15,-1 2 14 16,-1-3-8-16,-1 2-5 16,-1-1 8-16,1 1-9 15,0 1 0-15,-4-2 5 16,-7 6 4-16,-3-1-9 15,-6 7 0-15,-1 0-5 16,-2 0 11-16,0 0-12 0,0 0-12 16,-8 0-62-16,-12 0-50 15,-8 0-97-15</inkml:trace>
  <inkml:trace contextRef="#ctx0" brushRef="#br1" timeOffset="113528.0737">21739 4117 518 0,'0'0'1'0,"0"0"-1"16,0 0-27-16,94-24 17 0,-32 12 20 15,3 5 11 1,5 1-21-16,-4 6 0 0,1 0 22 15,-3 0-18-15,-4 8-4 16,-8 11 0-16,-12 3 1 16,-11 4-12-16,-15 11 11 15,-14 7-4-15,-3 9-1 16,-32 5 5-16,-16 2-4 16,-10-1-31-16,-9-2-29 15,-6-1 17-15,-6-7-81 16,-6-6-59-16</inkml:trace>
  <inkml:trace contextRef="#ctx0" brushRef="#br1" timeOffset="114591.3273">19611 4352 38 0,'0'0'60'16,"0"0"-14"-16,0 0-12 16,0 0 21-16,0 0-15 15,0 0-13-15,3-49-23 16,-3 49 1-16,3 0-8 16,2 0 5-16,5 0-2 0,3 10 24 15,6 2-16 1,8 5 44-16,6 2-29 0,6 6-10 15,7 0 15-15,5 6-26 16,9 2 1-16,7 1 1 16,6 2 3-16,3-4 1 15,3 1-8-15,-3-3 0 16,2-4 15-16,0-1-15 16,3-6 1-16,10-5-3 15,5-6 7-15,5-5-5 16,1-3 0-16,-2 0 3 15,1-10-2-15,-4-2-1 16,-6-1-3-16,-6 1-5 16,-9 2 8-16,-5 0-3 0,-10 4 3 15,-9 3 0-15,-8 3 10 16,-4 0-10-16,1-2 0 16,-1 2-4-16,0-2 11 15,-1 1-7-15,-2-4 0 16,-1-1 0-16,-2 0-10 15,-1-4 21-15,-1 1-11 16,-4 2 15-16,-3 0-7 16,-2-1-6-16,1 4-2 15,-1-2 7-15,4 2-1 16,-2-1-6-16,2 0 0 0,-4 0 17 16,-2 3-15-1,-7-1 7-15,-8 1-9 0,-3 2 0 16,-1-1-2-16,-2 1 2 15,0-2 0-15,0 2-4 16,0 0-19-16,0 0-36 16,1 0-67-16,3 0-68 15,-1 0 55-15</inkml:trace>
  <inkml:trace contextRef="#ctx0" brushRef="#br1" timeOffset="114960.631">22300 4463 175 0,'0'0'77'15,"0"0"-34"-15,0 0 14 16,108 4-28-16,-80 4-7 16,0 4-22-16,-1 2 32 15,-2 2-27-15,-1 3-3 16,-3 7 29-16,-3-1-19 16,-6 6-5-16,-6 0-7 0,-6 0 8 15,0-1 1-15,0-3-4 16,-10-1 0-16,-8-2 12 15,0-2-17 1,-6-1 15-16,-3-1-15 0,-3 4-55 16,-1-4-24-16,-2-5-274 15</inkml:trace>
  <inkml:trace contextRef="#ctx0" brushRef="#br1" timeOffset="156500.0284">17027 3525 219 0,'0'0'120'16,"0"0"-90"-16,0 0 41 16,0 0-66-16,0 0 4 15,0 0-2-15,0 0 8 16,-49 20 11-16,42 10-25 15,2 10-1-15,5 4 28 16,0 4-21-16,11-1-1 16,13-3-6-16,5 0 3 0,9-4 2 15,11-8-5-15,14-5-44 16,11-7 3-16,14-11-133 16,5-9-70-16</inkml:trace>
  <inkml:trace contextRef="#ctx0" brushRef="#br1" timeOffset="157047.574">19755 3110 230 0,'0'0'116'0,"0"0"-2"16,0 0-74-16,0 0 16 16,0 0-54-16,0 0 9 15,71-9 51-15,-38 24-58 16,-1 1 20-16,7 6-8 16,0 2-9-16,0 3 11 0,4 5-18 15,-4 6 0-15,-4 8-19 16,-5 8 19-16,-15 8-115 15,-15 1-74-15</inkml:trace>
  <inkml:trace contextRef="#ctx0" brushRef="#br1" timeOffset="167932.9216">27536 4518 499 0,'0'0'98'16,"0"0"-57"-16,0 0-41 16,0 0 0-16,0 0 51 15,0 0-26-15,24 89 13 16,-24-54 3-16,0 2-36 16,0-1 26-16,0-5-31 15,0-8 0-15,-2-9-9 16,2-6 9-16,2-8-73 15,21-2-59-15,10-24-46 16,5-8-98-16</inkml:trace>
  <inkml:trace contextRef="#ctx0" brushRef="#br1" timeOffset="168261.6636">27813 4525 328 0,'0'0'180'15,"0"0"-82"-15,0 0-54 16,0 0-4-16,0 0-40 15,0 0 10-15,-3 35-21 16,-12-5 11-16,-7 4 0 16,-6 2 26-16,-4-3-24 15,-1-5 5-15,3-7-7 16,8-6 0-16,9-6 20 0,6-7-20 16,5-2-3-16,2 0-11 15,0 0 2-15,0-10 9 16,7-2-12-16,8 0 15 15,4 2-20-15,4 2 20 16,1 2 0-16,1 4 25 16,-1 2-20-16,-2 0 3 15,-1 0-2-15,2 0-4 16,2 4 19-16,2 1-21 16,0-1-15-16,-2-3-15 15,-4-1-202-15</inkml:trace>
  <inkml:trace contextRef="#ctx0" brushRef="#br1" timeOffset="168922.3713">28101 4717 611 0,'0'0'103'15,"0"0"-94"-15,0 0 21 16,0 0-7-16,0 0-23 16,0 0-22-16,12-10-9 15,9 3-75-15,4-2 84 0,2 1-39 16,-4 0-10-16,-4 1-3 16,-6 4 49-16,-4-2 23 15,-6 4 2-15,-3-3 23 16,0 0 67-16,2-2-30 15,-2 3-22-15,1-2 9 16,-1 1-47-16,2 1 0 16,-1 0-6-16,1 1 15 15,-2 2-19-15,0 0 10 16,0 0 0-16,0 0 10 16,0 0-4-16,0 0 4 15,-14 0 18-15,-5 0-18 16,-3 3 23-16,-1 4-27 0,5 1 1 15,2 1 37 1,5 1-36-16,4-1 3 0,4 5-11 16,1 0 18-16,2-1-27 15,0-1 9-15,0-1 0 16,9 0-10-16,8 0 17 16,2-2-7-16,6 3 2 15,1-3 14-15,-5 0 0 16,0 0-16-16,-11-1 0 15,-1 0-13-15,-6 2 13 16,-2 2 0-16,-1 0-2 16,0 4 11-16,-3-1-4 15,-10 1-5-15,-2-1 0 16,-3 1 2-16,-1 0-2 0,-4-1 0 16,-2 4-1-16,0-2 13 15,-2 0-15-15,0-5 3 16,3-4-88-16,2-8-17 15,3 0-244-15</inkml:trace>
  <inkml:trace contextRef="#ctx0" brushRef="#br1" timeOffset="169393.926">27692 5366 387 0,'0'0'171'15,"0"0"-136"-15,0 0-7 16,0 0-19-16,0 0-9 15,0 0 28-15,12 63 20 16,-9-31 33-16,-1 2-51 16,-2-1-30-16,0-4 35 15,0-5-33-15,0-9-2 16,0-5 0-16,3-7-15 16,9-3-13-16,5-11-106 15,9-17-65-15,2-8-131 16</inkml:trace>
  <inkml:trace contextRef="#ctx0" brushRef="#br1" timeOffset="169723.3002">27997 5338 343 0,'0'0'164'0,"0"0"-157"16,0 0 3-16,0 0-10 15,0 0 73-15,-36 98-39 16,15-70 8-16,0-1-8 15,0-5-33-15,6-7 28 16,2-3-29-16,7-7 0 16,3-2 9-16,3-3-9 0,0 0-6 15,0 0 5 1,0-3-24-16,0 0 19 0,0 1-5 16,0 0 11-16,0 2 40 15,4-1-39-15,4 1 21 16,5 0 10-16,2 0-16 15,6 0 22-15,3 0-38 16,4 0 7-16,2 0-4 16,3-2-3-16,1-2-34 15,-4-4-92-15,0-1-227 16</inkml:trace>
  <inkml:trace contextRef="#ctx0" brushRef="#br1" timeOffset="169988.177">28274 5504 511 0,'0'0'169'15,"0"0"-152"-15,0 0 19 16,0 0-36-16,0 0 1 16,0 0 7-16,58-3-8 15,-46 8-6-15,-6 10 4 16,-6 6 2-16,0 5-10 15,-8 2 10-15,-14 0 0 16,-2-3 37-16,5-3-36 16,1-3 23-16,9-9-18 15,6-3 5-15,3-7-22 0,0-5-64 16,18-20-149-16</inkml:trace>
  <inkml:trace contextRef="#ctx0" brushRef="#br1" timeOffset="170713.0394">28862 4751 428 0,'0'0'137'0,"0"0"-95"16,0 0 0-16,0 0-5 15,0 0 19-15,0 0-30 16,40 1-7-16,-6 2 45 15,12 0-37-15,13 2 5 0,5 0 12 16,3 2-31 0,3 3 7-16,3 1-20 0,-1 0 3 15,2-1 0-15,-5-2 1 16,-8 0-5-16,-11-5 1 16,-12-1 0-16,-13-2 0 15,-11 0 0-15,-8 0 0 16,-3 0 20-16,-3 0-15 15,0 0-5-15,0 0 3 16,0 0-3-16,-5 0-14 16,-11 0-110-16,-10 0-63 15,-8 7-13-15</inkml:trace>
  <inkml:trace contextRef="#ctx0" brushRef="#br1" timeOffset="171151.1789">29081 5299 49 0,'0'0'290'15,"0"0"-264"-15,0 0 16 16,0 0-19-16,0 0 71 15,0 0-5-15,0 5-24 16,18-5 1-16,12 0-34 0,11 0-16 16,10-4 78-16,5-5-87 15,0-2 16-15,4-2-9 16,0 0-11-16,-4-1 13 16,-5-3-16-16,-9-1 3 15,-8 0 13-15,-1-1-9 16,-2-1-7-16,-1 0 4 15,0 1 3-15,-3 2-14 16,-2 0 7-16,-6 5 0 16,-2 0-1-16,-4 4 4 15,-4 1-6-15,-3 3-4 16,-3 0-17-16,-1 1-4 0,1 0-13 16,-1-2-32-16,-2-4 29 15,0 1-113 1,0-6-95-16</inkml:trace>
  <inkml:trace contextRef="#ctx0" brushRef="#br1" timeOffset="171584.041">29716 4621 468 0,'0'0'72'15,"0"0"-38"-15,0 0 17 16,0 0-13-16,0 0-38 16,0 0 30-16,-4 0-30 15,10 10-9-15,12 2 6 16,7 2 6-16,11 0 49 15,3 1-32-15,0 1-12 16,-2 0 12-16,-4 3-16 16,-6 1-4-16,-4 1 0 15,-6 1 13-15,-8 3-13 0,-6 5 0 16,-3-1 0-16,0 6-12 16,-15-1 21-16,-6-1-9 15,-1-2 8-15,-2-2 0 16,3 0-2-16,0-8-6 15,3-1 0-15,5-1-1 16,0-6 1-16,6-6-87 16,6-7-49-16,1 0-272 15</inkml:trace>
  <inkml:trace contextRef="#ctx0" brushRef="#br1" timeOffset="175502.5603">30940 4699 17 0,'0'0'59'15,"0"0"1"-15,0 0-8 0,0 0 28 16,0 0-22-1,0 0-6-15,0 0-26 0,11-51-8 16,-11 51-18-16,0 0-12 16,0 0 4-16,0 0-7 15,0 0-25-15,-1 3 18 16,-5 6-35-16,0 2 5 16,0 1-45-16</inkml:trace>
  <inkml:trace contextRef="#ctx0" brushRef="#br1" timeOffset="176075.8608">30940 4699 137 0,'82'-39'91'0,"-81"33"-13"16,-1 0 43-16,0 1-34 15,0 2 2-15,0 1-7 16,0-1-60-16,-5 3 31 16,-11 0-53-16,-6 0 4 15,-5 0 4-15,-3 14-2 16,3 5-6-16,6 1 1 16,8 4 17-16,6-1-14 15,5 0-4-15,2-3 0 16,3-2 2-16,16-5-2 0,8-6 0 15,5-6-3-15,0-1 13 16,3 0 9-16,-5-12-19 16,-7-4 0-16,-3-2 1 15,-10 2 7-15,-1-1-8 16,-6 0 0-16,-3 1 15 16,0 4 6-16,0 4-13 15,0 3-2-15,0 4 16 16,0 0-6-16,0 1-15 15,0 0-2-15,0 0 11 16,0 0-27-16,0 10 7 16,0 17-10-16,0 4 12 15,0 5 9-15,0 3-1 0,0 1 0 16,0-5 4-16,0-1 0 16,0-8-4-16,0-6 0 15,0-1-2-15,0-6 3 16,0-4-1-16,0-1 0 15,0-1 10-15,0-2-28 16,0-2-16-16,0-3-88 16,0 0-78-16</inkml:trace>
  <inkml:trace contextRef="#ctx0" brushRef="#br1" timeOffset="180492.8269">29676 5839 298 0,'0'0'116'16,"0"0"-44"-16,0 0-45 15,0 0 20-15,0 0 65 16,0 0-61-16,-15-69 15 16,6 64-1-16,-2 2-31 15,-3 3 5-15,-5 0-39 16,-6 4 0-16,-3 15-18 15,0 9 24-15,3 1-6 16,7 4 0-16,9 2 5 16,9-4-19-16,0-4 14 0,12-3 0 15,15-9-7 1,6-1 7-16,5-7-21 0,-1-4 20 16,-2-3-16-16,-5 0 4 15,-5 0 1-15,-10 0-1 16,-6-2-5-16,-6 2 2 15,-3 0 6-15,0 0 7 16,0 0-24-16,-3 0 15 16,-9 7-29-16,0 3 41 15,-1 1 9-15,7-1-7 16,4-1 2-16,2-3-4 16,0 2 2-16,6-3 1 15,10-5-3-15,7 0 0 16,1 0 27-16,4-13-27 0,-4 1 3 15,-6-5-10-15,-9 2-12 16,-9 2 16 0,0 0-21-16,-5 4-30 0,-13 1 38 15,-1 3-46-15,-3 3 28 16,4 2 23-16,4 0 8 16,7 0-8-16,1 10 11 15,6-1 0-15,0 0-5 16,6-3 7-16,13-2-2 15,10-2 0-15,5-2 11 16,9 0 7-16,0-8-18 16,0-9 1-16,-4-6 30 15,-4-4-28-15,-4-1 4 0,-4-6 42 16,-3 0-30 0,-5 2 31-16,-3 3-35 0,-5-1-11 15,-2 2 45-15,-2 2-49 16,-1 2 0-16,-3-1 7 15,2 3 8-15,-2 5-7 16,-2 5-8-16,1 6 0 16,-2 3-6-16,0 3 6 15,0 0 0-15,0 0 0 16,0 0-41-16,0 6-4 16,0 11 1-16,0 6 44 15,-2 6-12-15,-4 6 12 0,0 4 0 16,2 1 12-16,2 3-4 15,2-4 7-15,0-6-15 16,0-6 0-16,6-5 15 16,6-7-12-16,5-3-3 15,-1-8 0-15,8-4 12 16,3 0 16-16,3-6-28 16,1-14 4-16,-1-4 17 15,-2-3-20-15,-6-3-1 16,-2 0 8-16,-4-1-4 15,-5 1 11-15,-3 4-15 16,-5 1 0-16,-1 2 15 16,0 7-15-16,-2 5 0 0,0 5 5 15,0 4 0 1,0 2-2-16,0 0-3 0,0 0-7 16,0 10-9-16,-2 7-17 15,-10 6 33-15,0 7-2 16,2 4 7-16,1 0 8 15,3 4-13-15,4-6 0 16,1-3 1-16,1-6 3 16,0-3-4-16,0-6 1 15,8-1 3-15,3-4-5 16,4-4 1-16,3-2 0 16,0-3 6-16,3 0 4 15,0 0-10-15,-2-11 8 16,-1 0-6-16,-3-3 8 15,-3-1-10-15,-5-1 0 0,-2 3-3 16,-3-1 8-16,-2-1-5 16,0 2 0-16,0 4-17 15,0 3 9-15,-7 6-8 16,0 0 16-16,-1 6-33 16,1 11 33-16,1 8-8 15,5 0 2-15,1 3 12 16,0-6-12-16,10-4 1 15,8-3 5-15,6-10-25 16,5-4 13-16,3-1 12 16,2-3 1-16,-4-13 4 15,-5-6-10-15,-5-1 0 0,-5-2 5 16,-6 0 4 0,-3-3-4-16,-5 2 0 0,1 0 8 15,-2 4-2-15,0 8-6 16,0 4 0-16,0 5 5 15,0 5 38-15,0 0-40 16,0 0-3-16,4 7 0 16,2 8-26-16,2 10 23 15,1 8-5-15,-1 3 8 16,1 5 7-16,0 0-5 16,-2-7-2-16,0 0 0 15,-6-8 8-15,-1-5-14 16,0-4 6-16,0-8 0 15,0-2-23-15,0-6 23 0,0-1 0 16,0 0 18-16,0-12-1 16,6-11-17-16,11-6-77 15,5-3-31-15,2-1 96 16,-2 4-38-16,-2 2 23 16,-1 7 23-16,-1 8 4 15,-5 0 15-15,4 3-15 16,-4-3 6-16,1 2 21 15,-1-2-23-15,1-1 2 16,-1-1 3-16,-3 0-2 16,1 2 0-16,-4 0-7 15,-2 4 0-15,-5 4 4 16,0 4-1-16,0 0-6 0,0 0-17 16,-9 9-1-16,-5 6 15 15,2 5 6-15,1 3 0 16,3 2 16-16,3 1-9 15,4-4-7-15,1-4 3 16,0-5 11-16,0-6-28 16,12-4 13-16,6-3 1 15,6 0 22-15,0-3-16 16,3-9-6-16,1 0 7 16,-3 0 0-16,-3 5-8 15,-5 2 1-15,-5 3 0 16,-8 2 4-16,-4 0-4 0,0 0-7 15,0 5-7-15,0 4-3 16,0 6 17-16,0 0 7 16,-3-1-6-16,0 0 61 15,3 0-55-15,0-8-5 16,0 0 5-16,6-3-2 16,11-3-3-16,4 0-2 15,2-3 1-15,3-8-9 16,-3 1-51-16,-3 5 14 15,-7 3 24-15,-5 2-24 16,-8 0 37-16,0 8-11 16,0 3-11-16,0 1 25 15,-3-4 10-15,-3 4 15 0,0-3 26 16,3-6-46-16,3-3-2 16</inkml:trace>
  <inkml:trace contextRef="#ctx0" brushRef="#br1" timeOffset="187227.3003">3578 5891 230 0,'0'0'74'0,"0"0"-26"16,0 0-8-16,0 0-4 16,0 0 16-16,0 0-4 15,0 0-4-15,0-20 13 16,-2 20-36-16,2 0-16 16,0 0 34-16,0 0-34 15,0 0-5-15,0 0 0 0,0 0 9 16,0 0-14-16,0 0 5 15,0 0-4-15,3 0-7 16,14 0 13-16,11 0-2 16,8-4 0-16,4 1 13 15,4-2-7-15,2-1-6 16,0-2 0-16,5 1 3 16,-2-3 0-16,-3 0-3 15,0 1 8-15,-5 1-7 16,-4-2 4-16,-4 3-5 15,-5-2-4-15,-7 4-20 16,-2 1 24-16,-10 1-12 16,-3 2-13-16,-3 1-43 0,-1 0-1 15,-2 0-122-15,0 0-145 16</inkml:trace>
  <inkml:trace contextRef="#ctx0" brushRef="#br1" timeOffset="191023.7069">28547 7956 25 0,'0'0'7'0,"0"0"14"16,0 0 36-16,0 0-19 0,0 0 37 15,0 0-13-15,0 0-4 16,0 0 13-16,-13-45-55 16,13 42 7-16,0 2 33 15,0 1-44-15,-2 0 25 16,2 0-9-16,0 0-19 16,0 0 44-16,0 0-35 15,0 0-13-15,0 0 16 16,0 0-21-16,0 0 0 15,14 0-4-15,16 0 9 16,14 0 26-16,10 0-31 16,5 0 0-16,2 0 8 0,-3 1 0 15,-2 6-8 1,-8-3 0-16,-11 0 8 0,-9-2-19 16,-11 1-38-16,-11 2-73 15,-6-1 31-15,-3-1-209 16</inkml:trace>
  <inkml:trace contextRef="#ctx0" brushRef="#br1" timeOffset="191953.1239">28513 7989 82 0,'0'0'28'16,"0"0"10"-16,0 0-11 16,0 0-22-16,0 0 69 15,0 0-27-15,0-11 40 16,0 11-26-16,0 0-28 15,0 0 6-15,0 0-34 16,0 0 3-16,0 0 21 0,0 0-26 16,0 0-3-1,0 1 0-15,0 18 9 0,0 9 5 16,0 11 3-16,0 8-13 16,0 4 44-16,0 1-47 15,0 3 9-15,0 0 9 16,0 2-11-16,0 0 18 15,0 1-24-15,0-2 1 16,0-2 16-16,0 0-10 16,-3 0-9-16,-9 1 10 15,-3 3-3-15,-2 3 18 16,0 4-22-16,-3 3-1 16,1 6 26-16,-2 1-22 15,3-2-6-15,2-4 0 16,3-2 15-16,2-2-19 0,-1 1 4 15,-3-3 0 1,1-1 8-16,1-4 3 0,1-3-11 16,2-3 0-16,-1-2 4 15,2-1 5-15,0-1-9 16,3-2 0-16,1-3-9 16,0-3 17-16,2-2-8 15,2-1 0-15,-4-1 8 16,0-2-14-16,1 0 6 15,-5 2 0-15,0 0 9 16,2-3-6-16,-3-1-3 16,2-5 0-16,2 0 10 0,1-5-13 15,4 2 3-15,-1 2 0 16,1 0 2-16,1-1 3 16,-2 1-5-16,-1-3 0 15,0 3 14-15,-4 1-23 16,-1 0 9-16,1 0 0 15,1-2 7-15,-1-1-7 16,2-2 0-16,2-3 1 16,0-1 4-16,0-3-3 15,0-4-2-15,2 0 0 16,1-4-4-16,0-2 7 16,0-2-3-16,0-1 0 15,0-2 5-15,0 0 13 16,0 0-18-16,0 0 2 0,0-8 15 15,0-11-17 1,0-8-45-16,0-4-40 0,1-4-66 16,-1-5-21-16</inkml:trace>
  <inkml:trace contextRef="#ctx0" brushRef="#br1" timeOffset="208745.6224">22108 3615 43 0,'0'0'0'16,"0"0"-34"-16</inkml:trace>
  <inkml:trace contextRef="#ctx0" brushRef="#br1" timeOffset="209577.1371">22379 2852 402 0,'0'0'19'0,"0"0"10"0,0 0 28 16,-112 1-48-16,78 12 22 15,7 1-10-15,6-2-13 16,14 1 27-16,5-4-35 16,2 5-12-16,5 0-8 15,18-1 23-15,12-4-5 16,8-3 2-16,11-6 0 15,4 0 12-15,-3-12-12 16,-10-5-11-16,-14-3 6 16,-13-1 10-16,-15-4-1 15,-3-3-4-15,-4 0 1 16,-20 3 10-16,-7 0-9 16,-4 8-1-16,-3 3 34 15,5 5-32-15,3 6 23 16,9 3-26-16,5 0-7 0,4 12-8 15,1 13 5-15,5 8-46 16,6 10 7-16,0 3-102 16,5 0-225-16</inkml:trace>
  <inkml:trace contextRef="#ctx0" brushRef="#br1" timeOffset="210727.1305">22212 6113 447 0,'0'0'129'0,"0"0"-108"15,0 0-2-15,0 0 18 16,0 0-37-16,8-82 0 0,9 43 0 16,3 0 13-1,4-3 3-15,0 2-16 0,-1 1 0 16,-3 6 11-16,-1 9-3 15,-5 9-10-15,-2 9 2 16,-5 6 0-16,2 0-24 16,1 6 20-16,-1 16-28 15,1 12 31-15,-4 0-1 16,-5 2 2-16,-1-5 0 16,0-12 10-16,0-5-3 15,0-10-7-15,0-4 0 16,0 0 13-16,6 0-13 15,3-13 27-15,7-14-27 16,5-9 11-16,3 3-30 16,-3 6 16-16,-5 10 3 0,-5 8-8 15,-2 8 9 1,-3 1-2-16,-2 0-13 0,1 5 0 16,1 10-4-16,1 2 10 15,-4 4 8-15,1 1 16 16,-1-1-15-16,-1-2 8 15,-2-2-9-15,0-3 0 16,0-2 14-16,0-3-14 16,0-4 0-16,0-2-3 15,0-1 6-15,0-2 3 16,0 0-3-16,0 0 3 16,0 0-12-16,0-6-4 0,0 0 1 15,8 4 8 1,2-1 2-16,2 1 4 0,2 2-5 15,3 0 2-15,4 0 27 16,1 0-29-16,-1 2 1 16,2 3-9-16,2-5-16 15,-3 0-112-15,-2 0-383 16</inkml:trace>
  <inkml:trace contextRef="#ctx0" brushRef="#br1" timeOffset="210899.2702">23003 5892 549 0,'0'0'75'16,"0"0"-49"-16,0 0-26 16,0 0-20-16,0 0-21 15,0 0-62-15,56-28-90 16</inkml:trace>
  <inkml:trace contextRef="#ctx0" brushRef="#br1" timeOffset="211069.9906">23194 5799 273 0,'0'0'182'0,"0"0"-142"16,0 0-13-1,0 0-13-15,0 0 39 0,30 82-31 16,-21-55-10-16,2-1 8 15,1-1-20-15,-2-6-27 16,1-7-63-16,0-12-274 16</inkml:trace>
  <inkml:trace contextRef="#ctx0" brushRef="#br1" timeOffset="212184.1524">22813 3381 245 0,'0'0'113'0,"0"0"-6"16,0 0-65-16,0 0 30 15,0 0 2-15,0 0-41 16,2-14 38-16,13 2-71 16,10-2 4-16,8-4 37 15,7 0-40-15,5 1 9 16,3 3-10-16,1 3 12 16,-2 0 2-16,-3 5-14 0,-5 1 0 15,-8 1-19-15,-7-1 10 16,-8 4-66-16,-11 1-29 15,-5 0-45-15,0 0-3 16</inkml:trace>
  <inkml:trace contextRef="#ctx0" brushRef="#br1" timeOffset="212443.7613">23043 3212 97 0,'0'0'211'15,"0"0"-150"-15,0 0-33 16,0 0-16-16,0 0 15 0,0 0 25 16,77-27-33-1,-54 27 8-15,-1 0 0 0,1 0-5 16,-5 0-18-16,-3 10-4 16,-6 0-6-16,-6 4-6 15,-3 2-12-15,0 4 6 16,-16 0 17-16,-4-1-16 15,-2 0 15-15,5-2-45 16,2-2-75-16,5-5-85 16</inkml:trace>
  <inkml:trace contextRef="#ctx0" brushRef="#br1" timeOffset="213095.5163">22938 3810 369 0,'0'0'129'0,"0"0"-17"0,0 0-44 15,0 0 30-15,0 0-63 16,0 0-9-16,0 3 31 16,0-3-51-16,0 0-6 15,5 0 0-15,9 0 7 16,11-3 11-16,15-13-18 15,14-4 5-15,7-2 11 16,0-3-13-16,-4-2-3 16,-10-1 0-16,-11 2 2 15,-12 1-16-15,-10-1 14 16,-10 2-25-16,-4 3 20 16,-4 1-63-16,-22 7 9 15,-3 1 34-15,-9 7-14 0,-2 5 32 16,3 0 1-16,10 0 6 15,10 0 0-15,11 0 3 16,6 0-6-16,0 2-8 16,8 1-40-16,19-1 51 15,10 0-5-15,11-2 5 16,7 0 35-16,0 0-29 16,-1 4-4-16,-8 6 6 15,-12 4-1-15,-12 5-14 16,-9 3-2-16,-13 5 4 15,0 2-2-15,-18-1 14 16,-6 1-3-16,-5-2-4 16,3 0-8-16,-3 2-15 15,2-6-120-15,-2 1-256 0</inkml:trace>
  <inkml:trace contextRef="#ctx0" brushRef="#br1" timeOffset="213853.4075">22925 4187 29 0,'0'0'307'16,"0"0"-262"-16,0 0 21 16,0 0-13-16,0 0-19 0,0 0 31 15,0 1-39-15,5-1 4 16,16 0 3-16,7-1 25 16,8-11-15-16,10-3-27 15,5-2-16-15,4-2 43 16,0 0-43-16,0 1 0 15,-7 1-8-15,-3 1 23 16,-6 4-23-16,-10 1 8 16,-8 5-31-16,-9 4 26 15,-9 0-35-15,-3 2-1 16,0 0 5-16,-1 0-20 16,-16 0 49-16,-4 0-29 15,-2 0 28-15,1-3-4 0,2-1 12 16,0-1 0-16,7 0-2 15,0 0 14-15,4 1 3 16,4 2-12-16,3 1 2 16,2 1 56-16,0 0-61 15,0 0-9-15,0 0-5 16,5 0 14-16,9 0 19 16,8 0-19-16,2 3 5 15,1 6 20-15,-1 4-25 16,-3 2 0-16,-3 3-2 15,-5 2 3-15,-6 1-13 16,-7 0 10-16,0 4 2 16,-17-4-5-16,-9 3-13 15,-5-2-39-15,-5-8-75 0,-1-3-266 16</inkml:trace>
  <inkml:trace contextRef="#ctx0" brushRef="#br1" timeOffset="214551.1315">21980 3984 216 0,'0'0'84'15,"0"0"-59"-15,0 0-25 16,0 0 0-16,0 0 57 16,0 0 4-16,94-12-8 0,-48-7-13 15,8-4-28-15,9-2 12 16,6 0-24-16,3 1 8 15,2 0 5-15,-2 3-10 16,-3 1-3-16,-4 3 1 16,1-2 5-16,-11 1-5 15,-4-1-1-15,-5 3 0 16,-9 2-8-16,-5 2 8 16,-7 3 0-16,-7 2-11 15,-3 2 16-15,-6 2-10 16,-6 3-8-16,-2 0-58 15,-1 0-1-15,0 3-207 16</inkml:trace>
  <inkml:trace contextRef="#ctx0" brushRef="#br1" timeOffset="215006.8167">22105 4332 319 0,'0'0'27'0,"0"0"11"16,0 0-25-16,0 0 12 15,97-40 33-15,-50 22-50 16,10-3 24-16,6-2-8 16,6 0-14-16,1-2 19 15,1 0-29-15,-5-3 0 16,-4-1 9-16,-5 3-9 15,-8 2 0-15,-7 2 5 16,-8 6 0-16,-7 3-6 16,-6 3 1-16,-6 5-6 15,-2 2-16-15,-5 0 22 16,-2 3-29-16,-2 0-4 0,-2 0-52 16,-1 0-29-16,-1 0-59 15</inkml:trace>
  <inkml:trace contextRef="#ctx0" brushRef="#br1" timeOffset="215503.4119">22132 4735 255 0,'0'0'193'15,"0"0"-193"-15,0 0-13 16,0 0-7-16,0 0 20 0,0 0 24 16,42 14-11-1,-8-14 38-15,12-6 18 0,18-10-20 16,17-6 3-16,10-1-44 16,10-2 3-16,5-2 3 15,0 1-14-15,-2 4 0 16,-7 0 9-16,-3 3-2 15,-9 3-3-15,-12 2-4 16,-14 3 0-16,-21 3-2 16,-12 2 2-16,-12 1-18 15,-9 2 11-15,-5 3-19 16,0 0 17-16,0 0-28 0,-13 0-59 16,-14 0-77-1</inkml:trace>
  <inkml:trace contextRef="#ctx0" brushRef="#br1" timeOffset="215975.2572">22388 5210 317 0,'0'0'126'16,"0"0"-88"-16,0 0-10 15,0 0 8-15,112-40 39 16,-76 23-68-16,6 0 33 16,0-1-5-16,3-1-13 15,0 2 3-15,1 2-25 16,1 1 0-16,-3 1 8 16,0 1-8-16,-4-1 0 0,-1-2 4 15,-5 1 13-15,-4 1-23 16,-5 1 6-16,-7 2 0 15,-4 4 1-15,-5-2-1 16,-5 4-25-16,-1 1 14 16,-1-2-49-16,1 2-17 15,2 0-22-15,0 1-132 16</inkml:trace>
  <inkml:trace contextRef="#ctx0" brushRef="#br1" timeOffset="216899.1413">23198 4755 229 0,'0'0'34'16,"0"0"-30"-16,0 0 57 15,0 0 98-15,0 0-87 16,0 0 1-16,94-18 2 15,-65 3-42-15,2 0 8 16,-1-1-37-16,0 4 9 0,-1 1 2 16,-2 0-15-16,-3 5 0 15,-3-2-8-15,-6 5-28 16,-3 0 3-16,1-2-47 16,-2 4-18-16,2-2 39 15,-1-1-128-15,-3-2-90 16</inkml:trace>
  <inkml:trace contextRef="#ctx0" brushRef="#br1" timeOffset="217189.563">23476 4590 302 0,'0'0'60'0,"0"0"-60"16,0 0 2-16,0 0 4 15,99-20-6-15,-67 13 0 16,-2 4 58-16,-6 2-38 16,-2 1 1-16,-4 0-5 15,-9 0-16-15,-5 11-2 16,-4 1-14-16,0 2 16 16,0 1 51-16,-6 1-48 15,-10 2-2-15,-1 0 18 16,-2 1-13-16,3 1 0 15,-2-1-6-15,4 1-15 16,4-3-9-16,9-9-176 16</inkml:trace>
  <inkml:trace contextRef="#ctx0" brushRef="#br1" timeOffset="218547.0542">23305 3021 0 0,'0'0'204'16,"0"0"-99"-16,0 0 25 15,0 0-61-15,0 0-21 16,0 0 11-16,0 0-49 15,0 0-10-15,0 2 0 16,8 13 0-16,4 7 7 16,4 8-3-16,1 4 5 15,1 1 23-15,-4 1-27 16,0-2-9-16,-3-7 4 16,-3-3 0-16,-3-7 10 0,-1-7-10 15,-4-4-10-15,2-6-4 16,-2 0-57-16,0-3 36 15,0-15-135-15</inkml:trace>
  <inkml:trace contextRef="#ctx0" brushRef="#br1" timeOffset="218959.1185">23356 3056 51 0,'0'0'67'0,"0"0"-63"15,0 0 12-15,0 0-16 16,0 0-20-16,0 0 12 16,-13-8-34-16,11 8 40 15,1-1-8-15,-2 1 16 16,0 0-12-16,-2 0 6 15,0 0 0-15,0 0 12 16,2 0-12-16,2 0 0 16,1 0 50-16,0 0 17 15,0 0 8-15,0 0-16 16,0 0-23-16,0 0-6 16,0 0-30-16,0 0 0 0,0 0-6 15,0 0 5-15,0 0-9 16,0 0 6-16,4 0 4 15,8 0 7-15,3 0-7 16,3 0 0-16,-2 0-3 16,5-8-2-16,-7-5-194 15</inkml:trace>
  <inkml:trace contextRef="#ctx0" brushRef="#br1" timeOffset="225883.4075">27743 5260 311 0,'0'0'99'15,"0"0"-89"-15,0 0-3 16,0 0 7-16,0 0-1 16,0 0 62-16,0 0-58 15,73-32 9-15,-55 32-2 16,1 0-11-16,2 0 15 16,3 0-16-16,1 0-5 15,1 0 36-15,1 0-43 16,1 0 1-16,1-1 10 15,0-5-8-15,1 1 9 16,0 2-12-16,-6 0 0 16,-3 1 11-16,-6 2-11 15,-4 0 0-15,-5 0-12 0,-4 0 12 16,-2 0-41-16,0 0-51 16,0 0-66-16,-6 0-128 15</inkml:trace>
  <inkml:trace contextRef="#ctx0" brushRef="#br1" timeOffset="226460.863">27845 5881 269 0,'0'0'99'15,"0"0"-95"-15,0 0 6 16,0 0-7-16,0 0 58 16,0 0 18-16,20 5-9 15,4-5-9-15,3 0-28 16,6-3-26-16,3-6 29 16,0 2-36-16,4 2 0 0,0-1 8 15,-3 4-3 1,-2 0-3-16,-6 2-2 0,-6 0 5 15,-10 0-32-15,-3 0 13 16,-3 9-49-16,-6 7 2 16,-1-2-72-16,0 0-179 15</inkml:trace>
  <inkml:trace contextRef="#ctx0" brushRef="#br1" timeOffset="232785.5613">21669 3621 11 0,'0'0'34'16,"0"0"-13"-16,0 0 0 15,0 0 11-15,0 0-22 16,0 0-1-16,0 0 17 16,0 0-15-16,24-29-22 15,-24 25 2-15,0 1 9 16,-6 0 13-16,0 1-9 16,0-1 13-16,2 1 4 0,-2-2-20 15,1-1 0 1,0 1-1-16,-2-2-28 0,4 0 25 15,-3 2-65-15,2-2 54 16,-3 3 3-16,-1-3-7 16,2 4 16-16,-1 0 1 15,0 0-4-15,0 2-2 16,3-2 14-16,1 1 9 16,0-1 23-16,1-4-33 15,1 4-4-15,1-3-2 16,-2 1-28-16,-1-1-20 15</inkml:trace>
  <inkml:trace contextRef="#ctx0" brushRef="#br1" timeOffset="233318.2262">21509 3454 82 0,'0'0'73'15,"0"0"29"-15,0 0-7 16,0 0-14-16,0 0-13 16,0 0-21-16,0-37-10 15,0 36 52-15,0 1-52 16,0 0-2-16,0 0-1 0,0 0-17 16,0 0-8-1,-1 0-9-15,1 3 0 0,0 8-15 16,0-2 21-16,0 3-6 15,0-4 4-15,3-3 7 16,6-2-5-16,2-3-6 16,5 0 2-16,1 0 29 15,3-11-29-15,-1 2 4 16,-3-4-5-16,-3 2 5 16,-4 2-1-16,-3 1-5 15,-3 2 0-15,-3 2 10 16,0 3-2-16,0 1-5 15,0 0-3-15,0 0 7 16,0 0-3-16,0 0-4 0,0 0 0 16,0 14-11-16,0 8 22 15,0 6-11-15,0 2 16 16,0 1-15-16,0-1 10 16,0-5-11-16,3-2 0 15,0-6-5-15,3-6 5 16,-5-3 0-16,2-7 0 15,2 2-67-15,-1-3-30 16,-1 0-100-16,-1-3-362 16</inkml:trace>
  <inkml:trace contextRef="#ctx0" brushRef="#br1" timeOffset="234556.28">23423 3038 346 0,'0'0'94'0,"0"0"-47"16,0 0-15-16,0 0 65 15,0 0-34-15,0 0-30 16,0-24 46-16,0 24-52 15,0 0-12-15,0 0-15 16,0 0 2-16,0 9-8 16,0 10 6-16,3 6 0 15,3 4 37-15,2-2-25 16,1-1-11-16,1-2 3 0,-1-4 9 16,-1-1-6-16,-3-7-7 15,0-5-22-15,-2-3 21 16,0-2-91-16,0-2-30 15,5-3-48-15,-1-17-187 16</inkml:trace>
  <inkml:trace contextRef="#ctx0" brushRef="#br1" timeOffset="234954.2773">23678 2928 440 0,'0'0'87'16,"0"0"-33"-16,0 0-52 0,0 0 11 16,0 0-26-16,0 0 27 15,0 37 4-15,-9-13 25 16,-7 4-22-16,-2-3 22 16,-1 0-43-16,-2-5 4 15,3-4 16-15,0-3-20 16,3-4 0-16,3-4-8 15,5 0 4-15,4-3 2 16,3-2-7-16,0 0 9 16,0 0-16-16,0 0-11 15,0-5 10-15,4 3 17 16,4-1 2-16,2 1 7 16,1 2-9-16,1 0 3 0,4 0 28 15,-1 3-27-15,4 7 16 16,1 1 2-16,-1-1-20 15,3-1 0-15,1-6-2 16,-2-1-22-16,3-2-28 16,-2-5-158-16</inkml:trace>
  <inkml:trace contextRef="#ctx0" brushRef="#br1" timeOffset="235358.0758">23948 3009 415 0,'0'0'153'0,"0"0"-98"15,0 0 12-15,0 0-1 16,0 0-39-16,0 0-7 15,0-4-20-15,0 13 0 16,0 5 40-16,0 0-36 16,0 0 20-16,0 1 1 15,0 1-21-15,0-3 23 16,2 0-27-16,1-3 3 0,3-1 14 16,0-3-10-1,1-2-7-15,1-2 5 0,-1-1 5 16,-1-1 8-16,1 0-18 15,-4 0 0-15,-1 0-24 16,-2 0 24-16,0 1-16 16,0-1-28-16,0 2-63 15,0-1-39-15,-13 1-55 16,1-2-105-16</inkml:trace>
  <inkml:trace contextRef="#ctx0" brushRef="#br1" timeOffset="235875.274">23906 3035 36 0,'0'0'100'16,"0"0"-1"-16,0 0-8 0,0 0 6 15,0 0-20 1,0 0-18-16,0 0-43 0,0 0 47 15,0 0-43-15,0 0-3 16,0 0 4-16,0 0-10 16,3 2-11-16,2 9 17 15,0 5 23-15,-1 4 39 16,2 3-65-16,-1 0 19 16,0-1-5-16,0-3-19 15,-1-2 24-15,-1-3-33 16,2-4 2-16,-4-6 17 15,3-1-17-15,-3-3-2 0,-1 0 11 16,0 0-7 0,0 0 2-16,0 0-6 0,2 0-11 15,-2 0 3-15,1 0-80 16,3 0-53-16,-1 0 8 16,-1 0-160-16</inkml:trace>
  <inkml:trace contextRef="#ctx0" brushRef="#br1" timeOffset="237548.3159">16550 5838 119 0,'0'0'152'15,"0"0"-57"-15,0 0-60 16,0 0 34-16,0 0-11 16,0 0 2-16,-25 12 1 15,25-12-10-15,0 0-35 16,0 0 24-16,0 0-40 15,12-3 0-15,7-8 7 16,10-2 1-16,3-2 12 16,2 1-20-16,1 2 0 15,1-2 1-15,-2 3 4 16,-1 0-5-16,-6 1 3 16,-7 4 7-16,-6 2-20 15,-9 4-23-15,-2 0-47 0,-2 0 11 16,-1 0-82-16,0 0-17 15,0 9-109-15</inkml:trace>
  <inkml:trace contextRef="#ctx0" brushRef="#br1" timeOffset="240526.4252">21600 5063 347 0,'0'0'139'16,"0"0"-84"-16,0 0 41 15,0 0-34-15,0 0-55 16,0 0 65-16,-19 0-67 15,19 0 20-15,0 0-17 16,0 0-7-16,0 0 0 16,0 0-1-16,0 0 0 15,0 0-24-15,0 0 10 16,0 0-19-16,2 0-17 0,5 0-15 16,6 0 3-1,-2 0-60-15,-2 0-55 0,0 0 10 16</inkml:trace>
  <inkml:trace contextRef="#ctx0" brushRef="#br1" timeOffset="241137.8183">21644 5154 306 0,'0'0'152'15,"0"0"-76"-15,0 0-21 16,0 0-9-16,0 0 68 16,0 0-99-16,-3 0-12 15,3 0 19-15,1-1-10 16,9-2-12-16,1 2 0 16,1 1 7-16,4 0-15 15,0 0 8-15,-2 0 0 16,3 1-3-16,-2 7 7 15,-6 4-8-15,-2 2 4 0,-5-2 0 16,-1 5-18 0,-1 0 18-16,0 0 0 0,-1 2 0 15,-10-4 8-15,4-2 5 16,0-2-13-16,4 1-27 16,3-5-36-16,0-6-142 15</inkml:trace>
  <inkml:trace contextRef="#ctx0" brushRef="#br1" timeOffset="241935.1792">23947 4559 526 0,'0'0'33'0,"0"0"-25"0,0 0 2 16,0 0 3-16,0 0 59 16,0 0-33-16,-2 65-23 15,1-46 55-15,1 3-70 16,0 1 8-16,0-3 13 16,0 2-21-16,0-6 11 15,0-3-12-15,0-4 2 16,0-5-19-16,0-1-25 15,0-3-47-15,0 0-22 16,1-7-134-16</inkml:trace>
  <inkml:trace contextRef="#ctx0" brushRef="#br1" timeOffset="242379.0324">24104 4509 403 0,'0'0'86'16,"0"0"-83"-16,0 0 50 15,0 0-50-15,0 0 10 16,0 0 29-16,1 20 6 16,-1-3 4-16,0 2-28 15,0 2-7-15,0 0 30 16,-11-1-42-16,-3-2-5 15,-1-3 18-15,-2 0-18 16,1-5 17-16,-2-2-17 0,3-2 0 16,-1-2 13-16,4-2-13 15,3-2-19-15,6 0 14 16,3 0-12-16,0 0 14 16,0 0-25-16,0 0-17 15,0 0 44-15,0 0-18 16,9 0 19-16,0 2 12 15,1 1-8-15,3 0 10 16,0 1-14-16,-1 0 0 16,-1-1 4-16,3 0-4 15,2-1 0-15,-1-2-7 16,3 1-5-16,0 1-82 16,-2-2-71-16,1 2-281 0</inkml:trace>
  <inkml:trace contextRef="#ctx0" brushRef="#br1" timeOffset="242987.2575">24265 4708 189 0,'0'0'122'15,"0"0"-70"-15,0 0 61 16,0 0-57-16,0 0 5 16,0 0 17-16,0-10-39 15,0 10 7-15,0-3-14 16,0 1-17-16,0 0 27 16,0 2-42-16,0 0 0 15,0 0-2-15,0 0 13 16,0-3-21-16,1 3 10 15,3-2 0-15,-1 2-5 16,0 0 5-16,-1 0-2 0,-2 0 1 16,0 0-38-16,0 0-8 15,0 0-81-15,-2 0-122 16,-9 0-42-16</inkml:trace>
  <inkml:trace contextRef="#ctx0" brushRef="#br1" timeOffset="244190.8485">21735 4451 114 0,'0'0'184'16,"0"0"-80"-16,0 0-47 15,0 0 23-15,0 0-16 16,0 0-10-16,0 0 53 16,0 0-82-16,0 0 8 15,0 0 2-15,0 0-35 16,1 0 24-16,6 0-24 16,4 0 0-16,3-3 24 15,8-4-24-15,3 0 0 16,2 2 16-16,0 1-8 15,-1 3-9-15,-7 1 1 0,-2 0 0 16,-6 0-22-16,-3 4 19 16,-7 9-10-16,-1 4 3 15,0 5 10-15,-12 2 2 16,-9 0-2-16,-2 1 0 16,0-5 18-16,2-1-18 15,2-4 0-15,7-2 3 16,2-6 1-16,7-3-8 15,3-4-11-15,0 0-78 16,0 0-25-16,14-3-223 16</inkml:trace>
  <inkml:trace contextRef="#ctx0" brushRef="#br1" timeOffset="244965.9796">23926 3959 340 0,'0'0'187'0,"0"0"-135"0,0 0-6 15,0 0 73-15,0 0-84 16,0 0-4-16,-3 0-11 16,3 3-16-16,0 11-4 15,0 5 9-15,0 4-9 16,0 4 47-16,0-1-40 15,0-1-7-15,0-4 5 16,0-4-5-16,-1-8-4 16,1-6-64-16,0-3-70 15,0 0-36-15</inkml:trace>
  <inkml:trace contextRef="#ctx0" brushRef="#br1" timeOffset="245369.9216">24072 3886 453 0,'0'0'127'0,"0"0"-119"16,0 0 3-16,0 0-2 15,0 0-3-15,0 0 81 16,-3 89-86-16,-11-60 0 15,-3 1 23-15,-5-2-13 16,-1-3 14-16,5-6-25 0,0-5 6 16,6-4-10-16,2-3 4 15,6-6 0-15,2 1 2 16,2-2 3-16,0 0 9 16,0 0-14-16,0-2 1 15,6-2-9-15,4-1 8 16,2 2 0-16,2 1-1 15,-2 2 8-15,4 0-7 16,-1 0 0-16,1 0 8 16,2 8-4-16,3 0-4 15,1-2 0-15,0-1-6 16,-2-3-114-16,0-2-30 16,-5 0-289-16</inkml:trace>
  <inkml:trace contextRef="#ctx0" brushRef="#br1" timeOffset="245708.3047">24296 4092 416 0,'0'0'173'0,"0"0"-133"15,0 0-38-15,0 0-2 16,0 0 17-16,0 0-15 15,54 20 4-15,-48-5-6 0,-6 4 0 16,0 2-25-16,0 0 45 16,-6-2-20-16,-2-5 18 15,2-3 0-15,5-5 19 16,1-2-24-16,0-2-5 16,1 0 60-16,16-1-61 15,10-1 24-15,7 0 16 16,6 0-45-16,-3-1 15 15,-2-4-17-15,-6 2-26 16,-6 3 16-16,-5 0-150 16,-8 0-9-16,-10 11-179 15</inkml:trace>
  <inkml:trace contextRef="#ctx0" brushRef="#br1" timeOffset="247290.6347">17309 5693 312 0,'0'0'175'15,"0"0"-80"-15,0 0-27 16,0 0-14-16,0 0 15 15,0 0-33-15,2-10-14 16,-2 10 22-16,2 0-44 16,-1 2-2-16,2 13 2 15,3 6 29-15,-2 5 14 16,2 1-43-16,2 3 15 0,0-6-7 16,3 1-8-1,0-7-7-15,2-9-39 0,2-9-78 16,1-2-29-16,-1-22-218 15</inkml:trace>
  <inkml:trace contextRef="#ctx0" brushRef="#br1" timeOffset="247604.5632">17572 5586 11 0,'0'0'517'15,"0"0"-457"-15,0 0 32 16,0 0-80-16,0 0-12 0,0 0 0 16,-21 21 27-16,7-4 32 15,0-2-45-15,3-3-13 16,4-2 44-16,0-5-45 16,3-1 0-16,1-4-4 15,3 1 15-15,-1-1-3 16,1 2-8-16,-2-1 0 15,1 0-22-15,-2 3 21 16,0 0-15-16,-2 1 6 16,1 0-27-16,0 2-11 15,1-3-51-15,1-1-91 16,2-3-240-16</inkml:trace>
  <inkml:trace contextRef="#ctx0" brushRef="#br1" timeOffset="248123.3499">17537 5677 456 0,'0'0'56'0,"0"0"-14"15,0 0-4-15,0 0-14 16,0 0 48-16,0 0-60 15,-72 64 2-15,53-51 13 16,0 3-15-16,-1-4-3 16,4-2-9-16,2-1 7 15,6-5 11-15,5-3-18 0,2 1 0 16,1-2 2-16,0 0 10 16,0 0-9-1,0 0-3-15,0 0 0 0,6 0 1 16,7 0 0-16,3 1-1 15,7 3 29-15,0-1-21 16,4 2 15-16,-1-1-23 16,-1-1 0-16,-1 1-1 15,-2-4 1-15,-2 0-55 16,-1 0-33-16,-3 0-93 16,-3-4-146-16</inkml:trace>
  <inkml:trace contextRef="#ctx0" brushRef="#br1" timeOffset="248482.1236">17813 5721 559 0,'0'0'62'15,"0"0"17"-15,0 0-37 16,0 0-8-16,-80 0 15 15,72 3-28-15,5 0-7 16,3 3-14-16,0 2-5 16,0-2-11-16,10 2 16 15,4 2 0-15,0-3 6 16,4 3 1-16,-3 0 2 16,-1 0-9-16,-3 1 0 0,-3 1-16 15,-5 4 16-15,-3 2 0 16,0 4 6-16,-2 4-1 15,-10-2 2-15,-6-1-7 16,2-2 0-16,-1-1 15 16,4-8-15-16,1-1-6 15,8-5-3-15,1-5-99 16,3-1-67-16</inkml:trace>
  <inkml:trace contextRef="#ctx0" brushRef="#br1" timeOffset="248920.3764">17806 6110 483 0,'0'0'78'16,"0"0"-69"-16,0 0 56 16,0 0-45-16,0 0-1 15,0 0-6-15,9-6-11 16,-6 3-4-16,2-2-69 15,1-2-147-15</inkml:trace>
  <inkml:trace contextRef="#ctx0" brushRef="#br1" timeOffset="249150.8139">17806 6110 502 0,'60'-60'83'0,"-60"63"-73"16,0 6 4-16,0 4 66 16,1 4-4-16,5 4-17 15,2-1-31-15,1 1-21 16,-2-4 13-16,0-2-20 0,0-6-11 16,-1-6-10-16,1-3-63 15,6-2-23-15,-2-18-84 16</inkml:trace>
  <inkml:trace contextRef="#ctx0" brushRef="#br1" timeOffset="249577.0936">18094 5920 339 0,'0'0'203'0,"0"0"-171"0,0 0 25 16,0 0-43-16,0 0 31 16,0 0-12-16,-28 50 0 15,16-25 40-15,-3 1-63 16,0-1 6-16,-1-1 18 16,2-1-34-16,1-5 26 15,4-2-26-15,3-5 0 16,1-4 13-16,2-4-13 15,1-2 0-15,2-1 3 16,0 0-3-16,0 0-11 16,0-6-20-16,0 0-13 15,5-3 25-15,1 2 19 0,0 2 0 16,0 2 14-16,-1 3-14 16,-1-2 0-16,2 2-4 15,3 0 8-15,0 0 6 16,6 0-10-16,1 0 0 15,4 0 12-15,0 0-12 16,3 0-27-16,1-1-119 16,0-6-161-16</inkml:trace>
  <inkml:trace contextRef="#ctx0" brushRef="#br1" timeOffset="250020.0717">18267 6045 519 0,'0'0'85'0,"0"0"-19"0,0 0 35 16,0 0-58-16,0 0-13 16,0 0-21-16,0-4 0 15,12-1 10-15,1 3-19 16,-1 1 0-16,-3 1 1 15,-4 0 7-15,-1 0-16 16,-4 1-5-16,0 7-4 16,0 3 15-16,-12 1 2 15,0-1 0-15,2-3 18 16,3 0-17-16,5-5-2 16,2-3 1-16,0 0-20 0,0 0 11 15,0 0 3-15,13 0 6 16,-2 0 4-16,-1 0-4 15,-1 0-1-15,-4 0-19 16,-1 0-5-16,-2 0 21 16,-1 0-23-16,1 1 5 15,-2 9 18-15,0 0-4 16,0-1 8-16,0-2 0 16,0 1 3-16,0-6-18 15,0-2-69-15,0 0-241 16</inkml:trace>
  <inkml:trace contextRef="#ctx0" brushRef="#br1" timeOffset="250186.8801">18267 6045 469 0</inkml:trace>
  <inkml:trace contextRef="#ctx0" brushRef="#br1" timeOffset="250402.3665">18267 6045 469 0,'-15'25'114'0,"15"-28"-79"0,0 3-31 0,2-4 9 16,9 1 19-16,1 0-25 0,-1 3 43 16,-1 0-32-1,1 0-4-15,-4 0 15 0,2 5-17 16,-1 5-9-16,-2 0 14 15,0 1-15-15,-2 2 30 16,0 1-32-16,-2 3 0 16,-2 0 8-16,0 0-1 15,0 3-7-15,-2-1 0 16,-6-4 13-16,-1 0 2 16,1-6-15-16,2-3-30 15,2-6 17-15,1 0-85 16,3-3-48-16</inkml:trace>
  <inkml:trace contextRef="#ctx0" brushRef="#br1" timeOffset="251033.5162">18011 5674 45 0,'0'0'299'0,"0"0"-243"16,0 0 11-16,88-50 13 15,-60 32-13-15,2-3-16 16,-1-2 26-16,1-4-48 15,2-5-11-15,2-4 9 16,2-7-6-16,2-3-15 16,1 3-6-16,-1 2 10 15,-4 6-4-15,-6 8-6 16,-7 8 0-16,-9 7 12 0,-5 7-6 16,-5 2-12-1,-2 3-21-15,0 0-103 0,0 0-72 16,-3 10-126-16</inkml:trace>
  <inkml:trace contextRef="#ctx0" brushRef="#br1" timeOffset="251512.2915">18622 5721 138 0,'0'0'161'15,"0"0"-149"-15,0 0 16 16,0 0 48-16,0 0-13 16,0 0 19-16,0 12-33 15,0-12 2-15,0 0 7 16,0 0-51-16,7 0 30 16,5-9 10-16,6-11-31 0,3-7 31 15,3-10-47-15,0-5 0 16,-2-4 6-16,-4-2 4 15,-2 2-10-15,-5 2 0 16,-3 5 15-16,-3 10-21 16,-2 10 6-16,-3 6-9 15,0 7-2-15,0 5-33 16,0 1-22-16,-7 0-11 16,-3 0-52-16,-1 6 23 15,1 1-111-15</inkml:trace>
  <inkml:trace contextRef="#ctx0" brushRef="#br1" timeOffset="251992.7825">18643 5254 561 0,'0'0'55'0,"0"0"4"16,0 0-23-16,0 0-30 15,0 0 31-15,0 0-35 16,95-64 10-16,-60 47-12 0,-1 4 9 15,-4 6-8 1,-6 6-1-16,-2 1 0 0,-1 0-2 16,-3 0 2-16,-2 8-38 15,-2 2-7-15,2 4-56 16,-4-5-5-16,1-3-306 16</inkml:trace>
  <inkml:trace contextRef="#ctx0" brushRef="#br1" timeOffset="252823.0128">19332 5098 266 0,'0'0'80'0,"0"0"-10"16,0 0 27 0,0 0-45-16,0 0 24 0,0 0-3 15,-28-13-25-15,28 6 8 16,0-5-56-16,3-4 13 15,16-5-8-15,5 2-5 16,10 0 0-16,2 2-5 16,1 4 19-16,2 3-12 15,1 4-2-15,-2 0 0 16,-1 3-5-16,-1 1 5 16,0 2 0-16,1 0-2 15,-3 0 12-15,-3 6-16 16,-2 8 6-16,-4 2 0 15,-4 3-16-15,-3 2 16 16,-5-2 0-16,-1 3-1 0,-3-2 10 16,0-3 8-16,3-1-17 15,-1-4 6-15,2 0 8 16,3-2-9-16,2-3-5 16,2-3 1-16,2-3 8 15,2-1 11-15,-2 0-20 16,1 0 0-16,-4 0-15 15,-2 0 13-15,-4-5-26 16,-1-2-46-16,-5-3-66 16,-2-2-128-16</inkml:trace>
  <inkml:trace contextRef="#ctx0" brushRef="#br1" timeOffset="253275.9661">20064 5073 283 0,'0'0'298'16,"0"0"-282"-16,0 0-3 15,0 0 5-15,0 0-1 16,0 0 24-16,69 29-30 16,-50-13-8-16,-2 2 7 15,-2 1-6-15,-6 0-4 0,-3 1 0 16,-5-1 7-16,-1-3-21 16,0 1 8-16,-3-3-16 15,-7-3-33-15,-2-3-136 16</inkml:trace>
  <inkml:trace contextRef="#ctx0" brushRef="#br1" timeOffset="255552.8914">31083 4509 119 0,'0'0'100'0,"0"0"-52"16,0 0-1-16,0 0 24 0,0 0 33 16,0 0-49-16,15-26 30 15,-14 21-4-15,2 0-37 16,0 0 3-16,-3-2-19 16,0 4-20-16,0-2 57 15,0 0-65-15,0-1 0 16,-9 1 1-16,-1 2 3 15,-4 0-8-15,-4 1-17 16,-2 2 21-16,-3 0 11 16,-4 0-11-16,-3 8 0 15,2 4-5-15,-2 0 16 16,2 2-19-16,0-2 8 0,-2 4 0 16,3 1-2-16,0 1 2 15,3 4 0-15,6 4 0 16,0 4 5-16,6 5-13 15,5 2 8-15,1 5 0 16,3 2-2-16,3-2 2 16,0 2 0-16,2-2-3 15,11 1 10-15,-1-2-14 16,6-2 1-16,3-5 6 16,4-8-9-16,7-4 13 15,2-5-4-15,7-5 0 16,4-5 7-16,6 0 8 15,2-4-15-15,3-3 0 16,-2 0 5-16,-4 0-2 16,-2-4-3-16,-8-9 5 0,-6-2 2 15,-2-5 5-15,-5-3-12 16,-5-4 0-16,-4-4 1 16,-3-3-1-16,-5-1 0 15,-7-3-8-15,-3-4 8 16,0-1-16-16,-3 0 3 15,-9 1 13-15,-5 7-28 16,-3 3 28-16,2 5 0 16,-1 8-4-16,-1 0 16 15,-2 4-26-15,-3 3 14 0,-2 0 0 16,-4 2-17-16,-2 4 5 16,-6 3 11-16,-3 3-14 15,2 0-13-15,-1 0 10 16,3 7-52-16,5 5-28 15,3 2 28-15,8 0-211 16</inkml:trace>
  <inkml:trace contextRef="#ctx0" brushRef="#br1" timeOffset="262799.4967">22058 5071 5 0,'0'0'289'16,"0"0"-206"-16,0 0-33 16,0 0 22-16,0 0-37 15,0 0 13-15,0 0 1 0,0 0-10 16,-50-15 30-16,34 13-52 15,-1 2-2-15,-1 0 23 16,-1 0-34-16,-2 0 16 16,0 5-20-16,3 6 7 15,2 3-11-15,5 4 4 16,5 1-10-16,3 3 3 16,3 0 12-16,0-3-10 15,5-4 5-15,7-3 0 16,2-3 0-16,3-5 0 15,-2-3 0-15,0-1 14 16,1 0-10-16,-1 0 13 16,0-5-17-16,-3-5 1 15,-1 1 1-15,-3-2-2 16,-2 0 0-16,-3 2 8 0,-1-1 0 16,-1 3 0-16,1 2-8 15,-2 0 0-15,1 3-7 16,-1 2 7-16,0 0 0 15,0 0-11-15,2 0 11 16,-1 0-6-16,2 9-3 16,3 7 9-16,0 3-14 15,0 3 14-15,2 0 0 16,-2-2 12-16,1-2-1 16,-1-1-5-16,0-1-6 15,0-5 0-15,-1-2-12 16,3 0 12-16,1-4-70 0,5-4-44 15,5-1-178-15</inkml:trace>
  <inkml:trace contextRef="#ctx0" brushRef="#br1" timeOffset="264824.068">24389 4679 357 0,'0'0'104'0,"0"0"-62"16,0 0 32-16,0 0-2 15,0 0-40-15,0 0 54 0,0-20-57 16,0 18 18-16,0 0-33 16,0 2-10-16,-8 0-5 15,-4 0 1-15,-3 0 0 16,-3 5-7-16,-1 6 15 15,1 6-8-15,3 0 0 16,1-1 17-16,4 1-26 16,3 0 9-16,4-4 0 15,3-1 5-15,0-1-5 16,0-3-1-16,9 0-1 16,8-2 4-16,6 0-10 15,2-1 8-15,1-1 0 0,-4 2-4 16,-7-2 4-1,-3 3-1-15,-6-2-3 0,-5 3-9 16,-1 1 5-16,0 2-17 16,0 2 25-16,-12-1-7 15,-1 2 17-15,-1 1-10 16,0-2 13-16,-1 1-12 16,0-3 24-16,1 0-25 15,0-1 8-15,2-1 0 16,1-4-1-16,2-1-7 15,6-3 0-15,3-1 2 16,0 0-8-16,0-2-79 16,18-14-192-16</inkml:trace>
  <inkml:trace contextRef="#ctx0" brushRef="#br1" timeOffset="265461.6472">24530 4708 85 0,'0'0'317'0,"0"0"-256"15,0 0-24-15,0 0 11 16,0 0-28-16,0 0 75 15,0 0-71-15,6 0 1 16,10 0 25-16,4-1-37 16,5-4 13-16,2-1-15 15,3-2 1-15,1 0-1 16,1-1-11-16,-2 1 0 16,-4 2 3-16,-5 0-3 15,-7 0 0-15,-4 3 0 0,-6 1 15 16,-1-3-18-1,-3 3 3-15,0 0-15 0,0-1 6 16,0 0-50-16,0-1-41 16,-1-1-6-16,-5-1-125 15</inkml:trace>
  <inkml:trace contextRef="#ctx0" brushRef="#br1" timeOffset="265774.6612">24720 4573 314 0,'0'0'89'0,"0"0"-38"15,0 0 6-15,0 0-57 16,0 0 9-16,0 0 13 0,49-6-17 16,-27 6 10-16,-2 0 10 15,-3 5-25-15,-1 5 14 16,-5 1-12-16,-3 6 5 15,-5 0 25-15,-2 2-29 16,-1 0 21-16,0-4 17 16,0 1-11-16,-3-2 5 15,-3-3-21-15,0-3-14 16,3-3 24-16,-1-2-24 16,4-2-9-16,0 2 8 0,0-2-108 15,0-1-32 1,0 0-276-16</inkml:trace>
  <inkml:trace contextRef="#ctx0" brushRef="#br1" timeOffset="266819.1109">25020 4497 248 0,'0'0'101'16,"0"0"-80"-16,0 0 51 15,0 0-40-15,0 0 12 16,0 0 6-16,0 0-19 15,1 4 2-15,1 4-9 16,-1 4-3-16,2 5 64 16,1 4-78-16,-1 4 16 15,2 2 19-15,-2 4-33 0,0-2 7 16,0 0-16-16,-2 0 19 16,2-4-18-16,-3-5 14 15,2-7-15-15,-1-4 0 16,1-5-3-16,-1-2-13 15,3-2-54-15,6-2-69 16,2-20 32-16,2-13-401 16</inkml:trace>
  <inkml:trace contextRef="#ctx0" brushRef="#br1" timeOffset="267209.6046">25246 4496 37 0,'0'0'457'0,"0"0"-363"16,0 0-50-16,0 0 12 16,0 0 13-16,0 0-42 15,0-4-27-15,0 18-15 16,0 6 15-16,-9 7 56 16,-3 0-56-16,-1-1 0 15,-2-4 17-15,1-2-15 16,3-8 7-16,0-4-9 15,5-2 0-15,3-6 12 16,3 0 4-16,0 0-16 16,0 0 47-16,0-6-40 0,0-2-7 15,0 0-7 1,1 1 7-16,6 4 13 0,0 1-13 16,2 2 0-16,1 0-2 15,-1 0 2-15,5 0-1 16,1 6 1-16,0 5 0 15,3-2 2-15,-1 1-2 16,-2-3-14-16,6-4-76 16,-3-1-64-16,0-2-120 15</inkml:trace>
  <inkml:trace contextRef="#ctx0" brushRef="#br1" timeOffset="267599.9937">25403 4643 360 0,'0'0'213'15,"0"0"-161"-15,0 0 91 16,0 0-102-16,0 0 10 16,0 0 0-16,-8-16-44 15,17 10 11-15,6 1-18 16,3 0 0-16,0 1-1 15,-3 3 1-15,-3-1 0 16,-3 2 5-16,-2 0-2 16,-2 0-3-16,-2 0-2 15,0 0 2-15,-2 9-6 0,1 3 16 16,-2 6-10-16,0 4 18 16,0 4-4-16,0 0 30 15,-6-1-44-15,-3-1 7 16,1-2 16-16,-2-4-13 15,2 0-10-15,2-4 4 16,2-5 4-16,-1-1-16 16,4-5 2-16,-3 2-58 15,2-3 15-15,-2-2-173 16</inkml:trace>
  <inkml:trace contextRef="#ctx0" brushRef="#br1" timeOffset="279745.9272">24022 5291 225 0,'0'0'38'0,"0"0"0"16,0 0 50-16,0 0-23 16,0 0-6-16,0 0-40 15,0 0-15-15,-12-5 50 16,12 3-35-16,0 2 3 16,0 0 6-16,0 0-7 15,0 0 15-15,0 0-36 16,0 0 3-16,0 0 5 15,0 0-8-15,7 0 0 16,9 0 3-16,6 0 4 16,0 0 2-16,3 0-9 0,0-1 1 15,2-2 10-15,-2-1-11 16,0-1 0-16,0 0-4 16,2-1 11-16,0-2 19 15,-1 1-26-15,-2-1 0 16,-6 1 4-16,-5 4-4 15,-7 0 0-15,-4 3-7 16,-2 0 14-16,0 0-17 16,0 0 10-16,0 0-39 15,0 0 29-15,0 0-66 16,0 0-39-16,-2 0-45 16,2 0-205-16</inkml:trace>
  <inkml:trace contextRef="#ctx0" brushRef="#br1" timeOffset="280451.1246">25088 5092 269 0,'0'0'55'16,"0"0"11"-16,0 0 26 16,0 0-36-16,0 0 7 15,0 0-63-15,-10 3 0 16,10-3 9-16,0 0-3 15,7 0-6-15,11 0 7 16,6 0 0-16,5 0 35 0,4 0-42 16,0 0 0-16,0 0 7 15,1-3 1-15,-2-4-14 16,-1 3 6-16,-3 1 0 16,-4 0 16-16,-7 1-16 15,-6 2 0-15,-6 0 0 16,-3-2 0-16,-2 2-5 15,0 0-12-15,0 0-35 16,0 0 30-16,0 0-139 16,-3 0-88-16</inkml:trace>
  <inkml:trace contextRef="#ctx0" brushRef="#br1" timeOffset="280787.723">25233 5153 87 0,'0'0'14'0,"0"0"5"15,0 0-19-15,0 0 0 16,0 0-4-16,89 0-112 15</inkml:trace>
  <inkml:trace contextRef="#ctx0" brushRef="#br1" timeOffset="289766.9863">26481 7054 48 0,'0'0'8'16,"0"0"-3"-16,0 0-10 15,0 0 10-15,0 0 32 16,0 0 53-16,0 0-39 16,0 0 5-16,-79-52-56 15,77 49 17-15,1 3-11 16,-1 0 29-16,2 0-23 16,0 0-8-16,0 0-4 15,0 0 1-15,0 0-16 16,0 0-2-16,0 1 17 0,5 5 22 15,12-1-16-15,9 2 0 16,12-1 16-16,9-2-10 16,10-4 27-16,7 0-30 15,6 0-1-15,9 0-8 16,3 0 6-16,2-7-6 16,-1-1 0-16,-7-2 13 15,-7-1-25-15,-6 0 12 16,-5 0 0-16,-6 2-2 15,-9 1 9-15,-4 0-7 16,-10 2 0-16,-9 1 13 16,-9-1-14-16,-5 3 1 15,-4 0 0-15,-2 2-7 0,0-1 14 16,0-1-14 0,0-1-16-16,-5 3-6 0,-6 1-79 15,-5 0-81-15</inkml:trace>
  <inkml:trace contextRef="#ctx0" brushRef="#br1" timeOffset="291324.7028">26102 7662 408 0,'0'0'44'0,"0"0"-44"16,0 0 4-16,0 0 28 16,0 0-19-16,0 0-2 15,67 2 72-15,-43-14-82 16,5-5 53-16,2-4-24 15,2-6-20-15,-2-1 21 0,0-3-31 16,-7 0 5-16,-9 5-2 16,-3 5 2-16,-9 4-10 15,-3 8 2-15,0 2 3 16,0 3-14-16,-2 4 12 16,-1 0 1-16,-1 0-26 15,-2 0 27-15,-3 12 0 16,-4 10 28-16,-4 6-21 15,5 3 3-15,2-4-10 16,7 0 0-16,3-8-8 16,0-2 8-16,5-6 0 15,8-4-5-15,0-5 10 0,7-2 5 16,-1 0-10-16,8-13 0 16,1-4 35-16,-4 1-35 15,-2-1 0-15,-6 3 7 16,-6 2 0-16,-4 4-8 15,-3 3 1-15,-3 3 0 16,0 2-19-16,0 0 13 16,0 0-14-16,0 7 3 15,-8 6 17-15,-2 8 34 16,1-1-34-16,6 0 0 16,2 0-3-16,1-5-3 15,0 0 6-15,7-4-2 16,8-1 12-16,0-6-20 15,3-3 10-15,0-1 0 16,-1 0 25-16,3-7-23 0,-4-9 0 16,1-1 7-16,-4-2-4 15,-4-4 12-15,0 1-17 16,-3 0 0-16,-1 3 4 16,-1 2-4-16,-2 2 0 15,-2 9 1-15,0 1 0 16,0 5-2-16,0 0-17 15,0 0 8-15,0 5-5 16,0 12 15-16,-5 5 0 16,-1 1 2-16,1 1 0 0,4-3-1 15,1-1-1 1,0-5 0-16,0-3-1 0,0-6 1 16,4-1-20-16,6-4 9 15,3-1 11-15,3 0-6 16,5 0 3-16,-1-1 3 15,-1-5-6-15,-3-1 13 16,-1 4-9-16,-4 2 2 16,2 1 0-16,-4 0-9 15,-3 0 9-15,1 9 0 16,-4 2-28-16,-3 4 28 16,0-2-5-16,0 0 2 15,-1-4-3-15,-8-2-1 16,5 0-10-16,1-7 15 15,1 0-1-15,2 0 3 0,0 0-7 16,3-11-30-16,13-7-79 16,3-5 49-16,4 2 39 15,-3 1 28-15,-2 2 18 16,-2 3-15-16,-5 0 16 16,0 3 26-16,-3 0-40 15,-1-2 29-15,1 0-17 16,2-1-4-16,-1-5 34 15,0 4-44-15,1-4-3 16,-2 3 11-16,-2 2-5 16,-1 3 21-16,-4 5-27 15,1 2 10-15,-2 5 28 16,0 0-38-16,0 0-2 16,0 2-6-16,0 13 11 0,0 9-7 15,-5 4 4-15,-3 2 0 16,-1 0 16-16,1-1-8 15,-1-8-13-15,3-2 5 16,3-8-60-16,3-8-87 16,0-3-279-16</inkml:trace>
  <inkml:trace contextRef="#ctx0" brushRef="#br1" timeOffset="291610.9848">27233 7406 276 0,'0'0'89'0,"0"0"-60"16,0 0-13-16,-52 75 24 15,34-52 5-15,0-2-24 16,3-3 1-16,2-3-8 16,7-6 13-16,1 0-27 15,5-6 0-15,0 0-24 16,0-3 14-16,2 0 10 15,11 0 57-15,6 0-20 16,2 0 4-16,0-3-41 16,2 0 7-16,-1 0-1 0,2 0-6 15,-2-2-15 1,2 0-28-16,-5-2-151 0</inkml:trace>
  <inkml:trace contextRef="#ctx0" brushRef="#br1" timeOffset="293509.3874">27798 7553 385 0,'0'0'171'16,"0"0"-141"-16,0 0-10 16,0 0 46-16,0 0-44 15,0 0 36-15,66-92-52 16,-33 59 0-16,1-1 42 15,-1-2-46-15,-5 3-2 16,-3 7 47-16,-7 6-40 16,-7 8-2-16,-7 3-5 15,-4 7 5-15,0 2-21 0,0 0 16 16,0 0-37-16,-7 7 28 16,-12 16 2-16,-4 9 7 15,2 0 16-15,8-1 1 16,7-6-30-16,6-7 13 15,0-3 0-15,1-5-10 16,16-3 25-16,2-5-18 16,5-2 3-16,4 0 0 15,1-5 8-15,-1-6-8 16,-3 0 0-16,-5 2-2 16,-7 4 12-16,-5 1-20 15,-7 2 10-15,-1 2 0 16,0 0-31-16,-1 0 13 0,-10 0-29 15,-1 0 47 1,0 9 3-16,0 3 21 0,1 2-24 16,1 1 3-16,3 2-2 15,5 0-1-15,2-1 0 16,0-3-12-16,11-1 20 16,8-2-16-16,1-3 8 15,7-7 0-15,1 0-26 16,-3 0 26-16,2-3 0 15,-6-7 2-15,-3-2-2 16,-2 0 0-16,-4 0-2 16,-1 3 6-16,0 1 2 0,-3 2-6 15,-2 3 0 1,2 3-10-16,0 0 10 0,-2 0 0 16,0 11 0-16,-3 6 2 15,-3 4-21-15,0 1 19 16,0 1 0-16,-4-3-2 15,-4-5 6-15,4-6-8 16,2-4-5-16,2-3-51 16,0-2 58-16,0 0-39 15,15-10 33-15,9-8 1 16,5-4 1-16,-1 2 0 16,-1-2-8-16,-2 2 14 15,1 4-1-15,-3 2 1 16,0 2 0-16,-7 0 6 15,2 0-6-15,-3-1-1 0,3-2 1 16,0-4 7 0,-2-1 15-16,0-1-15 0,-2-1-7 15,2-2 28-15,-4 1-15 16,-1 2 7-16,-1 4-20 16,-2 5 4-16,-4 4 47 15,-2 5-37-15,-2 3 0 16,0 0-5-16,0 0-9 15,0 0-13-15,0 11 2 16,-5 13 11-16,-4 6 24 16,-1 3-21-16,1-1 3 15,1-3-2-15,1 2-4 0,1-9 0 16,2-4-3-16,4-8-95 16,0-10 31-16,1 0-270 15</inkml:trace>
  <inkml:trace contextRef="#ctx0" brushRef="#br1" timeOffset="293652.1278">29017 7315 340 0,'0'0'47'15,"0"0"-45"-15,0 0-4 16,0 0-70-16</inkml:trace>
  <inkml:trace contextRef="#ctx0" brushRef="#br1" timeOffset="294746.1216">28369 7540 266 0,'0'0'103'16,"0"0"-103"-16,0 0-89 16,0 0-52-16,0 0 114 15,0 0 27-15,-46-4 0 16,46 4-14-16,0 0-14 15,0 0 27-15,3 0 1 16,0 0 93-16,2-5-20 16,2-2 44-16,1-5-21 15,-1 0-39-15,2-2 32 0,4-3-60 16,1-3-3-16,2 2 17 16,1-3-34-16,-2 0-9 15,-5 2 8-15,-4 3 0 16,-4 7-10-16,-2 3 2 15,0 6-20-15,0 0 14 16,0 0-67-16,-11 6 27 16,-3 7 46-16,0 4 5 15,5 1 10-15,1-1-15 16,5-2 0-16,1-1-2 16,2-1 4-16,0-1-2 15,0 2 6-15,0 0-2 0,0 4 4 16,2-1-8-16,1 1 0 15,-3-1 8-15,0 0 3 16,0 0-11-16,0 0 0 16,-7-3 2-16,1-5-23 15,1-2 21-15,5-5 0 16,0-2 7-16,0 0-4 16,0-10-6-16,17-11 2 15,2-6 1-15,7-2 15 16,-3-4-8-16,3-2 6 15,-1 1 25-15,-2-2-36 16,0 5-2-16,0-1 5 16,-4 3 10-16,-1 5-3 15,-2 5-12-15,-4 1 0 16,-3 5 0-16,0 4 1 0,-1-1-1 16,-2 2 0-16,-2-1 7 15,1 3-3-15,-4 4-4 16,-1-1 0-16,0 3 28 15,0 0-28-15,0 0-11 16,0 8 0-16,-1 15 8 16,-11 9-6-16,1 3 9 15,-2 0 0-15,7-1-2 16,4-8-50-16,2-6-69 16,0-13-271-16</inkml:trace>
  <inkml:trace contextRef="#ctx0" brushRef="#br1" timeOffset="294882.3254">28835 7343 653 0,'0'0'33'16,"0"0"-33"-16,0 0-36 16,0 0-61-16,0 0-237 15</inkml:trace>
  <inkml:trace contextRef="#ctx0" brushRef="#br1" timeOffset="303020.5619">25716 4511 321 0,'0'0'193'16,"0"0"-138"-16,0 0-44 15,0 0 68-15,0 0-63 16,0 0 6-16,0 0 37 16,0 0-48-16,96-48 14 15,-74 41-9-15,0 0-2 0,-4 0-10 16,0 1 3-16,-4-2-7 16,-1 0 30-16,-3-5-28 15,-4-2 15-15,-3-3-17 16,-3 0 6-16,0 0-28 15,0 2 18-15,-10 5-12 16,-2 3-2-16,-1 4 11 16,3 1-3-16,4 3-7 15,6 0 17-15,0 0 0 16,0 0-1-16,0 0-45 16,0 0 43-16,13 0-30 15,4 5 33-15,3 5 0 16,2 2 13-16,-3 3-5 0,-2-1-8 15,-2 2 0 1,-6 0 6-16,-5 0-6 0,-4 4 0 16,0-3-2-16,0 0 6 15,-6 0 23-15,-3 0-23 16,-1-4-4-16,1 1 15 16,3-3-15-16,3-1-3 15,3-4-80-15,0-6-147 16</inkml:trace>
  <inkml:trace contextRef="#ctx0" brushRef="#br1" timeOffset="303669.7886">26187 4235 356 0,'0'0'304'0,"0"0"-242"15,0 0-58-15,0 0 15 16,0 0-14-16,0 0-10 16,0 20 7-16,3-3-2 15,3 7 65-15,2 2-61 16,-2 4 11-16,-1 2 7 16,2-2-16-16,-4-1 10 15,0-8-16-15,0-4-7 16,0-9-8-16,3-8-84 15,1-2-135-15</inkml:trace>
  <inkml:trace contextRef="#ctx0" brushRef="#br1" timeOffset="304050.4411">26430 4130 82 0,'0'0'546'15,"0"0"-516"-15,0 0-6 16,0 0-42-16,0 0 32 16,0 0-14-16,3 63 52 0,-4-32-29 15,-15 0 2 1,-4-1-12-16,-2-2-6 0,1-3 19 16,6-6-26-16,2-8 0 15,8-4 6-15,2-5-6 16,2-1-33-16,1-1 32 15,0 0 2-15,0 0 15 16,0 0-16-16,0 0 0 16,0 0 14-16,0 0-3 15,0 0-5-15,0 0-5 16,1 0 6-16,10 0 2 16,6 0-9-16,6 0 0 15,-1 0-2-15,4 3 2 16,-3 2-8-16,1-2-42 15,-3-3-154-15,-1 0-393 0</inkml:trace>
  <inkml:trace contextRef="#ctx0" brushRef="#br1" timeOffset="305047.8193">26673 4408 0 0,'0'0'192'0,"0"0"-148"15,0 0-18-15,0 0-3 0,0 0-23 16,0 0 0-16,-1-13-8 16,1 12 19-16,0 1-18 15,0-2 7-15,0-1 0 16,0 0 7-16,0-4-7 15,1-1-121-15</inkml:trace>
  <inkml:trace contextRef="#ctx0" brushRef="#br1" timeOffset="305527.0544">26748 4284 149 0,'0'0'236'0,"0"0"-138"15,0 0-19-15,0 0 18 16,0 0-22-16,0 0 1 0,0-9-66 16,0 9 8-16,-3 0-13 15,-6 0-5-15,-3 7 11 16,2 3 9-16,1 4-12 16,3-1-6-16,2 1-2 15,4-1 0-15,0-3-15 16,0-2 15-16,1-2 0 15,11-3 3-15,1-3-2 16,4 0 12-16,-1-2-13 16,-1-9 0-16,-3-2 23 0,-3 1-23 15,-5 0 0 1,-2 2 13-16,-2 2-10 0,0 4 1 16,0 2-4-16,0 2 0 15,0 0-1-15,0 0-8 16,0 0-11-16,0 4 19 15,0 15 1-15,0 4 9 16,0 3-9-16,0 3 10 16,0-1-15-16,0 2 5 15,0-4 0-15,0-3 0 16,0-5 12-16,0-4-8 16,0-7-4-16,0-3-67 15,0-4-13-15,9 0-166 16,4-19-282-16</inkml:trace>
  <inkml:trace contextRef="#ctx0" brushRef="#br1" timeOffset="306104.4455">27034 4167 162 0,'0'0'448'0,"0"0"-444"15,0 0 18-15,0 0 0 16,0 0 8-16,0 0 3 15,84-4-20-15,-51-5 2 16,4-2 13-16,-4 2-28 16,-2-5 0-16,-3 1 12 15,-6-1-12-15,-6-1 0 16,-7-1 0-16,-7-1 12 16,-2 2-27-16,-5 1 7 15,-13 1-28-15,-9 5 35 16,0 4 2-16,-1 1-2 15,6 3 5-15,8 0-4 16,7 0 44-16,7 0-44 0,0 0-12 16,0 0-8-16,0 0-7 15,15 0 27-15,7 5 0 16,5 6 3-16,0 5 24 16,0 2-27-16,-5-1 0 15,-6 4-6-15,-7-2 7 16,-4 0-1-16,-5 4 20 15,0-6-10-15,-3 2 30 16,-8-3-38-16,1-3 1 16,2-3 19-16,4-5-22 15,4-4-21-15,0-1-95 16,9-8-275-16</inkml:trace>
  <inkml:trace contextRef="#ctx0" brushRef="#br1" timeOffset="306442.1071">27731 3808 518 0,'0'0'86'0,"0"0"-65"16,0 0 9-16,0 0-27 16,0 0 11-16,0 0 37 15,0 55-18-15,1-31 28 16,7 5-39-16,-2 1-13 16,-1 0 41-16,-1-2-49 15,-2-2-1-15,-1-4 1 16,-1-4 7-16,0-4-16 15,0-10-1-15,3-4-107 16,4 0-52-16,2-17-325 16</inkml:trace>
  <inkml:trace contextRef="#ctx0" brushRef="#br1" timeOffset="306810.0806">27934 3781 313 0,'0'0'319'16,"0"0"-286"-16,0 0-33 16,0 0 4-16,0 0 0 15,0 0 46-15,0 60-1 16,0-29-46-16,-6 3 35 16,-9-2-33-16,-6 0-5 15,0-7 0-15,5-6 10 16,3-5-2-16,3-8-8 15,7-3 0-15,2-3 9 16,1 0-4-16,0-2-10 0,0-12-9 16,0 2 3-16,4-1 7 15,6 4 4-15,1 3 0 16,-2 3 5-16,0 3-5 16,0 0-1-16,2 0 0 15,1 6 1-15,-1 5 3 16,3 2-3-16,2 0 0 15,-1-3-10-15,5-7-77 16,-4-3-152-16</inkml:trace>
  <inkml:trace contextRef="#ctx0" brushRef="#br1" timeOffset="307034.4703">28170 3934 30 0,'0'0'672'0,"0"0"-618"16,0 0-25-16,0 0-3 16,0 0 23-16,0 0-27 15,-29 55-8-15,25-32 27 16,1-1-39-16,0-1-2 16,3-2 11-16,0-6-11 15,0-4-25-15,6-6-70 0,14-3-86 16,9-4-159-1</inkml:trace>
  <inkml:trace contextRef="#ctx0" brushRef="#br1" timeOffset="307362.5245">28335 4014 643 0,'0'0'93'0,"0"0"-36"16,0 0 49-16,0 0-100 15,0 0 17-15,0 0 3 16,-57 53-26-16,53-33 6 16,4 0-6-16,0-1 0 15,4-2-9-15,13-7 9 0,5-6-4 16,5-4-3-16,0 0-1 16,-4-11 6-16,-4-5-23 15,-7 0 25-15,-7 2-7 16,-5-1 7-16,0 1 0 15,-10 5-5-15,-9 2 17 16,-7 4-19-16,-2 2 7 16,1 1 0-16,5 0-15 15,8 0 7-15,7 0-81 16,4 0-76-16,3 1-267 16</inkml:trace>
  <inkml:trace contextRef="#ctx0" brushRef="#br1" timeOffset="308330.8185">28584 3739 435 0,'0'0'150'0,"0"0"-150"0,0 0 5 15,0 0 22-15,0 0 15 16,0 0-9-16,-8 6-33 15,9-5 18-15,14 2 29 16,5-3-26-16,8 0-3 16,6 0 28-16,-2-6-45 15,0-7 2-15,-7 0 3 16,-7-2 4-16,-5 0 8 16,-7 2-18-16,-4 1 0 15,-2-1 3-15,0 5-3 16,0-1 0-16,-3 3-2 15,-2 1 7-15,1 2 35 0,4 1-40 16,0 2 0-16,0 0-15 16,0 0 11-16,12 0-12 15,8 2 8-15,5 11 16 16,2 2 0-16,-3 5-8 16,-5 1-5-16,-6 2 2 15,-7 1 3-15,-3-2-3 16,-3-4-4-16,0 1 14 15,-10-4-20-15,-9-2 13 16,-4 0-33-16,-4-5-16 16,-4-2-108-16,-4-6-193 15</inkml:trace>
  <inkml:trace contextRef="#ctx0" brushRef="#br1" timeOffset="310941.8011">22606 3473 1 0,'0'0'5'0,"0"0"2"15,0 0 18-15,0 0-25 16,0 0-16-16,0 0 10 16</inkml:trace>
  <inkml:trace contextRef="#ctx0" brushRef="#br1" timeOffset="311376.7777">22769 3450 403 0,'0'0'0'16,"0"0"-116"-16</inkml:trace>
  <inkml:trace contextRef="#ctx0" brushRef="#br1" timeOffset="312410.9231">22770 3410 180 0,'0'0'224'0,"0"0"-142"0,0 0-6 16,0 0-34-16,0 0 10 15,0 0 13-15,-4 0-36 16,2 0 15-16,1 0-44 15,-4 3 11-15,-7 4-12 16,-1 6 11-16,-5 3-10 16,1-1 17-16,6 2-6 15,6-3-22-15,4-2 4 16,1-2 7-16,0-2-23 16,3-4 22-16,10-4-5 15,4 0 6-15,2-2 2 16,-3-8 10-16,-1-4-12 0,-6 3 0 15,-7 2 8-15,-2-1-8 16,0 3-4-16,-2 0 1 16,-10 1 4-16,-3 2-2 15,3 1 1-15,3 2 0 16,1 1 0-16,3 0 0 16,3 0-21-16,2 6-18 15,0 10-30-15,0 5 11 16,10 1-72-16,7 2-289 15</inkml:trace>
  <inkml:trace contextRef="#ctx0" brushRef="#br1" timeOffset="313191.9868">22839 4333 458 0,'0'0'97'0,"0"0"-57"16,0 0 10-16,0 0 32 16,0 0-51-16,0 0 70 15,-21-28-81-15,18 28 0 16,1 0-18-16,-2 0-2 16,0 0 0-16,0 6 7 15,1-1 6-15,3-3-18 16,0-2 5-16,0 0-1 0,0 0-12 15,2 0 18-15,13 0-5 16,-2-5 0-16,1-6 10 16,-4 1-2-16,-5 4-8 15,-5 4 0-15,0 2 11 16,0-2-11-16,0 2-14 16,0 0 11-16,-8 0-32 15,-1 0 35-15,2 0 0 16,1 0 4-16,6 0-22 15,0 0-31-15,0 0-98 16,17 0 58-16,5 0-220 16</inkml:trace>
  <inkml:trace contextRef="#ctx0" brushRef="#br1" timeOffset="314541.8236">23081 4848 198 0,'0'0'142'0,"0"0"-10"16,0 0-91-16,0 0 34 16,0 0-32-16,0 0-14 15,0-10 35-15,0 10-64 16,0 0 0-16,-4 0 30 16,-5 0-28-16,-1 6-2 15,0 5 13-15,1 1-6 16,-1 5 36-16,3-1-43 15,1 3 0-15,5-1 21 16,1-1-21-16,0-2-4 16,0-6-5-16,16-1 7 0,2-6 2 15,3-2 0 1,3 0 3-16,-3 0 0 0,-3-5-3 16,-6-7 0-16,-4 0 9 15,-6 3-5-15,-2-1 4 16,0 2-8-16,-5-1 0 15,-8 0-30-15,-2 4 37 16,-1 0-7-16,2 3 2 16,4 0 4-16,4 1-12 15,3 0-6-15,0 1 12 16,1 0 5-16,-1 0-5 16,0 0-19-16,2 5 6 0,1 3-31 15,0 0 33 1,0 1-71-16,0-4-77 15,10-4-85-15</inkml:trace>
  <inkml:trace contextRef="#ctx0" brushRef="#br1" timeOffset="316454.7519">29183 3564 330 0,'0'0'80'16,"0"0"-8"-16,0 0-52 16,0 0 29-16,0 0-6 15,0 0-35-15,10-76 24 0,-10 68 3 16,1 1-9 0,1 2 16-16,-2 1-24 0,1 3-8 15,-1 0 31-15,0 1-38 16,0-3 41-16,0 3-40 15,0 0 0-15,0 0 34 16,0 0-38-16,0 0 0 16,0 0-7-16,0 0-5 15,0 12 10-15,0 6 2 16,2 5 0-16,1 2 12 16,-2 5-6-16,2-2-6 15,0-5 14-15,0 1-14 16,-1-9 14-16,2-2-14 0,-1-3 0 15,2-3-17 1,-1-1-25-16,2 0-68 0,2-6-60 16,-1 0-209-16</inkml:trace>
  <inkml:trace contextRef="#ctx0" brushRef="#br1" timeOffset="316859.6405">29378 3422 235 0,'0'0'273'0,"0"0"-250"0,0 0-7 16,0 0-16-16,0 0 0 16,0 0 60-16,0 29-18 15,-5-7 25-15,-5 1-52 16,-4 4-8-16,0 3 42 15,-1-1-47-15,-3-2-2 16,0-5 0-16,2-4 11 16,3-7-9-16,5-4-2 15,5-3 0-15,1-3-2 16,2-1 2-16,0 0 0 16,0 0-8-16,0 0 4 15,0 0 4-15,2 0 0 0,6 0 4 16,3 0-4-16,0 0 4 15,2 2-4-15,-1 3 0 16,-1 1 10-16,2 2-12 16,-1-1 2-16,4 0-70 15,3-1 11-15,-1-3-133 16,0-3-150-16</inkml:trace>
  <inkml:trace contextRef="#ctx0" brushRef="#br1" timeOffset="318574.8653">29534 3616 182 0,'0'0'154'15,"0"0"-74"-15,0 0-48 16,0 0 8-16,0 0 1 0,0 0-9 15,49-21-14-15,-29 21 26 16,-2 0-26-16,-5 0 14 16,-1 0-15-16,-4 0-15 15,-4 1 8-15,-1 5-10 16,-1 1 0-16,-2-2 6 16,0 2-3-16,0 3-3 15,-5 1 42-15,-4-1-35 16,-1 1 46-16,4-4-52 15,4-3 14-15,2-1-23 16,0 0 15-16,0 1-9 0,3 4 2 16,9 0 0-1,0 2 12-15,0 1-12 0,0 0 0 16,-6 3 12 0,-1 2-12-16,-5 2-2 0,0 2-3 15,0-3 10-15,-9 3-14 16,-9-4 8-16,-3 0 1 15,-5 1 24-15,-2-1-22 16,-6 2-4-16,-5-1-35 16,-7-4-166-16</inkml:trace>
  <inkml:trace contextRef="#ctx0" brushRef="#br1" timeOffset="321741.0497">23859 4914 281 0,'0'0'42'0,"0"0"68"16,0 0-80-16,0 0 27 16,0 0 50-16,0 0-85 0,0 0 24 15,-2-5-4 1,2 5-19-16,0 0 18 0,0 0-41 16,0 0 8-16,0 0-17 15,-1 0 9-15,-2 2-13 16,-2 10 10-16,0 7 6 15,-1 3 7-15,0 5-10 16,0-1 0-16,1 0 28 16,3-2-28-16,1-3 0 15,1 0-4-15,0-1 12 16,0 0-7-16,3 1-1 16,6 0 0-16,0-1-5 15,4-1 5-15,1 1 0 16,2-3 3-16,2 0 14 0,2-2-26 15,0-4 9-15,3-3 0 16,4-4 4-16,3-2-4 16,3-2 0-16,6 0-5 15,0 0 4-15,0-7-32 16,0-3-115-16,-5-3-192 16</inkml:trace>
  <inkml:trace contextRef="#ctx0" brushRef="#br1" timeOffset="322905.0666">29906 3372 453 0,'0'0'151'16,"0"0"-124"-16,0 0-19 15,0 0 17-15,0 0-22 16,0 0-6-16,0-5 5 16,1 5-2-16,4 0 31 15,4 8-29-15,0 4 3 16,3 0 40-16,1 5-40 16,1 4 5-16,2 6 2 0,-3 7-5 15,2 7 19 1,-3 1-26-16,-4 1 0 0,-1-4 5 15,-3-6 5-15,-2 1-10 16,-1-7 1-16,-1-1 11 16,0-2-9-16,0 0-3 15,0-2 0-15,0 5-9 16,-6-1 9-16,-7 2-2 16,-2 1-15-16,-6 4-79 15,-11-1 23-15,-13-1-123 16,-9-8-159-16</inkml:trace>
  <inkml:trace contextRef="#ctx0" brushRef="#br1" timeOffset="329878.9771">24876 5404 92 0,'0'0'68'0,"0"0"-9"16,0 0-15-16,0 0-2 15,0 0 41-15,0 0-4 16,0 0-76-16,-13-22 48 15,11 20-16-15,2 2-25 0,-1 0 42 16,1 0-49-16,0 0 11 16,0 0-11-16,0 0 10 15,0 0-16-15,0 0 3 16,0 0-2-16,0 0-23 16,1 0 32-16,14 0-7 15,6-2 2-15,4-1 13 16,5 0-2-16,2-1-13 15,-1-1 2-15,3-5 17 16,2 3-18-16,3-1-1 16,0-1 0-16,1 0 21 15,3-1-15-15,0 0-6 16,5 1 0-16,-2-3-5 16,2-1 7-16,-3 1-2 0,-1-2 0 15,0 1 4-15,-4 2 6 16,-1-1-10-16,-5 1 0 15,-7 2-6-15,-10 4 6 16,-4 0 0-16,-6 2-3 16,-2 2 16-16,-4-1-11 15,1 2-2-15,-2 0-21 16,0 0 13-16,0 0-71 16,-8 0-50-16,-14 0-141 15</inkml:trace>
  <inkml:trace contextRef="#ctx0" brushRef="#br1" timeOffset="330300.5404">25023 5462 11 0,'0'0'89'16,"0"0"-79"-16,0 0 86 0,0 0 11 16,0 0-11-16,0 0 7 15,74-12-66-15,-35 3-25 16,7-4 63-16,8-1-72 15,5 0 8-15,3 0 5 16,0 0-12-16,-2 0 7 16,-2 0-11-16,0-1 0 15,-3 2 3-15,-4 0-3 16,-8 1 0-16,-8 2 0 16,-8 3 15-16,-11 2-30 15,-7 2 0-15,-6 1-39 16,-3 2 52-16,0 0-72 15,0 0-43-15,-14 7-181 0</inkml:trace>
  <inkml:trace contextRef="#ctx0" brushRef="#br1" timeOffset="336022.5476">16452 9247 142 0,'0'0'89'15,"0"0"-14"-15,0 0-37 16,0 0-10-16,0 0 41 16,0 0 30-16,0 0-64 0,1-37-27 15,-1 31 24-15,0 5-31 16,0-1 21-16,0 2 14 15,0 0-28-15,0 0 33 16,0 0-41-16,0 0 0 16,0 0 19-16,0 0-19 15,0 0 0-15,0 0-13 16,0 0 18-16,0 0-17 16,0 0 2-16,0 9 10 15,0 6-8-15,0 3 11 16,0 3-3-16,0 5 16 15,0-3-16-15,0 0 30 0,0 2-30 16,0-4 0-16,5 0 24 16,-1-1-24-16,3-5 0 15,-1-5-2-15,-1-2 14 16,0-7-15-16,2-1 3 16,6 0 0-16,4-9 71 15,8-11-60-15,4-6 4 16,0-4 2-16,1-1-4 15,0 0-4-15,-2 3-9 16,1 1 0-16,-1 4-4 16,0 6 5-16,4 3-1 15,-3 2 0-15,0 5-25 0,-3-1 16 16,-3 5-20-16,-2-2-25 16,-2 4 35-16,-2 0-82 15,-2 1-9-15,-3-2-121 16</inkml:trace>
  <inkml:trace contextRef="#ctx0" brushRef="#br1" timeOffset="347831.2543">24451 5620 12 0,'0'0'107'0,"0"0"-69"15,0 0 55-15,0 0-43 16,0 0 32-16,0 0-11 16,0 0-62-16,0 0 56 15,73-24-60-15,-64 19-5 16,0 2 0-16,-2-1 20 15,-1 1-26-15,-2 1 6 16,-3 2-6-16,-1 0-31 16,0 0-106-16,0 0-19 0</inkml:trace>
  <inkml:trace contextRef="#ctx0" brushRef="#br1" timeOffset="348118.5482">24333 5629 66 0,'0'0'167'16,"0"0"-130"-16,0 0-26 15,0 0-11-15,0 0 40 16,0 0-3-16,30 0 34 15,-13-3-39-15,-1-2-27 0,0 1 18 16,2 2-16-16,-4 0-7 16,0-1 0-16,0 3 4 15,-2-1-12-15,0 1-37 16,-3 0-102-16,-3 0 61 16</inkml:trace>
  <inkml:trace contextRef="#ctx0" brushRef="#br1" timeOffset="348627.0735">24298 5710 79 0,'0'0'190'16,"0"0"-161"-16,0 0 24 15,0 0-40-15,0 0 50 16,0 0-15-16,65-22-40 16,-45 17 30-16,0 0-38 0,3 1 14 15,-1 3-9 1,1-1-5-16,-1 2-14 0,0 0-72 16,-5-1-98-16</inkml:trace>
  <inkml:trace contextRef="#ctx0" brushRef="#br1" timeOffset="353373.2797">17625 8534 63 0,'0'0'113'0,"0"0"-57"15,0 0 0-15,0 0 0 16,0 0 9-16,0 0-5 16,0 0 15-16,-20-20-43 0,20 17 36 15,-2 3-28 1,2 0-24-16,0 0 26 0,0 0-32 16,0 0-10-16,0 0 0 15,0 0 10-15,0 0-23 16,0-3 13-16,0 3 0 15,8-2-1-15,9 0 2 16,6 1-1-16,2 1 0 16,1 0 8-16,-3 0-13 15,-2 8 5-15,-3 4 0 16,-1 2 4-16,-2 2-4 16,-2 2-4-16,-4 4-6 15,-4 3 10-15,-2 1 0 16,-3 1-2-16,0 0 2 15,0-1 0-15,0-2 7 0,-6-4-7 16,1-1 0-16,0-2 11 16,1-3-6-16,0-1-5 15,1 2 0-15,1-3 9 16,1 4-8-16,1-1-1 16,0-1 0-16,0 3 0 15,0 2-2-15,1 1 2 16,5 2 0-16,1-3 7 15,-1 2-7-15,-2-2 0 16,-3 0 0-16,1-3 8 16,-1-1-15-16,-1-3 7 15,0 1 0-15,0 0-19 0,0-1 20 16,0 2-1-16,0 1 11 16,0 1 0-16,0 2-5 15,0 2-6-15,0 1 0 16,0 6-14-16,0 1 22 15,3-1-8-15,2-2 0 16,0-1 2-16,-2 0-23 16,0-3 21-16,0 1 0 15,-3-2 9-15,0 2-9 16,0 0 0-16,0 1-4 16,0 1 15-16,0 1-30 15,0-1 15-15,-4 1 4 16,-1 2 19-16,1-1-19 0,1 1 0 15,0-2 3 1,2 0-1-16,1 0 0 0,0-1-2 16,0 2 0-16,0 1-25 15,-2-1 25-15,-1-1-6 16,-2 1 1-16,1 2 5 16,-5-2-5-16,5 1 2 15,1 1 3-15,0 1 2 16,3 0-2-16,0 0-5 15,0-1 1-15,4-5 8 16,5 1-4-16,-3 0 0 16,-2-4 0-16,0 0-11 15,-3-1 11-15,-1 2 0 16,0-4 0-16,0 3 20 0,0 1-20 16,-3 1 0-16,-3 2 0 15,-3 0-4 1,3 1 4-16,0 0 0 0,0-3 1 15,2 1 2-15,-2-2-3 16,0 2-6-16,3-2 6 16,0-1 5-16,-2 4-3 15,1 0-2-15,-4 2 3 16,-3 5 11-16,-2 1-14 16,-1 1 0-16,-3 0 15 15,-1-2-2-15,0-1-13 16,-4 4 0-16,-3-3 23 15,-2 0-20-15,0-2-1 0,0-5-2 16,5-2 5-16,-1-5 10 16,3-1-15-16,6-5-10 15,4-5 1-15,7-6-27 16,3 0-32-16,1-20-78 16,22-17-388-16</inkml:trace>
  <inkml:trace contextRef="#ctx0" brushRef="#br1" timeOffset="354378.6501">19629 9310 417 0,'0'0'130'0,"0"0"-52"15,0 0-36-15,0 0-27 16,0 0 19-16,-88-20-27 16,62 20 47-16,-2 6-12 15,1 5-31-15,4 1 37 16,3 5-48-16,1 5 0 16,1 5 32-16,4 6-32 15,7 4 0-15,7-1-5 16,0 1 13-16,13-4-9 15,13-6 1-15,5-8 0 16,6-12-13-16,12-7 22 16,5-4-9-16,4-21 2 15,-2-6 5-15,-9-5-7 0,-8 4-5 16,-12-4 5-16,-11 2 5 16,-10 0-5-16,-6 3 0 15,0 2-4-15,-10 1 13 16,-10 7-12-16,-3 2 3 15,-3 5-7-15,0 6 1 16,3 0 6-16,-1 5 0 16,3 3-29-16,2 0 29 15,2 4-5-15,1 11-7 16,3 6-42-16,3 1 8 16,7 2-64-16,3-7-116 15</inkml:trace>
  <inkml:trace contextRef="#ctx0" brushRef="#br1" timeOffset="354950.1375">20285 9087 467 0,'0'0'25'0,"0"0"25"16,0 0-29-16,0 0 2 16,-91 89 22-16,67-54-30 15,5 1 75-15,1-1-64 16,7 0 23-16,5-3-7 16,5-4-23-16,1-3 8 15,3-2-27-15,15-1 0 16,10 0-8-16,7-5 8 15,8-2 0-15,3-5 0 16,8-6-38-16,-1-4-104 16,-2 0-271-16</inkml:trace>
  <inkml:trace contextRef="#ctx0" brushRef="#br1" timeOffset="356758.3742">20773 9324 314 0,'0'0'415'0,"0"0"-367"16,0 0-48-16,0 0 0 15,0 0 6-15,0 0 7 16,55-39-5-16,-21 9-3 16,6-2 40-16,-2-5-40 0,1-2 5 15,-5 1 21 1,-4 2-30-16,-8 5 6 0,-10 8-7 16,-6 2 12-16,-6 7-5 15,0 4-7-15,0 5 0 16,0 3-10-16,0 2 10 15,-4 0-23-15,-2 3 0 16,-3 17 23-16,-2 5 20 16,2 2-20-16,6 0 2 15,3-3-11-15,0 0 16 16,17-1-7-16,2-3 0 16,7-6 5-16,3-3-20 15,4-7 15-15,0-4 0 16,-5 0 12-16,-2 0-8 15,-7 0-8-15,-8 0-7 0,-5 0-19 16,-5 0 30-16,-1 0-41 16,0 7 27-16,-3 8-6 15,-12 6 40-15,-4 1-17 16,2-3 41-16,4-4-37 16,5-4 44-16,5-3-51 15,2-2 0-15,1-2-14 16,0 1 16-16,3-1-4 15,13-4 0-15,7 0 2 16,3 0 14-16,0 0-14 16,-4-7 0-16,-7 1 24 15,-6 0-24-15,-3-5 4 0,-6 0-4 16,0-6 1-16,0-2-8 16,-12-3 6-16,-6 2-4 15,-1 3-10-15,1 6 27 16,4 1-20-16,4 6 11 15,4 3-3-15,5 1 3 16,1 0-3-16,0 0-1 16,0 0-18-16,0 0-11 15,4 5 29-15,12 3-17 16,7-6 18-16,7-2-5 16,2 0 5-16,6-3 0 15,-4-8 22-15,-1 0-18 16,-5-3-4-16,-2 5 2 15,-4 1 12-15,-5-1-9 16,-3 4-5-16,-5 0 0 0,-4 2-6 16,-2 1 19-16,-2 2-13 15,-1 0 0-15,0 0 3 16,0 0-9-16,0 0 4 16,-9 0-15-16,-6 8 17 15,-4 6 5-15,0 5 12 16,5 3-9-16,2 1-4 15,6-1-8-15,5-2-3 16,1-4 7-16,0-4-14 16,1-4 4-16,11-7 8 0,2-1 1 15,5 0 1 1,-1-15 19-16,4-6-19 0,-3-3 0 16,-3-1-7-16,-7 1 12 15,-1 4-5-15,-3 3 0 16,-4 8 12-16,1 2-6 15,-1 6-6-15,-1 1-11 16,0 0-23-16,0 14 33 16,0 14 1-16,-10 10 0 15,0 5 3-15,2 2 21 16,1-1-24-16,0-4 0 16,-1-7 3-16,0-3 2 15,-1-8-5-15,2-5 5 16,1-10 0-16,5-2 3 15,1-3-8-15,0-2 0 0,0 0-18 16,0-5 9-16,3-12 4 16,11-4 3-16,1-3 2 15,2 4-4-15,-2 1-1 16,-1 3 5-16,0 2 5 16,-2 0-5-16,-3 5-4 15,1-1-2-15,-1-2 12 16,2 0 4-16,-2 0-10 15,2-3 0-15,-2 4-9 16,2-3 17-16,1 1-8 16,-2 1 4-16,3-2 2 15,0 1 0-15,-1 1-6 0,1 1 0 16,-4 2-8-16,0 3 8 16,1 3 0-16,-4 3-12 15,3 0 5-15,1 6 3 16,0 12-11-16,-3 4 15 15,-2 4 3-15,-2-2-3 16,-3-2 0-16,0-7 16 16,0-5-15-16,0-6 24 15,0-3-25-15,0-1 0 16,0 0 18-16,0-8-18 16,8-14-7-16,6-7-4 15,4 2 10-15,-5 8-8 0,2 5 2 16,-7 9 7-1,-2 5-25-15,1 0 22 16,2 0 3-16,1 7-2 0,1 5 8 16,4-1-6-16,0-2 0 15,1-2 0-15,1-4-1 16,2-1 1-16,3-2-51 16,-1 0-88-16,5-15-261 15</inkml:trace>
  <inkml:trace contextRef="#ctx0" brushRef="#br1" timeOffset="357453.8795">21896 8981 57 0,'0'0'245'15,"0"0"-115"-15,0 0-40 16,0 0-49-16,0 0 38 15,0 0-39-15,3-7 15 16,-3 7-7-16,0 0-39 16,-3 0 25-16,-7 4-14 15,-7 11-18-15,-1 7 39 16,-1 2-26-16,5 5-1 16,8-1 2-16,4 4-16 15,2 0 0-15,5 1-3 0,15 1 3 16,5-3-6-1,8-3 6-15,5-7-25 16,6-11-46-16,3-10-24 0,0-4-33 16,-7-21-314-16</inkml:trace>
  <inkml:trace contextRef="#ctx0" brushRef="#br1" timeOffset="357784.3562">22431 8915 419 0,'0'0'39'0,"0"0"-11"0,0 0 61 16,0 0-60-16,0 0 16 15,87 41 13-15,-72-21-36 16,0 4 30-16,-5 1-37 16,-4 3-3-16,-4 1 35 15,-2 3-46-15,0 2 24 16,-11-1-24-16,-4 1 9 16,-1 0 11-16,-2-4-21 0,2-6-6 15,-1-8-2 1,2-6-118-16,2-10-134 0</inkml:trace>
  <inkml:trace contextRef="#ctx0" brushRef="#br1" timeOffset="358401.4028">22051 9155 433 0,'0'0'130'16,"0"0"-78"-16,0 0 32 15,0 0-39-15,0 0-13 16,0 0 44-16,-7-11-56 16,7 2-17-16,3-7 32 15,11 1-35-15,2-2 0 0,0 3 3 16,-1 3 1-1,0 2-1-15,-2 4-3 0,-3 3 0 16,-4 2-12-16,2 0 12 16,-3 0-8-16,1 12-12 15,2 3 38-15,-5 4-26 16,2-1 8-16,-5-2 0 16,0-4 3-16,0-3-3 15,0-5 0-15,0-3-10 16,0-1 21-16,0 0-16 15,1 0 5-15,5 0-14 16,2-7 9-16,1 2 5 16,0 3-5-16,0 2-3 15,5 0 15-15,3 0-11 16,4 2 4-16,1 3 0 0,1 1-18 16,1-3 0-16,1-3-82 15,0 0-80-15,-1-6-326 16</inkml:trace>
  <inkml:trace contextRef="#ctx0" brushRef="#br1" timeOffset="359695.6325">22985 8741 261 0,'0'0'15'16,"0"0"-15"-16,0 0 0 15,0 0 54-15,0 0 4 16,0 0 19-16,60 92 13 16,-44-51-34-16,-1 3 10 15,1 2-34-15,-2 1-31 0,-3 0 25 16,-2-1-13-16,-9 1-13 15,0 5 0-15,-7 3-19 16,-27 3-21-16,-8-2-150 16</inkml:trace>
  <inkml:trace contextRef="#ctx0" brushRef="#br1" timeOffset="373401.1348">13498 13662 238 0,'0'0'79'16,"0"0"-13"-16,0 0 21 15,0 0-42-15,0 0-34 16,0 0 53-16,0 0-37 16,-3 0 14-16,3 0-13 15,0 0-22-15,0 0 3 16,5 0-9-16,10 0 0 15,12 0 15-15,10 0-4 16,9 0-11-16,8 0 6 16,5 0-5-16,4-4 15 0,0-3-16 15,-4-1 0 1,-1 0-8-16,-5 2 8 0,-2 0-30 16,-8 1 26-16,-6 2-60 15,-9 2-19-15,-10-1-119 16</inkml:trace>
  <inkml:trace contextRef="#ctx0" brushRef="#br1" timeOffset="373601.8182">13841 13774 577 0,'0'0'68'0,"0"0"-53"0,0 0-10 16,0 0 0 0,81-3-5-16,-38-3-33 0,9 0-42 15,2-3 11-15,-3-8-142 16</inkml:trace>
  <inkml:trace contextRef="#ctx0" brushRef="#br1" timeOffset="377843.2287">21350 9847 61 0,'0'0'17'0,"0"0"130"16,0 0-83-16,0 0-55 16,0 0 63-16,0 0-14 15,0 0-24-15,-21 0 24 16,20 0-51-16,1 0 29 15,0 0 4-15,0 0-32 16,0 0 32-16,0 0-25 16,0 0-6-16,0 0 49 15,0 0-53-15,0 0 12 16,0 0 7-16,0 0-11 0,0 0 24 16,0 0-37-16,0 0 0 15,0 0 13-15,0 0-13 16,0 0-2-16,0 0 2 15,0 0-16-15,0 0 5 16,13 0 3-16,9 0 8 16,7-3 14-16,4 1-13 15,1-1-1-15,3 2 0 16,2-2 19-16,0 3-11 16,0-3-8-16,0 3 1 15,0-5-9-15,0 0 8 16,0 1-9-16,0-1-17 0,0-2 1 15,0 1-11-15,-4-3-24 16,-3 3-3-16,-8 0 48 16,-11 3-84-16,-7-1-115 15,-6 4-55-15</inkml:trace>
  <inkml:trace contextRef="#ctx0" brushRef="#br1" timeOffset="378391.9991">21249 10021 55 0,'0'0'164'16,"0"0"-52"-16,0 0-107 15,0 0 4-15,0 0 27 0,0 0-1 16,-3 0 29-1,3 0-13-15,0 0-28 0,9 0 41 16,11 0-57-16,9 0 12 16,4-5 8-16,6 0-19 15,7-2 10-15,2 2-18 16,1 0 2-16,-1 0-2 16,-1-1 0-16,-3 1 0 15,-3-1 10-15,-4 1-8 16,-4-4 3-16,-1 2-5 15,-6 1 0-15,-3 0-6 16,-5 3 6-16,-3 1 0 16,-9 0-8-16,-3 2 8 15,-2 0-2-15,-1 0-14 0,0 0-23 16,0 0 26-16,-1 0-68 16,-8 0-2-1,-1 4-141-15,-1 2 165 0</inkml:trace>
  <inkml:trace contextRef="#ctx0" brushRef="#br1" timeOffset="394257.3198">18983 7165 269 0,'0'0'49'0,"0"0"-27"15,0 0-16-15,82-8 55 16,-51 4 4-16,5 0-38 16,7-1-6-16,5 1 42 0,10 0-35 15,10-3-11 1,7 4-8-16,9-3 4 0,4-4 7 15,6-1-20-15,4-2 0 16,1-1-5-16,-4-1 14 16,-4-2-14-16,-4 2 5 15,-8 1 0-15,-12 0-12 16,-9 4 12-16,-11 2-67 16,-11 3 13-16,-14-4-199 15</inkml:trace>
  <inkml:trace contextRef="#ctx0" brushRef="#br1" timeOffset="394756.9383">19050 7285 189 0,'0'0'228'0,"0"0"-226"15,0 0-2-15,0 0-54 16,0 0 54-16,0 0-2 0,-15 0-1 16,20 3 3-1,14 0 27-15,11-2 52 0,10-1-7 16,15 0-54-16,19-1 35 15,15-11 9-15,15 0-62 16,8-2 0-16,12 1 24 16,1 0-17-16,3 2-2 15,-4-2-5-15,-9 3 8 16,-9 2 4-16,-6-2-12 16,-6 0 0-16,-5-1-6 15,-6 0 17-15,-4 0-25 16,-14 2 11-16,-13 1 3 15,-13 2 12-15,-12 0 3 16,-12 3-15-16,-8-1 0 0,-5 4 6 16,-2-1-13-16,0-1-5 15,0 1-28-15,-13-2 20 16,-9 3-156-16,-6 0 33 16,-3 0-79-16,1 0 133 15</inkml:trace>
  <inkml:trace contextRef="#ctx0" brushRef="#br1" timeOffset="395636.0643">18792 7081 252 0,'0'0'143'0,"0"0"-136"16,0 0 33-16,-82 12-40 15,58 10-8-15,-3 3 8 16,2 3 104-16,4 2-84 15,9 4-1-15,9 2-3 16,3 4 0-16,12 4-19 16,24-6 3-16,16-4 0 15,17-9 7-15,17-4-7 16,14-5-20-16,15-7-13 16,13-1-119-16,11-8 133 15,5 0-181-15</inkml:trace>
  <inkml:trace contextRef="#ctx0" brushRef="#br1" timeOffset="396205.224">21504 6793 347 0,'0'0'74'16,"0"0"-65"-16,0 0-5 15,0 0 56-15,0 0-30 16,0 0-19-16,99 53 54 16,-82-24-43-16,-1 5 6 15,-4 6 2-15,-4 8-16 16,-4 3 11-16,-4 1-25 16,0 1 0-16,-4-4 0 15,-13 2 20-15,-6 1-20 16,-9-1 0-16,-2 0 1 0,-7-4-14 15,-5-2 0 1,-3-5-32-16,-8-4 19 0,-8-4-105 16,-11-4-219-16</inkml:trace>
  <inkml:trace contextRef="#ctx0" brushRef="#br1" timeOffset="415230.3114">24591 4045 107 0,'0'0'109'15,"0"0"-105"-15,0 0 9 0,0 0 87 16,0 0-55-16,0 0 31 16,0 0-9-16,0 0-21 15,57-11-10-15,-38 2-1 16,4-4-35-16,10-1 55 16,4-5-54-16,0 2 22 15,0 0-9-15,-2 3-3 16,-4 1-11-16,-2 4 0 15,-6 2 0-15,-4 1 6 16,-6 2-6-16,-6 1-19 16,-2 3-9-16,-5 0-38 15,0-2 5-15,0 0-86 16,-2-8-219-16</inkml:trace>
  <inkml:trace contextRef="#ctx0" brushRef="#br1" timeOffset="416551.8266">24821 3783 78 0,'0'0'65'15,"0"0"16"-15,0 0 9 16,0 0-15-16,0 0 28 16,0 0-40-16,-6 0-28 15,6 0 2-15,0 0-37 0,0 0-19 16,0-2 17 0,10 1 2-16,6 1-6 0,6 0 17 15,5 0-11 1,-1 0 20-16,3 11-15 0,-4 3-5 15,-1 5 2-15,-2 0 6 16,-2 1 1-16,-4 2-9 16,-3-1 0-16,-2 1-14 15,-5 0 16-15,-1 0-2 16,-5-1 0-16,0-1 5 16,0-2-10-16,0-4 5 15,-5 0 0-15,-1-6-6 16,2-4 6-16,2 1-33 15,2-5-79-15,0 0-204 0</inkml:trace>
  <inkml:trace contextRef="#ctx0" brushRef="#br1" timeOffset="418101.6571">25528 3274 417 0,'0'0'122'0,"0"0"-121"16,0 0-1-16,0 0 0 16,0 0 11-16,0 0 8 15,8 61 7-15,-2-41-5 16,-1 2 47-16,0-3-64 16,1 1 1-16,0 3 33 15,0-3-37-15,4 5 16 16,-2 0-17-16,1 3 21 15,-3 1-16-15,1-3-5 0,-1-2 0 16,-1-5-3 0,1-6 3-16,-2-6-6 0,3-7-110 15,1 0 7-15,-1-12-102 16</inkml:trace>
  <inkml:trace contextRef="#ctx0" brushRef="#br1" timeOffset="418567.2185">25815 3237 455 0,'0'0'141'0,"0"0"-135"15,0 0 20-15,0 0-26 16,0 0-10-16,0 0 10 16,-11 35 24-16,-4-13 8 15,-4 0-16-15,-5 0 26 16,0-2-28-16,4-3-6 15,3-5-8-15,6-5 9 16,4-3 12-16,2-3-21 0,5-1 0 16,0 0 5-16,0 0 2 15,0 0-7-15,0 0-1 16,0 0-2-16,0 0-5 16,11 6 3-16,4 1 5 15,4 6 0-15,3 1 27 16,-1 0-27-16,3 1 0 15,-2-2-10-15,1-5-1 16,-1-5-80-16,-1-3-154 16</inkml:trace>
  <inkml:trace contextRef="#ctx0" brushRef="#br1" timeOffset="418816.5415">25997 3341 646 0,'0'0'29'15,"0"0"-9"-15,0 0-12 16,0 0 6-16,0 0 16 16,16 78-2-16,-9-55-27 15,1 1 40-15,2-1-41 16,-2-2 0-16,-4-1-13 15,1-4 2-15,-4-5-81 0,-1-8-30 16,3-3-201-16</inkml:trace>
  <inkml:trace contextRef="#ctx0" brushRef="#br1" timeOffset="419189.1894">26240 3280 558 0,'0'0'158'16,"0"0"-117"-16,0 0-41 0,0 0 3 16,0 0 32-1,0 0-33-15,-66 36 11 0,64-21-1 16,2 2-12-16,0-1 0 15,17 1-3-15,2-3 12 16,5 0-10-16,0-3 1 16,-3 0-3-16,-5 3-1 15,-3-3 4-15,-6 3 0 16,-4 3 0-16,-3-1 2 16,0 8-6-16,-10 0 4 15,-10 3 0-15,-3 1 34 16,0-2-24-16,1-3 12 15,3-1-20-15,6-6-2 16,1-5-12-16,1-10-207 0</inkml:trace>
  <inkml:trace contextRef="#ctx0" brushRef="#br1" timeOffset="424614.6911">21835 2842 390 0,'0'0'95'0,"0"0"-12"16,0 0-17-16,0 0-56 16,0 0 8-16,0 0 1 15,0 0-13-15,-9-9 37 0,9 9-43 16,0 0 0-16,4 6 6 16,11 17 3-16,0 6 22 15,4 9-15-15,-2 5-14 16,1 0 38-16,-1-2-32 15,-3-4-8-15,0-5 12 16,-3-6-6-16,-3-8-1 16,-2-7-5-16,-1-6-40 15,-2-2 33-15,-3-3-134 16,0-5 34-16,-3-13-194 16</inkml:trace>
  <inkml:trace contextRef="#ctx0" brushRef="#br1" timeOffset="424872.0016">21756 3155 414 0,'0'0'28'0,"0"0"-4"16,0 0-11-16,0 0 23 15,52 89-36-15,-31-67 84 16,3 0-70-16,-2-4 8 15,-2-3-8-15,2-8-12 16,0-7 18-16,5 0 4 16,6-12-11-16,4-16 31 0,2-6-44 15,-3-6-34 1,-8-1 4-16,-8 0-77 0,-13 2-110 16</inkml:trace>
  <inkml:trace contextRef="#ctx0" brushRef="#br1" timeOffset="426923.127">21647 1948 515 0,'0'0'135'0,"0"0"-82"16,0 0 30-16,0 0-77 15,0 0 8-15,0 0-12 16,-25 3 7-16,19 19-9 15,-2 2 0-15,3 1 18 16,4-3-23-16,1-3 5 16,0-5 0-16,1-4-12 15,7-5 11-15,-2-5-5 16,3 0 6-16,3 0 0 16,0-19 15-16,1-3-15 15,-2-2 0-15,-5 3-9 16,-6 2 18-16,0 3-15 15,0 6 6-15,0 5-8 16,0 3-7-16,-3 2-2 0,1 0-18 16,-2 9 23-16,1 6 12 15,1 2 6-15,2-3-6 16,0-3-20-16,6-4 9 16,6-3 11-16,5-1 0 15,-1-3-11-15,2 0 11 16,0-3 0-16,-2-9-3 15,-3-1 5-15,-3-3-8 16,-6-1-15-16,-2-2 21 16,-2-1 15-16,0 2-15 0,-3 0-12 15,-10 1 12 1,2 0 2-16,2 5 14 0,4-2-16 16,1 2 4-1,4-1-4-15,0 1 0 0,0-3-9 16,10 4 8-16,8 2-20 15,3 3 20-15,3 2-19 16,-3 4 20-16,0 0 6 16,-3 0-6-16,-5 13-11 15,-3 4 6-15,-2 2 3 16,-5 3-4-16,0-1 6 16,-2 2 0-16,1-3 19 15,0-3-12-15,6-3-7 16,3-6 0-16,2-2 5 15,5-6-19-15,3 0 8 0,2-3 6 16,-1-16 18-16,-2 1-14 16,-3-6-4-16,-4 0 0 15,-5 0 5-15,-7-1 11 16,-1 3-16-16,0-2 1 16,-10 5-17-16,-3 2 16 15,-3 2-13-15,0 3 12 16,4 5-16-16,2 0 17 15,-1 4 9-15,7 3-2 16,2-2-2-16,1 2 4 16,1 0-9-16,0 0 0 15,0 0-24-15,0 0 20 0,7 2-16 16,7 5 20 0,1-2-10-16,9-2 12 0,1-3-2 15,5 0 0-15,-1 0 9 16,1 0 3-16,2 0-12 15,-6-5 15-15,-3 1-18 16,-4 2 3-16,-8 2 0 16,-4 0-3-16,-5 0 5 15,-2 0-11-15,0 2-10 16,0 7 19-16,0 5 18 16,0 1-16-16,0-2 7 15,0 1 9-15,0-3-15 16,0-1 0-16,7-2-3 15,7-4 0-15,3-1 3 16,1-3 1-16,0 0-4 0,0 0 3 16,-4-3 8-16,-1-2-14 15,-7 1 3-15,-3 2 0 16,-3 2 14-16,0 0-14 16,0 0-13-16,0 2 5 15,0 12 16-15,0 3-1 16,0 0-7-16,1 0 11 15,10-5-15-15,4-2 4 16,-2-4-6-16,4-6 5 16,-2 0 2-16,2 0-1 15,-1-9 0-15,-5-8 12 16,-3 0-11-16,-7 0-1 0,-1 1 0 16,0 2-13-16,-3 3 1 15,-9 3 5-15,-3 4-49 16,3 4 9-16,1 0 47 15,3 0 5-15,4 0-1 16,4 0 0-16,0 0 11 16,0 0-15-16,0 0-13 15,1 0-2-15,8 0 15 16,4-2 0-16,3-6 27 16,3 0 1-16,0-5-26 15,1 1 11-15,-4 2-13 16,-4 0 18-16,-3 2-18 15,-6 4 6-15,-1 4-5 0,-2 0-2 16,0 0-1-16,0 0 0 16,0 0-8-16,0 3-14 15,0 6 24-15,-2 5 25 16,2-3-12-16,0-2-24 16,0-1 24-16,7-2-13 15,4-3 0-15,4-3-7 16,6 0 7-16,-2 0 0 15,1-7-8-15,-4-5 8 16,-6 0-5-16,-3 2 5 16,-4 0 14-16,1 4-10 15,-4 3 15-15,0 3-15 0,0 0 14 16,0 0-5-16,0 0-13 16,0 4-1-16,0 18-2 15,0 7 3-15,-5 5 29 16,1 3-28-16,-1-4 5 15,1-1 7-15,-1-4-13 16,-1-5 2-16,-1-4-7 16,1-6 11-16,3-7 3 15,2-1-9-15,1-5 0 16,0 0-1-16,0 0 5 16,0-2 6-16,11-15 0 15,7-5-9-15,5-4-2 16,-3-4-16-16,0 1-95 15,-2-1-21-15,-3 2-326 16</inkml:trace>
  <inkml:trace contextRef="#ctx0" brushRef="#br1" timeOffset="427668.1482">23388 1523 551 0,'0'0'28'0,"0"0"-5"15,0 0 23-15,0 0-9 16,-94 12 0-16,76 1 13 16,3 3-50-16,3-1 44 15,6 0-41-15,3-1-3 16,3-2 0-16,0-5-5 15,1-4 5-15,14-3-2 16,8 0 9-16,5-3 14 16,0-11-21-16,-1-1-18 15,-7-2 9-15,-7 0-25 16,-9 4 34-16,-4 1 0 16,0 3-2-16,-11 2-11 15,-7 5-37-15,-2 2 50 16,4 0 0-16,1 0 20 15,6 0-17-15,6 2-3 0,3-2-1 16,0 3 1-16,0-3-41 16,11 0 24-16,12 0-3 15,10-14 21-15,6-3-1 16,1-3 0-16,-4 0-22 16,-6 1 12-16,-9 5 6 15,-6 3 4-15,-8 2 15 16,-4 5-12-16,-3 3 7 15,0 1-10-15,0 0-21 16,-6 8 14-16,-9 12 7 16,-1 8 5-16,1 8 61 15,3 1-65-15,3 4 14 0,6 2 1 16,3-2-15 0,0-4 10-16,0-4-11 0,11-8 0 15,5-11-13-15,0-6 0 16,2-8 1-16,2 0 9 15,2-5 6-15,2-14 21 16,0-3-24-16,-6 2 6 16,-5 1 5-16,-7 2-6 15,-6 2-4-15,0 2 15 16,-3 5-14-16,-13 5-2 16,-5 3-43-16,-3 0 43 15,-3 3-8-15,5 12-51 16,10 0 5-16,7-2-56 15,5-4-126-15</inkml:trace>
  <inkml:trace contextRef="#ctx0" brushRef="#br1" timeOffset="428251.526">24022 1267 337 0,'0'0'137'15,"0"0"-26"-15,0 0-32 16,0 0-58-16,0 0-12 15,0 0-9-15,-9 18 0 16,7 10 38-16,2 8-37 16,0 2 38-16,0-1-14 15,0-2-16-15,0-2 5 16,0-8-14-16,0-8 0 16,0-9 6-16,0-7-6 15,0-1 0-15,0 0 10 16,0-8 26-16,0-16-3 15,0-9-33-15,0-4 0 0,0-7-2 16,0 0 2-16,0 4-1 16,0-1-5-16,2 9 12 15,4 3-2-15,0 5-4 16,5 2 3-16,5 8-37 16,1 0 34-16,2 8-29 15,1 4 27-15,-1 2-14 16,0 2 13-16,-5 18-30 15,-6 9 33-15,-7 7-13 16,-1 3 11-16,-6 2-29 16,-16-1 17-16,-2-5 14 15,5-8 28-15,4-11-28 0,9-6-31 16,6-10 17 0,0 0-160-16,14-22-255 0</inkml:trace>
  <inkml:trace contextRef="#ctx0" brushRef="#br1" timeOffset="429346.8303">24381 1361 314 0,'0'0'175'0,"0"0"-116"15,0 0 2-15,0 0 9 16,-88 56-37-16,78-42-29 15,5 1 49-15,5-1-53 16,0-1-8-16,0-4 2 0,8-2 9 16,8-2-6-16,2-5 0 15,6 0 3-15,-1-5 3 16,-3-8-3-16,-2-1-18 16,-8-3 13-16,-2-3-28 15,-8 1 15-15,0 0 10 16,-6 1-7-16,-12 5-1 15,-3 4-39-15,3 8 51 16,3 1-12-16,5 0 28 16,3 7-12-16,2 10 9 0,3-2 0 15,2-2-18 1,0 1-5-16,3-5 14 0,15-5 1 16,4-3 7-16,3-1-8 15,3 0 5-15,-1-5 21 16,0-8 8-16,-5-6-34 15,-4 3 2-15,-2-2 20 16,-4-1-16-16,0 3 3 16,-6 2 14-16,-3 2-21 15,-1-1 28-15,-2 1-30 16,0 2 0-16,0 3 18 16,0 4-7-16,0 1-11 15,-2 2 2-15,1 0-2 16,-3 0 0-16,0 0-18 15,-1 3 1-15,-3 11 9 0,2 5 8 16,-2 1 8-16,4 2 7 16,1-1-12-16,1-1-6 15,2-3-8-15,0-3 10 16,3-6-18-16,11-7 5 16,5-1 14-16,1 0-1 15,2-11 9-15,0-4 31 16,-4-2-39-16,-2 1 2 15,-2 5 38-15,2 2-40 16,-4 5 0-16,5 3 2 16,-2 1 6-16,-2 0-16 15,1 11-2-15,-3 5 10 0,-3 1-7 16,-2 2 7-16,-6-2-8 16,0-2 7-16,0-3-32 15,0-7 31-15,0-1-13 16,0-4-15-16,3 0 28 15,4-4-50-15,7-11 14 16,-1-6-14-16,2-3 12 16,-1-3-10-16,-3-1 41 15,-2 0 9-15,-3 1 43 16,0-2-23-16,-3 4 10 16,1 0-17-16,0 0-3 15,-3 2-9-15,-1 1 7 16,2-1 1-16,-1 4 18 15,-1 2-23-15,2 3 26 16,-2 2-3-16,0 4-11 0,0 1 33 16,0 2-29-16,0 4-16 15,0 1 39-15,0 0-43 16,0 0-14-16,0 0 11 16,0 6 3-16,0 13-14 15,0 3 18-15,0 6-4 16,0-3 22-16,0-3-22 15,0-2 0-15,10-4 6 16,0-6-6-16,4-3 0 16,1-7-49-16,0 0 6 0,2-7-31 15,-4-13-351 1</inkml:trace>
  <inkml:trace contextRef="#ctx0" brushRef="#br1" timeOffset="429474.4883">24929 1105 258 0,'0'0'238'0,"0"0"-238"16,0 0-158-16,0 0 106 15,0 0 20-15,0 0-73 16</inkml:trace>
  <inkml:trace contextRef="#ctx0" brushRef="#br1" timeOffset="429737.1854">25062 1214 70 0,'0'0'304'0,"0"0"-123"0,0 0-66 16,0 0-20-16,0 0-49 16,0 0 21-16,52-44-62 15,-29 22 2-15,1 0 6 16,4 1-6-16,-2 1-12 16,-7 8 5-16,-3 5 0 15,-9 5 2-15,-4 2-2 16,0 0-36-16,-2 7 31 15,1 10-5-15,-1 4 10 16,1-1 0-16,2-3 9 16,2-3-4-16,4-3-5 15,5-2-46-15,6-4 7 0,5-5-36 16,-1 0-189-16</inkml:trace>
  <inkml:trace contextRef="#ctx0" brushRef="#br1" timeOffset="430681.7393">23188 2617 113 0,'0'0'150'16,"0"0"-138"-16,0 0 12 16,0 0 65-16,0 0-47 15,0 0 11-15,0 0-38 16,0-10-15-16,-5 10-71 0,-8 12-31 15,-2 0-62-15,3 0 20 16</inkml:trace>
  <inkml:trace contextRef="#ctx0" brushRef="#br1" timeOffset="431327.4576">23188 2617 245 0,'-8'48'159'0,"11"-62"-122"16,0-3 21-16,6-3-33 15,4-4 6-15,4-2 6 16,7-6-21-16,4 3 1 16,6-3-3-16,4 3-5 0,5 3 3 15,2 2-12 1,4 7 0-16,-1 0-1 0,1 3 1 16,-4 2 0-16,-2 6-2 15,-7 1 5-15,-9 5-5 16,-5 0 2-16,-9 0 0 15,-3 5-15-15,-2 0 15 16,-3 0 0-16,1 0-1 16,3-1 9-16,1 0 1 15,4 0-9-15,3 1 0 16,5-5 21-16,1 0-15 16,1 0-6-16,1 0 2 15,1-3 2-15,-4-4-7 16,1 2 3-16,-3-2 0 15,-1 2 10-15,1 2-10 0,-2 1-2 16,-4-2 2-16,-1 3 3 16,0-1 1-16,0 2-4 15,1 0 0-15,0 0-4 16,0 2 4-16,2 5-4 16,0-1 1-16,2 3 6 15,3-3-3-15,1 0 0 16,2-3 0-16,2-1 4 15,3-2-4-15,3 0 0 16,-1 0-7-16,-1 0 15 16,-5 0-17-16,-1 0 9 15,1 0 0-15,-1 0-3 0,0 0 3 16,0 0 0-16,1 6-5 16,0 1 23-16,2 0-31 15,3-3 13-15,1 1 0 16,1-2-3-16,2-3 3 15,4 0-5-15,0 0-3 16,2-3-69-16,-2-4-33 16,-8 0-121-16</inkml:trace>
  <inkml:trace contextRef="#ctx0" brushRef="#br1" timeOffset="431988.1464">24133 1878 208 0,'0'0'96'0,"0"0"-83"0,0 0-13 16,0 0-228-16</inkml:trace>
  <inkml:trace contextRef="#ctx0" brushRef="#br1" timeOffset="433689.9066">24133 1878 439 0,'-12'-14'153'0,"11"12"-97"16,-2 2-7-16,3 0-22 0,0 0-25 16,-1 0 14-16,-1 0-10 15,-1 0-10-15,-3 13 4 16,2 4 0-16,-3 4 28 16,1 2-24-16,2-3 14 15,4 2-18-15,0-5 1 16,2-2-1-16,11-2 0 15,1-2 0-15,5-5-8 16,3-4 8-16,6-2 0 16,4 0 7-16,1-13 0 15,-1-2-7-15,-5-1 0 16,-5 1 4-16,-5-1-1 0,-5 2-3 16,-3 0 0-16,-3 3-4 15,-1 0 4-15,-2 0 0 16,0-1 1-16,-3-1 11 15,0-1-15-15,0-1 3 16,0-2 0-16,0-2-12 16,0 2 13-16,0 0-1 15,0 4 0-15,0 2 22 16,0 5-25-16,0 2 3 16,0 2 0-16,0 2-16 15,0 0 16-15,0 0-12 16,0 0 11-16,0 0-20 15,0 2 12-15,0 10 1 0,0 5 8 16,0 3 9 0,0 4-5-16,0 7-4 0,0-2 7 15,3 4 3-15,1 1 13 16,2-1-19-16,-2-4 6 16,-2-5 14-16,1-7-23 15,0-6 7-15,-3-6-8 16,3-5 7-16,-3 0-7 15,1 0 0-15,7-5 0 16,4-13 21-16,3-4-21 16,2 1-14-16,-3 3-5 15,-1 8-10-15,-4 8 17 0,0 2-20 16,0 0-16-16,2 16 33 16,-2 2 15-16,2 2 0 15,0-3 0-15,1-3 10 16,3-5-20-16,-2-4 10 15,1-3 0-15,-2-2 5 16,1 0 7-16,1 0-11 16,2-9-1-16,2-3 12 15,0 0-12-15,-3 2 0 16,-1 1 0-16,-1 3-13 16,-6 1 13-16,-1 3 0 15,-5 1-1-15,-1 1 0 16,0 0-6-16,0 0-11 15,0 0-14-15,-8 3 26 16,-5 7 12-16,1 2-4 0,-1 3 33 16,6-1-32-16,1 2 4 15,3 0-7-15,3-2 3 16,0-2-14-16,0-2 11 16,0-3-4-16,12 1-1 15,4-5 10-15,1-1-6 16,2-2 1-16,-1 0 0 15,-3-3 16-15,-5-7-16 16,-4-2 0-16,0 1 2 16,-6-2-2-16,0 3-2 0,0-2 2 15,-12 2 0 1,0 3-27-16,-3 0 27 0,5 0 0 16,4 7 1-1,3 0 4-15,3 0-4 0,0 0-1 16,0 0-8-16,0 5-11 15,0 4 19-15,4-1-6 16,7 2 3-16,-1-3-4 16,5-3 6-16,-1-4-11 15,0 0 12-15,2 0 23 16,1-7-17-16,1-7 3 16,-1-3-3-16,-3 0-1 15,-2 2 24-15,-4-1-24 16,-2 2 0-16,-2 1 19 15,-2 3-22-15,-2 0-2 16,0 7 15-16,0 1-6 0,0 2 0 16,0 0-9-16,0 0-24 15,0 0 12-15,0 8 13 16,0 6-1-16,0 2 0 16,0 2 10-16,0 0-16 15,0-3 6-15,6-2 0 16,3-3-15-16,0-5-2 15,1 0-7-15,2-5 20 16,1 0 1-16,2 0 3 16,2-10-2-16,-1-5 13 15,0 1-3-15,0-1-8 0,0-1 0 16,-4 3-1 0,0 4 15-16,-3 4-11 0,-2 2-3 15,-1 3 5-15,4 0-13 16,0 0 8-16,0 0-4 15,2 5 4-15,-2 5 0 16,0 0-1-16,-2 1 0 16,0-1 2-16,-2-3-1 15,3-2 0-15,5-2-25 16,3-3 22-16,8 0-14 16,4 0-3-16,4-7 6 15,-2-3 14-15,-6 3 12 16,-3 2-12-16,-5 1 0 15,-4 4-16-15,-4 0 16 16,-6 0-87-16,-3 0-467 0</inkml:trace>
  <inkml:trace contextRef="#ctx0" brushRef="#br1" timeOffset="435540.6269">22099 2239 54 0,'0'0'5'0,"0"0"47"16,0 0-12-16,0 0 52 16,0 0 15-16,0 0-41 15,66-58 11-15,-63 49 3 16,-3 4-52-16,0 0 14 16,0 0 7-16,0 3 4 15,0 2-17-15,0-3-22 16,-3 3-13-16,0 0 27 15,0 0-28-15,-2 0-26 16,-3 0 26-16,-8 15 0 16,-3 5 16-16,-4 6 12 0,3-1-14 15,2 0 2 1,4 0-16-16,4-2 0 0,-2 4 17 16,3-2-16-16,-2 4 8 15,0 2-9-15,2 2 0 16,-2 3 6-16,2-3-6 15,3-2-3-15,3 1 2 16,2-3 2-16,1 0 5 16,0 0-6-16,0 2 1 15,0-2-12-15,0 3 11 16,7-1 0-16,1-4-1 16,2 3 6-16,-2-7-4 15,-1-1-1-15,1-3-34 0,0-4-8 16,1-8-92-1,0-7-119-15</inkml:trace>
  <inkml:trace contextRef="#ctx0" brushRef="#br1" timeOffset="435686.3158">22012 2880 607 0,'0'0'0'15,"0"0"-44"-15,0 0-118 16,0 0-111-16</inkml:trace>
  <inkml:trace contextRef="#ctx0" brushRef="#br1" timeOffset="436637.432">25148 2138 383 0,'0'0'75'16,"0"0"3"-16,0 0-40 15,0 0 13-15,0 0 6 16,0 0 0-16,-31-68 2 16,29 65 21-16,2 3-64 15,-1 0 5-15,1 0-21 0,-4 0-13 16,1 5 7-16,-3 12-6 16,0 7 12-16,-1 3 23 15,1 2-15-15,3-2-7 16,-1-1 7-16,1-2 6 15,0-2-17-15,-1-2 3 16,3-3 0-16,-1-1 0 16,1-3 17-16,1-3-17 15,0-5 0-15,0-1-20 16,0-2 13-16,0-2-70 16,0 0-48-16,-4 0 19 15,-2 0-357-15</inkml:trace>
  <inkml:trace contextRef="#ctx0" brushRef="#br1" timeOffset="436921.2872">24912 2300 99 0,'0'0'346'0,"0"0"-266"15,0 0-32-15,0 0-4 16,0 0-24-16,0 0 1 15,-2-6-15-15,5 23 4 16,6 4 40-16,-1 7-40 16,2 1 29-16,-1 2-17 0,0 0-8 15,3-6-14-15,0-3-3 16,2-11 3-16,5-7 29 16,5-4-28-16,9-3 15 15,5-19-3-15,8-5-10 16,1-3-3-16,-4 3-90 15,-13 3-246-15</inkml:trace>
  <inkml:trace contextRef="#ctx0" brushRef="#br1" timeOffset="451635.9676">24493 5344 305 0,'0'0'72'0,"0"0"-68"16,0 0 34-16,0 0-37 16,0 0 25-16,0 0-7 15,0 0 3-15,0 0 6 16,16 2-15-16,-1-2-10 15,3-5 43-15,8-4-41 16,0 1-1-16,7-2-1 16,2 0 8-16,3-1-4 15,2 2-7-15,-2-1 0 16,-4 2-13-16,-4 1 12 16,-2-2-63-16,-7 1-99 15,-9-1-106-15</inkml:trace>
  <inkml:trace contextRef="#ctx0" brushRef="#br1" timeOffset="451877.3197">24654 5316 470 0,'0'0'78'16,"0"0"-57"-16,0 0-18 16,0 0 10-16,0 0-13 15,97-53 9-15,-64 37 0 16,7 1-6-16,6-4-6 0,5 0-78 16,-1-2-240-16</inkml:trace>
  <inkml:trace contextRef="#ctx0" brushRef="#br1" timeOffset="453722.4924">29330 4118 473 0,'0'0'68'0,"0"0"4"16,0 0-43-16,0 0 14 16,0 0-14-16,0 0-1 15,-3 0 15-15,3 0-32 16,0 0-10-16,0 0 28 16,5 0-27-16,6 0-2 0,6-6 0 15,5-1 10-15,7 1-18 16,0 0 8-16,1 1 0 15,0 2-12-15,-3-1 12 16,-7 1-5-16,-3 3 2 16,-8-2 6-16,-1 2-14 15,-4 0 11-15,-1 0 0 16,-3 0-6-16,0 0 6 16,0 0-12-16,0 0 6 15,0 0 0-15,0 0-10 16,0 0-6-16,0 0-18 15,0 0 28-15,0 0-67 16,0 0 21-16,0 0-2 16,0 0-70-16,0 0 98 15,0 6-37-15,0 0-99 0</inkml:trace>
  <inkml:trace contextRef="#ctx0" brushRef="#br1" timeOffset="455440.5329">24405 2800 450 0,'0'0'103'16,"0"0"-39"-16,0 0-25 15,0 0-26-15,0 0 34 16,0 0-21-16,-19-1-6 16,19 1 12-16,0 0-30 15,0 0-2-15,0 0 0 0,0 0-41 16,0 0 19-16,0 0-74 15,0 4-7-15,0 12-12 16,8 0-43-16</inkml:trace>
  <inkml:trace contextRef="#ctx0" brushRef="#br1" timeOffset="455802.5651">24529 3268 3 0,'0'0'344'0,"0"0"-264"16,0 0-33-16,0 0 31 15,0 0-29-15,0 0-32 16,0-30 52-16,0 30-60 16,0 0-9-16,0 0-4 0,0 0-31 15,0 0 1-15,0 0-47 16,0 0-77-16,0 8 61 15,4-5-141-15</inkml:trace>
  <inkml:trace contextRef="#ctx0" brushRef="#br1" timeOffset="458252.5576">23705 3410 213 0,'0'0'131'16,"0"0"-119"-16,0 0 71 16,0 0-3-16,0 0-78 15,0 0 51-15,0-33 9 16,2 31-2-16,-2 2-9 0,1 0-22 15,-1 0-4-15,0 0-22 16,0 0 7-16,0 0-20 16,0 0 8-16,0 0-25 15,0 9 21-15,0 10 6 16,0 5 11-16,0 2-6 16,0 1-4-16,0-2 37 15,0-4-38-15,0-1 1 16,0-3 9-16,0 0-7 15,0-2 4-15,2-1-7 16,1 1 5-16,1-4-3 16,-1 0-2-16,1-2-5 15,1-1 4-15,-2 0-11 0,2-3-31 16,-1-1-59 0,1-4-65-16,1 0-135 0</inkml:trace>
  <inkml:trace contextRef="#ctx0" brushRef="#br1" timeOffset="458679.4208">24078 3459 496 0,'0'0'62'15,"0"0"-27"-15,0 0 1 0,0 0-23 16,0 0-13-16,0 0 37 15,-86-3-1-15,77 11 10 16,1 1-46-16,1 5 0 16,0 2-5-16,5 1 5 15,2 3 0-15,0-3 0 16,0-3 5-16,3-3-19 16,6-4 14-16,0-4-1 15,1 0 1-15,2-3 7 16,0 0-4-16,-1-7-6 15,-1-3 13-15,-3-1-5 16,-2 1-5-16,-4-1 0 16,-1 2 13-16,0-2-13 15,0 2-6-15,-1-1-4 16,-5 5 10-16,-3 3 12 0,-3 0-10 16,0 2-2-16,-4 0 9 15,-1 5-9-15,-2 9-9 16,2 6-16-16,1-1-72 15,4-2-51-15,2-3-351 16</inkml:trace>
  <inkml:trace contextRef="#ctx0" brushRef="#br1" timeOffset="462431.1753">30097 3118 113 0,'0'0'63'0,"0"0"-11"16,0 0 7-16,0 0-50 16,0 0 6-16,0 0 18 15,0 0-18-15,4-9 56 16,-4 9-31-16,0 0-22 16,0 0 41-16,0-2-39 15,0 2 22-15,0-1-23 16,0 1 2-16,0 0-3 15,0 0-18-15,0 0-9 0,0 0 9 16,0 0 8-16,0 0-8 16,0 0-3-16,0 0-4 15,0 0-4-15,0 0 11 16,0 4 0-16,0 3-10 16,0 0 6-16,0-3-3 15,0 0 0-15,0 1-25 16,0-4 29-16,0-1-27 15,3 0 30-15,3 0 0 16,-1 0 7-16,1 0-7 16,-3 0 0-16,-2 0 14 15,1 0-12-15,-2-3-2 0,0-2 0 16,0 0 10-16,0 0-10 16,0 1-5-16,0-2-3 15,0 6 16-15,-3-1 15 16,0 1-19-16,1 0-3 15,1 0 7-15,-1 0-6 16,1 0-2-16,-1 0-1 16,1 0 1-16,-1 0-8 15,2 0 8-15,-1 0-15 16,1 4 9-16,0 0-17 16,0 0-22-16,0-1 31 15,0 0-44-15,0-2-1 16,0-1 12-16,0 0 22 0,0 0-4 15,0 0-22-15,1 0-51 16</inkml:trace>
  <inkml:trace contextRef="#ctx0" brushRef="#br1" timeOffset="467335.9475">29330 4137 237 0,'0'0'61'16,"0"0"-38"-16,0 0-10 0,0 0 35 15,0 0 24-15,0 0-41 16,0 0-1-16,0-16 15 16,0 16-23-16,0-1 2 15,2-2-17-15,8 0 0 16,0-1 5-16,4 1-12 15,4-1 0-15,2 0 5 16,5-2-5-16,2 0 0 16,2-3 0-16,0 1 5 15,-3 0-8-15,0 0 3 16,-6 4 0-16,0-1 4 16,-2 2 3-16,-6 3-7 15,-2 0 0-15,-2-3-1 16,-5 3 1-16,-2 0 0 0,1 0-10 15,-2 0-2-15,0 0 2 16,0 0-24-16,3 0-40 16,0 0-64-16,-2 0-28 15</inkml:trace>
  <inkml:trace contextRef="#ctx0" brushRef="#br1" timeOffset="467673.8105">29414 4210 256 0,'0'0'108'0,"0"0"-108"16,0 0 0-16,0 0 14 15,0 0 10-15,0 0 23 16,70-5 4-16,-39-3-4 16,1 2-18-16,-3 0-29 15,-2 1 0-15,-2 5 20 16,-2-2-20-16,-4 2 0 16,2 0-1-16,-3 0 7 15,-5 0-15-15,1 0 9 0,-5 0-31 16,-3 0-9-1,-2 0-64-15,-1 0-87 0</inkml:trace>
  <inkml:trace contextRef="#ctx0" brushRef="#br1" timeOffset="480202.1488">17160 15819 307 0,'0'0'35'0,"0"0"85"16,0 0-54-1,0 0-25-15,0 0-4 0,0 0-19 16,0 0-8-16,0 0-1 16,-4 0 5-16,4 0 6 15,0 0-20-15,0 0 0 16,0 0 1-16,0 0-1 16,0 0-1-16,0 0-3 15,1 0 8-15,11 0-6 16,3 0 2-16,7 1 0 15,4 2 5-15,2-1-5 16,3 1 0-16,2 0 0 0,-2-3 12 16,2 2-26-16,-6-2 14 15,-2 0-8-15,-3 0 8 16,-5 0 0-16,-3 0 0 16,-4 3-7-16,-1-2 21 15,-4 2-36-15,1-2 22 16,0 3-27-16,1-1 17 15,-1 2-39-15,0-1-12 16,2-2-50-16,-1-2-47 16,-1 0-81-16</inkml:trace>
  <inkml:trace contextRef="#ctx0" brushRef="#br1" timeOffset="481128.1767">22685 15925 120 0,'0'0'136'0,"0"0"-83"15,0 0 15-15,0 0-26 16,0 0-21-16,0 0 28 16,-4 2-42-16,4-2 43 15,0 0-34-15,0 1 1 16,0-1 10-16,6 0-22 16,7 0 5-16,4 0 22 0,3 0-30 15,4 0 7 1,1 0-9-16,2 0 2 0,-3 0 2 15,2 0-4-15,-3 0 0 16,0 2-5-16,-4 1-21 16,-1-2 21-16,-3 1-14 15,-2-1 4-15,-1 2 5 16,0-1-26-16,-3 0-32 16,-1 3-26-16,-5-3-117 15</inkml:trace>
  <inkml:trace contextRef="#ctx0" brushRef="#br1" timeOffset="483176.6768">24927 16115 198 0,'0'0'121'15,"0"0"-61"-15,0 0-49 16,0 0 22-16,0 0-26 15,0 0 11-15,0 0 10 16,0 0-25-16,3 0 25 16,7 0 10-16,1-2-22 15,4 0 9-15,4-2-25 16,2 3 4-16,4-1 0 16,-2 2-4-16,1 0 0 0,-1 0-6 15,-3 0 8-15,-5 0-7 16,-6 0-17-16,-5 0 22 15,-1 0-11-15,-3 0 11 16,0-3 0-16,0 0-13 16,0-4 10-16,-10 0-14 15,1 1 17-15,-3 1 0 16,0 2-8-16,1 3 13 16,0 0-5-16,0 5 0 15,2 7 0-15,3 2-3 16,3 3-11-16,3-4 14 15,0 4-7-15,4-7 2 16,12 2-12-16,1-5-16 0,0-5 2 16,2-2 21-16,-1 0-14 15,-1 0 22-15,-5-5-13 16,-4-2 4-16,-5-2 11 16,-3 2 3-16,0 4 0 15,0-4-3-15,0 4-27 16,-3 2-10-16,-7 0 24 15,1 1-73-15,2 0-23 16</inkml:trace>
  <inkml:trace contextRef="#ctx0" brushRef="#br1" timeOffset="485099.0191">3029 9617 424 0,'0'0'92'0,"0"0"-25"16,0 0-62-16,0 0-4 15,0 0-1-15,0 0 0 16,-27 92 15-16,27-61-4 15,2-5-11-15,7-3 12 16,2-8-4-16,0-4-9 16,-5-4 1-16,2-5 0 0,0-2-14 15,1 0 14-15,5-9 0 16,-1-10 15-16,-1-5 1 16,-2 2 2-16,-5 0-18 15,-2 3 0-15,-3 0 16 16,0 3-16-16,0 5 0 15,0 4 7-15,-6 4-2 16,-3 3-5-16,-1 0 0 16,-8 3-32-16,3 26 25 15,-6 10-106-15,-4 6-132 16</inkml:trace>
  <inkml:trace contextRef="#ctx0" brushRef="#br1" timeOffset="492818.9985">19999 10031 48 0,'0'0'14'0,"0"0"-1"15,0 0-3-15,0 0-10 0,0 0 2 16,0 0-2-16,0 0 0 16,0 0 25-16,-3-11 0 15,3 11 26-15,0 0-19 16,0 0-13-16,0 0 6 16,0 0-25-16,0 0 4 15,0-1-9-15,0 1 22 16,3-2-5-16,7-1 0 15,6 0 18-15,3-1 6 16,6-2-4-16,5-1-12 16,4-4 11-16,3-2-22 15,6 1 23-15,-1-2-20 16,4-2-11-16,1-1 31 16,2 0-32-16,0 1 16 0,1 2-16 15,3 1 0-15,-1 0-2 16,1 2 8-16,0-1-6 15,-1-3 0-15,0 1 10 16,1-3-4-16,2 1-6 16,0 1-3-16,-3 1 3 15,-5 1 0-15,-4 3 1 16,-6 3-1-16,-1 0 3 16,-3-1-3-16,0-1 0 15,1-1 6-15,0 1 5 16,2-3-11-16,1 0 0 0,1 2 18 15,1 0-18 1,1 1 0-16,-5 4-1 0,1 0 12 16,-4 1-23-16,-4 3 12 15,-4-1 0-15,-2 2 0 16,-4 0 12-16,-3-3-18 16,-3 3 6-16,-4 0 0 15,-2 0-12-15,-2 0 11 16,-3 0-35-16,1 0-3 15,-2 0-42-15,0 0-44 16,0 0 17-16,-3 3-54 16</inkml:trace>
  <inkml:trace contextRef="#ctx0" brushRef="#br1" timeOffset="493408.9694">21167 9750 53 0,'0'0'155'15,"0"0"-140"-15,0 0 4 16,0 0-10-16,82-22 35 16,-46 10 20-16,7 5-46 15,-2-5 14-15,7 0 22 16,2 1-43-16,5 0 7 15,4-1 5-15,5 2-23 16,8 3 48-16,9 2-48 16,5 0 0-16,4 3-9 15,-1-3 21-15,2-2-12 16,0-3 0-16,-2 0 4 16,-1 1-2-16,-8-2-2 0,-4 2 0 15,-8 1-10-15,-5-1 18 16,-8 2-8-16,-10 3 0 15,-8 0 0-15,-13 0 11 16,-8 2-11-16,-7 1 0 16,-5-1-7-16,-4 2 10 15,0 0-3-15,0 0 0 16,0 0 5-16,0 0-21 16,0 0 16-16,0-2-22 15,-7-1 12-15,-2 3-52 16,-4-1-96-16,-3-1-55 15</inkml:trace>
  <inkml:trace contextRef="#ctx0" brushRef="#br1" timeOffset="499987.6344">22421 9089 175 0,'0'0'57'0,"0"0"-10"15,0 0-31-15,0 0 19 16,0 0-15-16,0 0 26 16,0 0 10-16,0 0-50 15,7-43 1-15,-7 43-7 0,2 0-80 16,-1 0-141-16</inkml:trace>
  <inkml:trace contextRef="#ctx0" brushRef="#br1" timeOffset="500428.6159">22400 9360 416 0,'0'0'122'15,"0"0"-29"-15,0 0-58 16,0 0-12-16,0 0 21 0,0 0-23 16,-3-16-4-16,9 2-17 15,3-2 9-15,1-1-1 16,1 2-8-16,-2-1 0 16,-2 2 15-16,-2 2-6 15,-2 2-9-15,-3 1 6 16,0 3-6-16,0 1 17 15,0 3-17-15,0 1 0 16,0 1 0-16,0 0 0 16,0 0-4-16,0 8-11 0,0 12 15 15,0 3 12 1,0 1-12-16,0 1 0 0,4-6 2 16,4-6 3-16,-1-3-7 15,4-6 2-15,2-4-25 16,6-3 20-16,5-18-56 15,2-11-33-15,1-2-128 16</inkml:trace>
  <inkml:trace contextRef="#ctx0" brushRef="#br1" timeOffset="501239.1139">22172 8799 225 0,'0'0'258'0,"0"0"-193"16,0 0-3-16,0 0-6 0,0 0-27 16,0 0 17-16,-17-66-46 15,24 44 4-15,5-6 8 16,5 1-7-16,3-5 2 15,-1 0-7-15,0 1 0 16,1 1 15-16,-4 6-15 16,-1 6-46-16,-4 7 17 15,-7 5-65-15,-4 4 8 16,0 2-35-16,-4 0-136 16</inkml:trace>
  <inkml:trace contextRef="#ctx0" brushRef="#br1" timeOffset="501502.6754">22151 8501 197 0,'0'0'65'16,"0"0"-32"-16,0 0-29 15,0 0 21-15,0 0 3 16,0 0 1-16,79-39 10 16,-56 35-19-16,-3-1-13 15,0 5 26-15,-5 0-33 16,-2 0 21-16,-3 0 0 15,-4 0-21-15,-1 11 0 16,-3 7 0-16,-2 4 5 16,0 5 36-16,0-1-36 15,-8-1-5-15,-2-4 0 0,4-1-14 16,6-7-29-16,0-9-154 16,10-4-122-16</inkml:trace>
  <inkml:trace contextRef="#ctx0" brushRef="#br1" timeOffset="522918.4781">21992 5516 233 0,'0'0'66'0,"0"0"-28"16,0 0 6-16,0 0-18 16,0 0-16-16,0 0 33 15,0 0-27-15,-9 0-11 16,9 0 27-16,0 0-17 15,0 0 8-15,0 0-23 0,0 0 8 16,0 0 16-16,0 0-24 16,0 0 0-16,0 0 6 15,0 0-6-15,0 2 0 16,4 3 5-16,1 0 4 16,3-1 11-16,-2 1-13 15,2 0-7-15,2 0 26 16,-1-1-24-16,3 2 4 15,3-1-6-15,0 0 15 16,3-1-7-16,-2 1-8 16,4-2 0-16,-1 0 6 15,2-1 0-15,1-1-1 0,1 0-5 16,-4-1 0-16,1 0 2 16,0 2-2-16,-2-2 0 15,2 0 4-15,-1 0 2 16,-1 0 0-16,0 0-6 15,-2 0 0-15,4 0 9 16,0 0-9-16,0 0 0 16,1 0 7-16,0 0 0 15,-3-2-5-15,1 1-2 16,-2-2 0-16,0 0-3 16,-1 0 3-16,0 1 0 15,0-1 4-15,-1 3-2 16,0 0-2-16,0 0 0 15,-3 0 0-15,1 0-6 16,1 0 6-16,0 0 0 0,0-1 0 16,2-1 8-16,-1 1-12 15,5-2 4-15,-1 0 0 16,1 1 8-16,2-3-8 16,-3 2 0-16,-1 0-11 15,-2 0 28-15,-2 3-19 16,-1-3 2-16,-1-1 0 15,-1 1 1-15,0 0-1 16,-1 1 0-16,0-3-8 16,0 1 11-16,1-1-3 15,-2 0 0-15,1 2 9 0,-1-4-25 16,2 2 16-16,0 0 0 16,0-2 0-16,2 2 15 15,-4 1-16-15,2 1 1 16,1-2 0-16,0 5-3 15,0-2 3-15,1-1 0 16,1 0-2-16,-3 0 4 16,1 0 2-16,2 0-4 15,-2-1 3-15,0 0-12 16,-2 1 9-16,-1 0 0 16,-1 1-3-16,-4 1 10 15,1-3-6-15,0 3-1 16,0-2 5-16,1 1-13 15,-2 0 8-15,1 1 0 0,1 0-2 16,3-1 4-16,-2-1-2 16,2-2 0-16,3 3 8 15,-5-2-11-15,3 1 3 16,-4 0 0-16,-1 1-7 16,0-1 18-16,-2 0-7 15,0-1-4-15,-2-1 0 16,2 0-5-16,0-1 5 15,0-4 0-15,0 0 10 16,-1-3-10-16,1 2 0 16,0 2-1-16,0 0 5 15,0 2-5-15,-2 4 1 0,1 2-5 16,-2 1-6-16,0 0 10 16,0-2 0-16,0 2-3 15,0 0 8-15,1-1-28 16,1 1 22-16,-2 0-20 15,0 0 16-15,0 0-15 16,1 0 13-16,-1 0 6 16,0 0 4-16,0-2 0 15,0 2-2-15,0 0 0 16,0 0 1-16,0 0-1 16,0 0-7-16,0 0 3 15,3-3-42-15,-1-1 9 16,1-1-65-16,0-3-39 15,-1 1-73-15</inkml:trace>
  <inkml:trace contextRef="#ctx0" brushRef="#br1" timeOffset="530326.6552">23316 2539 130 0,'0'0'151'15,"0"0"-68"-15,0 0-66 16,0 0 18-16,0 0 12 0,0 0-10 15,0 0 28-15,0-11-30 16,0 11-28-16,0 0 34 16,0 0-41-16,0 0 0 15,0 0-4-15,0 0 11 16,0 0-10-16,0 0 3 16,0 0 0-16,0 0 1 15,-1 0-1-15,-4 4 0 16,-3 8 9-16,-2 3-8 15,0 2 19-15,1 0-20 16,-2 0 6-16,1 2-7 16,2-2 1-16,2 0 0 0,1 0 5 15,2-3 2 1,1-1-7-16,1-6 0 0,-1 0 0 16,2-7 3-16,0 0-3 15,-1 0 0-15,1 0-3 16,0 0 10-16,0 0 6 15,0 0-13-15,0 0 0 16,0 0 7-16,-3-3-6 16,-2-8-1-16,2 0 6 15,-2-1-2-15,3-1-4 16,2-1 0-16,0-2 0 16,0 1-13-16,0-2 13 0,0 1 0 15,4-1-6 1,7 0 10-16,-1 3-8 15,6 0 4-15,-1 0 0 0,5 2 3 16,-1-3-3-16,-1 3 0 16,4-2 0-16,1 3 5 15,-2 1-1-15,1 2-4 16,2-1 0-16,1 3-6 16,0-1 6-16,-2 0 0 15,-1 5 2-15,-1 1 1 16,-3 1 3-16,1 0-6 15,1 0 0-15,-5 0-3 16,-1 0 3-16,0 0 0 16,-3 0-2-16,2 0 11 15,-2 0-18-15,-1 0 7 0,3 0 2 16,1 0 1-16,2 0-1 16,1-4 0-16,0-1 1 15,3 0 1-15,-2 2 2 16,0-3-4-16,-2 2 0 15,2 0 6-15,-6-1-6 16,0 2 0-16,-5 2 7 16,2 1 5-16,0-3-18 15,0 3 6-15,2-2 0 16,-1 0-7-16,2-1 10 16,-3 1-3-16,3-3 0 15,-2 4 4-15,-1-1-8 16,4 0 4-16,3-1 0 15,0-1 13-15,1 0-13 16,-1 0-3-16,-3 0 0 0,2 1 6 16,-3 1-4-16,1 1 1 15,-2-1 0-15,-2 1-1 16,1 1 1-16,-2-2-3 16,-1 2 3-16,-1 0 2 15,1 0 1-15,-1 0-3 16,2 0 4-16,1 0-6 15,1 0 2-15,4-1 0 16,2 1-12-16,-2 0 26 16,3 0-12-16,-3-2-2 0,1 2 0 15,-3-1-2 1,0 1 2-16,3 0-2 0,-2 0 0 16,2-2 2-16,-3 2 0 15,0 0-8-15,0 0 8 16,-3 0 6-16,3 0-6 15,-2 0 0-15,1 0 0 16,0 0 6-16,2 0-11 16,0 0 5-16,-3 0 0 15,4 0-7-15,-1 0 9 16,1 0-2-16,0 2 0 16,0-2 12-16,-1 3-18 15,-2-3 6-15,1 1 0 16,-2 1 4-16,4-1-4 15,3 1 0-15,0-2-5 0,2 0 13 16,-4 0-9 0,-1 0 1-16,-4 0 0 0,-2 0-3 15,0 0 3-15,-3 0 0 16,-1 0-4-16,1 0 11 16,0 0-7-16,2 0 0 15,0 0 4-15,-1 0-8 16,2 0 4-16,-1 0-2 15,2 0-4-15,2 0 12 16,-1 1-8-16,3-1 2 16,1 4 0-16,-1-3-2 15,-2 4 2-15,-1-1-3 0,1-1 3 16,-2 2 0-16,-2-1 6 16,2-1-6-16,-3 0 3 15,-2-1-5-15,1-1 2 16,-2 0 0-16,2 1 0 15,2 1 2-15,-3-1-4 16,4 1 0-16,-4-3 2 16,2 4-5-16,3-1 13 15,2 2-8-15,1 0 0 16,1-5 6-16,1 3-10 16,0 0 4-16,1 0 0 15,2 0-2-15,-2-1 2 16,-1 0-1-16,0-1 0 15,2 1 1-15,-1-2 6 0,3 1-6 16,0-1 0-16,0 2-7 16,0-2 15-16,-6 0-8 15,-2 0 0-15,0 0 13 16,-2 0-25-16,1 0 12 16,0 0 0-16,-2 0 8 15,-1 0-8-15,2 0 0 16,-2 0-4-16,0 1 14 15,0-1-13-15,-2 0 3 16,1 0 0-16,-2 0-4 16,0 1 4-16,0 1-7 15,2-2 6-15,-2 3 2 16,2-1 2-16,1 1-3 0,2 2 0 16,2-3 1-16,2 3-1 15,0 0 0-15,1 1-11 16,-2 0 22-16,0 1-11 15,-1-1 0-15,-4 0 4 16,0-1-14-16,1 3 10 16,-3-2 0-16,2-1-3 15,-3-1 11-15,0 1-20 16,-1-2 12-16,-1 0 0 16,2 2 2-16,0 1-2 0,2-1 0 15,-2 0-15 1,0-1 23-16,0 0-8 0,0 0 0 15,0 1 5-15,1-2-9 16,1 0 4-16,-2 1 0 16,1-2-1-16,0 1 3 15,-1-2 9-15,-1 3-11 16,1-1 0-16,-1 0-15 16,-1 0 16-16,1 0-1 15,-1-1 1-15,1 1 5 16,-1-3 1-16,-1 0-7 15,2 2 4-15,-2-2-16 16,0 0 12-16,0 0 0 16,0 0 0-16,0 0 7 15,0 0 4-15,0 0-11 0,0 0 3 16,0 0 13-16,-3-7-16 16,-5-3 0-16,-1-2 0 15,-1 5 9-15,1-5 5 16,-2 4-14-16,1 0 0 15,-1 0 2-15,1 0-2 16,-2 2 0-16,0-2 3 16,0 2 9-16,0-1-16 15,0 0 4-15,-1-1 0 16,1 2 4-16,-1-1-4 16,1 1 0-16,-1 0 3 15,0 1 7-15,1 2-20 0,-1 1 10 16,2 1 0-1,2 1-1-15,-1 0 1 16,4 0 0-16,-1 0-9 0,2-1 18 16,2 1-17-16,-3 0 8 15,3 0 0-15,-1 0-13 16,-2 0 13-16,3 0-15 16,-2 0 6-16,1 0-5 15,1 0 5-15,-3 0-5 16,-2 0-9-16,-1 0 3 15,-2 0-5-15,-3 0-19 16,-2 0 35-16,-1 0-26 16,-4 0 20-16,-2 0 3 15,0 2 5-15,-1 0-9 16,5-2 18-16,4 0-2 0,-1 0 21 16,4 0-20-16,-5 0 9 15,1-3-10-15,0-1 1 16,-1-1 20-16,-1 0-12 15,0 3-9-15,2-3 20 16,-2 0-18-16,1 0 18 16,-2 3-20-16,3-1 0 15,-1 2 31-15,1 1-27 16,1-1-4-16,1-1 16 16,0-1-14-16,0 1 13 15,2-1-15-15,0 0 0 16,3 3 19-16,-2-3-19 15,3 1 0-15,-1 1 12 0,-3-2-8 16,2 3-2-16,-7 0-2 16,2 0 0-16,-2 0 6 15,0 0-6-15,-1 0 0 16,-1 0-5-16,-5 0 13 16,-2 6-9-16,0-2 1 15,2 1 0-15,3 0-15 16,-2-3 15-16,4 0 0 15,1 0 6-15,-1-1 3 16,0 1-7-16,-1-2-2 16,-1 0 0-16,0 0-1 15,0 0 1-15,1 0 0 0,-3 0 4 16,5 0 4 0,2 0-8-16,4 0 0 0,-1 0 0 15,2 0 3-15,2 0-3 16,-3 0 0-16,5 0 0 15,1-2 0-15,0 2 0 16,0-1 0-16,1 1 7 16,1 0-22-16,-1-2 15 15,2 2 0-15,-1-1 8 16,-3 1 1-16,1 0-13 16,-3 0 4-16,-2 0-1 15,-2 0-9-15,-1 0 10 16,-1 3 0-16,2 3-4 15,-5-1 8-15,1 1-7 0,-2-3 3 16,-1 4 0-16,-2-1 1 16,-1-2-1-16,-3 1 0 15,3-2-3-15,-3 0 15 16,5-2-12-16,0 1 0 16,4-1 1-16,0 0-2 15,-1 2 1-15,0 0 0 16,0 0-1-16,-1 1 9 15,1-1-11-15,-1 3 3 16,-3 0 0-16,0 3-8 16,2-1 8-16,1 0 0 0,3-2 1 15,3 2 5-15,-1-4-6 16,7 0 0-16,-2-1 0 16,0 2-3-16,3-2 3 15,-2 0 0-15,1 1-9 16,-2-1 19-16,2 4-13 15,-4-2 3-15,1 2 0 16,-1 0 1-16,2-1-1 16,1 0 0-16,0 2-7 15,2-4 18-15,1-1-13 16,-1 2 2-16,5-5 0 16,-1 2-6-16,0 0 6 15,2-1 0-15,-2 0-3 16,1 1 11-16,-1 0-15 0,1 1 7 15,-1-2 0-15,1 1-1 16,-1-1 1-16,2 1 0 16,0-2-2-16,0 0 11 15,0 0-11-15,0 0 2 16,0 0 0-16,0 0-5 16,0 2 5-16,-1-2-2 15,-1 0-5-15,1 3 14 16,-1 0-4-16,1 1-3 15,-2-1 2-15,1 1-2 16,1 2 0-16,-2-3 0 16,-1 1-12-16,0 0 18 15,3 1-6-15,-1-1 0 0,-1 2 11 16,2-2-28 0,-1 0 17-16,2-2 0 0,0-1-3 15,0-1 2-15,0 0 1 16,0 0 0-16,0 0 0 15,0 0-22-15,0 1 1 16,0 1-68-16,8 1 1 16,4-1-151-16</inkml:trace>
  <inkml:trace contextRef="#ctx0" brushRef="#br1" timeOffset="544015.1935">23107 6200 10 0,'0'0'382'0,"0"0"-306"16,0 0-31-16,0 0 30 15,0 0-45-15,0 0 26 16,0 0-15-16,0-37-40 16,0 33 68-16,0 2-57 15,0-1-8-15,0 3 29 16,0 0-25-16,0 0 1 16,0 0-9-16,-1 0 2 0,1 0-31 15,0 0 29 1,0 3-4-16,0 8 4 0,0 3 1 15,0 3 0 1,0 0-1-16,6-1 0 0,-1 3 11 16,4-2-11-16,-2 0 0 15,2-3 3-15,1-3-2 16,-3-2-1-16,1-4 0 16,0-1 2-16,0-4 1 15,4 0-3-15,3 0 0 16,2-7 18-16,3-7-16 15,-1-4 25-15,0-2-27 16,0 2 5-16,-4-1 0 16,4 2-5-16,-1 1-2 15,0 2-5-15,3 0 7 0,-1 2-33 16,-1 2-27-16,-1 2-33 16,-5 4 5-16,-5 0-94 15,-4 2-147-15</inkml:trace>
  <inkml:trace contextRef="#ctx0" brushRef="#br1" timeOffset="544480.8834">23117 6232 235 0,'0'0'66'16,"0"0"-11"-16,0 0 19 15,0 0-42-15,0 0 42 16,0 0-58-16,-4 5-3 16,4-1 7-16,0 4-20 15,0 6 0-15,6 5 38 16,1-2-30-16,0 0 51 16,0-3-54-16,3-1 1 0,-1-3 18 15,0-2-16-15,5-2 4 16,-2-3 1-16,4-3-9 15,4 0 39-15,5 0-43 16,3-12 4-16,2-5-3 16,0-3-1-16,-2-4-17 15,-1-1-65-15,-6-1-88 16,-3 1-286-16</inkml:trace>
  <inkml:trace contextRef="#ctx0" brushRef="#br1" timeOffset="548378.5501">22717 3399 414 0,'0'0'85'0,"0"0"-35"16,0 0-7-16,0 0 22 15,0 0-33-15,0 0-12 16,0 0 47-16,0 0-55 16,-39-10-3-16,37 10-9 0,1 0 20 15,-2 3-24-15,0 5 4 16,1 1 0-16,2-1-8 15,0-2 8-15,0 2 0 16,0-2-9-16,0-1 26 16,3-2-21-16,5-1 4 15,-1-2 0-15,5 0-6 16,-3 0 15-16,-1 0 4 16,-2 0-13-16,-2-5 1 15,-4 0 19-15,0-2-20 16,0 0 7-16,0 0 11 15,0-1-15-15,-9 1 3 16,1 2-6-16,1 1 0 0,2 3 4 16,2-1-4-1,-1 2-15-15,3 0 8 0,1 3-86 16,0 13-27-16,0-2-41 16,0 1-240-16</inkml:trace>
  <inkml:trace contextRef="#ctx0" brushRef="#br1" timeOffset="549188.9961">22758 3875 326 0,'0'0'95'15,"0"0"-51"-15,0 0-16 16,0 0 28-16,0 0-42 16,0 0-4-16,-19 27 30 15,19-17-40-15,0 3 0 16,0 0-3-16,0-1 20 15,1-4-14-15,4-4-3 16,1-3 2-16,1-1 4 0,-2 0-5 16,1-7 4-16,-2-4 8 15,-1 0 0-15,-1-2 17 16,-2 4-28-16,0 0 0 16,0 2 52-16,0 0-51 15,0 5 4-15,-2-2-11 16,1 3 13-16,1 1-18 15,0 0-22-15,0 0-114 16,0 0-91-16</inkml:trace>
  <inkml:trace contextRef="#ctx0" brushRef="#br1" timeOffset="549816.6357">22888 4322 332 0,'0'0'101'15,"0"0"0"-15,0 0-66 16,0 0 47-16,0 0-6 16,0 0-27-16,-14-9 22 15,12 9-46-15,-1 0-15 0,-2 0-1 16,-2 0-9 0,-3 10 0-16,-1 5 1 0,2 0 6 15,4-4-9 1,2-1 2-16,3-5 0 15,0 0-11-15,0-3 13 0,0-2-2 16,0 0 2-16,12 0 5 16,4-3 2-16,1-9-9 15,-1-2 0-15,-5 2-5 16,-5 0 5-16,-1 4-2 16,-3 2-11-16,-2 3 18 15,0 3-10-15,0 0 5 16,0 0-34-16,0 0 29 15,-9 0-64-15,3 2-8 16,0 10-23-16,3 0-99 0</inkml:trace>
  <inkml:trace contextRef="#ctx0" brushRef="#br1" timeOffset="550505.6695">23115 4844 231 0,'0'0'202'0,"0"0"-157"16,0 0 9-16,0 0 16 15,0 0-26-15,0 0 11 16,0 0-19-16,-59-3-29 16,55 5 29-16,1 3-36 15,2 2 0-15,1-2-1 16,0 2 3-16,0 1-2 16,0-1 0-16,8-2 8 0,4 2-19 15,1-6 12 1,1-1-2-16,1 0-4 0,-2 0 5 15,-2-3-10-15,-5-5 8 16,-4 1 2-16,-2 1-6 16,0-1 6-16,0 3 0 15,-8-1-5-15,-1 5 1 16,1 0-11-16,-2 0-63 16,4 3-86-16,3 9-132 15</inkml:trace>
  <inkml:trace contextRef="#ctx0" brushRef="#br1" timeOffset="551166.2439">23150 5098 244 0,'0'0'107'0,"0"0"-42"15,0 0 47-15,0 0-63 16,0 0 30-16,0 0-23 16,-7-2-51-16,7 2 20 15,0 0-25-15,0 0 0 16,0 0 13-16,0 0-13 16,0 0 0-16,0-1 12 0,0 1-8 15,0-3-8-15,0-2-6 16,0-3-109-16,0-1-123 15</inkml:trace>
  <inkml:trace contextRef="#ctx0" brushRef="#br1" timeOffset="586926.2989">17851 4048 308 0,'0'0'153'0,"0"0"-153"15,0 0 0-15,0 0 12 16,0 0 21-16,0 0 33 16,0 0-37-16,0 0-6 15,58-23 6-15,-40 15-8 16,1 0 8-16,2 0-29 15,3 2 7-15,3-1 5 16,0 0-12-16,4 1 0 0,3-2 9 16,2 2-9-16,1-2 5 15,2-3-5-15,1 0 3 16,-2-2 0-16,-1 0-3 16,-3-3 0-16,-2 7 4 15,-7-2-4-15,-7 5 0 16,-8 2-47-16,-7 4-41 15,-3 0-47-15,0 0-227 16</inkml:trace>
  <inkml:trace contextRef="#ctx0" brushRef="#br1" timeOffset="587206.2563">18136 3975 398 0,'0'0'154'16,"0"0"-107"-16,0 0-7 16,0 0 22-16,0 0-41 15,0 0-5-15,9 1-16 16,12-13 4-16,7 1 15 15,6-3-19-15,3 0-13 0,1 3-11 16,-2 2-59-16,0-1-13 16,-5 0-174-16</inkml:trace>
  <inkml:trace contextRef="#ctx0" brushRef="#br1" timeOffset="588427.5057">19690 4347 556 0,'0'0'38'0,"0"0"-2"16,0 0-23-16,0 0 2 15,0 0 15-15,0 0-12 16,0 2 7-16,0 1-16 16,-2 1-9-16,-2 3 4 15,4 0-4-15,0-2 14 16,0 1-14-16,0-1 7 16,0-3-11-16,7-2 4 0,4 0 0 15,5 0 14-15,2 0-10 16,0-11 4-16,-4 1-8 15,-3 0 10-15,-6 2-3 16,-5 1-2-16,0 0-5 16,0 0 3-16,-2 1-3 15,-8 2-4-15,0 2-2 16,0 2 12-16,2 0-8 16,0 0 2-16,1 0 0 15,1 0 7-15,0 5-1 16,-2 2-6-16,4-2 0 15,2 1 5-15,2-3-9 16,0-3 4-16,0 3-12 0,0-3 4 16,0 0-1-16,0 0 9 15,3 0 0-15,9 0 6 16,-3 0-6-16,-4 0 0 16,-2-3 0-16,-3 3 12 15,0 0-5-15,0 0-7 16,0 0-30-16,0 0-31 15,-9 0-32-15,0 0-197 16</inkml:trace>
  <inkml:trace contextRef="#ctx0" brushRef="#br1" timeOffset="589508.1278">19714 4226 309 0,'0'0'158'0,"0"0"-139"16,0 0 11-16,0 0 10 15,0 0 5-15,0 0 3 16,-66-10-20-16,59 10-8 15,2 0 20-15,1 0-40 16,2 5 4-16,2 6-6 0,0 1 4 16,0 2 6-16,0-2-8 15,3-3 0-15,8-3-3 16,3-2 3-16,0-2 0 16,1-2 1-16,0 0 6 15,-4 0-4-15,-1 0-3 16,-6-2 0-16,-1-3 15 15,-3 0-12-15,0-3-2 16,0 3-1-16,0-3-1 16,-6 2 1-16,-1 0 0 15,1 2 10-15,1 0-12 16,1 4 2-16,1 0-8 0,0 0 1 16,0 0 14-16,-2 0-9 15,-2 0 2-15,3 11-1 16,-2 2 1-16,1 0 3 15,3 0-2-15,2 0-2 16,0-3 3-16,0-2-17 16,0-2 14-16,5-1-15 15,4-5 12-15,4 0-4 16,2 0 7-16,0 0-13 16,-1-8 14-16,-5-1 5 15,-2-2-1-15,-6 1-4 16,-1 2 0-16,0-1 0 0,-1 4 0 15,-12-1 18-15,-2 4-9 16,0 2 2-16,0 0-11 16,3 0 0-16,6 0-4 15,3 0 15-15,3 0-22 16,0 0-19-16,0 2-112 16,16 4-25-16,2-2-238 15</inkml:trace>
  <inkml:trace contextRef="#ctx0" brushRef="#br1" timeOffset="591886.0939">16019 5903 14 0,'0'0'54'16,"0"0"78"-16,0 0-56 16,0 0-5-16,0 0 15 15,0 0-18-15,0 0 3 16,0 4-27-16,0-4-26 16,0 0 17-16,0 0-35 15,5 0 0-15,5 0-4 16,6 0 11-16,10-2 5 0,5-5-7 15,5 1-4-15,1 0 32 16,2-5-33 0,1 3 0-16,-1-2 17 0,3-2-13 15,-1-3 6-15,1-2-10 16,0 0 11-16,1-2-3 16,-2 0-8-16,-5 2 0 15,-5 0 11-15,-4 3-6 16,-7 1-5-16,-6 6 4 15,-5 0-4-15,-5 4 9 16,-4 3-5-16,0 0-4 16,0 0 14-16,0 0-14 15,0 0-9-15,0 0-23 16,-4 0-18-16,-9 0-22 16,-6 0-40-16,-6 12-90 0,-6 3-113 15</inkml:trace>
  <inkml:trace contextRef="#ctx0" brushRef="#br1" timeOffset="592102.6993">16331 5924 282 0,'0'0'177'0,"0"0"-162"15,0 0-10-15,0 0 31 16,80-50-9-16,-54 32-17 15,4 1 18-15,2-1-11 16,3 1-11-16,0 2 6 0,4 3-12 16,4 2-8-16,1 3-17 15,3 2-91-15,0 0-41 16</inkml:trace>
  <inkml:trace contextRef="#ctx0" brushRef="#br1" timeOffset="595763.7338">18100 4042 170 0,'0'0'98'16,"0"0"-52"-16,0 0 8 16,0 0-15-16,0 0 0 15,0 0-29-15,2 0-6 16,-1 0 12-16,1 0-10 16,-2 0-6-16,1 0 5 0,2 0 10 15,-2 0-15-15,4 0 0 16,2 0 0-16,2 0 18 15,6 0-18-15,5-3 0 16,4 1 14-16,5-3-1 16,6 1-13-16,3-6 0 15,4 1 0-15,0-2 2 16,4-3-2-16,-2 3-54 16,-6 1-5-16,-8 6-53 15,-14 3-25-15</inkml:trace>
  <inkml:trace contextRef="#ctx0" brushRef="#br1" timeOffset="596123.5814">18203 4084 184 0,'0'0'152'0,"0"0"-112"16,0 0 32-16,0 0-14 0,0 0-43 16,0 0 29-16,-3 0-19 15,3 0-20-15,13 0 27 16,13-8-31-16,5-3 34 15,0 0-14-15,1 2-19 16,-6-4-2-16,0 4 0 16,-5-2 8-16,-5 2-20 15,-7 2-19-15,-6 3-16 16,-3 1-11-16,0 3-23 16,-13 0-162-16</inkml:trace>
  <inkml:trace contextRef="#ctx0" brushRef="#br1" timeOffset="596386.33">18085 4050 166 0,'0'0'76'16,"0"0"-67"-16,0 0 7 15,0 0 44-15,0 0-31 16,0 0-7-16,12 0 26 15,6 0-27-15,4-3 33 16,5-2-21-16,3-2-33 16,1 0 29-16,2-3-23 15,4 0 10-15,-1-3-16 16,1-1 11-16,2-3-32 16,0 3 1-16,-2 1-108 0,-5 0-66 15</inkml:trace>
  <inkml:trace contextRef="#ctx0" brushRef="#br1" timeOffset="596947.0202">18045 4078 203 0,'0'0'28'15,"0"0"-21"-15,0 0-3 16,0 0-3-16,0 0 42 16,80 0-14-16,-53-8-5 15,1 0 18-15,2-2-10 16,0 3-11-16,-3-4-16 0,0 2 5 15,-5 2-20 1,-2 2 1-16,-8 1-74 0,-4-2-96 16</inkml:trace>
  <inkml:trace contextRef="#ctx0" brushRef="#br1" timeOffset="597194.8508">18102 4065 103 0,'0'0'132'16,"0"0"-96"-16,0 0-36 16,0 0 35-16,91-33-16 0,-69 24-19 15,2 0 1 1,-2-1-1-16,-1 4 0 0,1-3 14 15,1 1-14-15,-5 2-10 16,1-2-59-16,-4 0-98 16</inkml:trace>
  <inkml:trace contextRef="#ctx0" brushRef="#br1" timeOffset="600368.299">15443 5053 69 0,'0'0'303'0,"0"0"-274"15,0 0-29-15,0 0-17 16,0 0 17-16,0 0 11 15,0 0-11-15,0 0 0 0,0 0 9 16,0 0-7-16,0 0-1 16,0-2-1-16,0 0 13 15,0 1-24-15,0-1 11 16,0-1-83-16,0 0-94 16</inkml:trace>
  <inkml:trace contextRef="#ctx0" brushRef="#br1" timeOffset="600898.601">14757 4717 231 0,'0'0'5'0,"0"0"-3"0,0 0 9 15,0 0 0 1,0 0 3-16,0 0-5 0,43-26 6 16,-41 26 38-16,1 0-39 15,1 0-7-15,1 12 70 16,1 3-46-16,2 4 5 16,2 1 0-16,0 0-29 15,3-4 20-15,1-2-26 16,2-2 2-16,1-6 10 15,1-3-9-15,0-3-4 16,6 0 14-16,4-12-14 16,6-13 48-16,4-8-46 15,-3 2-1-15,-4 2 4 16,-6 6-3-16,-8 7-2 16,-4 5 0-16,-2 6-38 0,-2 5-24 15,-1 0-121-15,-4 11-49 16</inkml:trace>
  <inkml:trace contextRef="#ctx0" brushRef="#br1" timeOffset="601428.084">15275 5570 313 0,'0'0'91'0,"0"0"-6"0,0 0-75 16,0 0 11-16,0 0-10 15,0 0-6-15,-8 6-10 16,16 14 12-16,7 7-4 16,0 1 51-16,1-1-48 15,2-3 7-15,0-7 0 16,-1-3-3-16,-1-6-9 16,-3-4-1-16,5-4 0 15,3 0 1-15,4-10-1 16,9-10-2-16,4-4-12 15,2-4-109-15,0-1-83 16</inkml:trace>
  <inkml:trace contextRef="#ctx0" brushRef="#br1" timeOffset="602270.6958">16978 5964 304 0,'0'0'27'0,"0"0"-19"15,0 0 13-15,0 0 7 16,0 0 18-16,0 0 19 16,-35-49-33-16,35 49 13 15,0 0-38-15,0 0 0 16,0 0-5-16,0 5-2 16,0 9 0-16,-2 5-3 15,2 3 4-15,0 4-1 16,0-1 0-16,0-1 0 0,0-7-2 15,5-7-4-15,5-5 4 16,2-1 2-16,3-4 0 16,3 0 17-16,5-2-8 15,1-9-9-15,0-3 18 16,0-3-18-16,0-1-1 16,-2 0-1-16,-1-1-44 15,2 5-30-15,-3 2-131 16</inkml:trace>
  <inkml:trace contextRef="#ctx0" brushRef="#br1" timeOffset="602835.2492">17553 6210 305 0,'0'0'29'0,"0"0"29"15,0 0-50-15,0 0 34 16,0 0-26-16,0 0 40 15,0-41 0-15,0 37-33 16,0 1 29-16,0 2-44 16,0 1 5-16,0 0-9 15,0 0-4-15,0 8-31 16,3 11 23-16,4 5 8 0,-1-2 13 16,1-1-9-1,1-7 10-15,1-5-23 0,0-4 20 16,0-5-10-16,1 0 0 15,8-5 19-15,3-12-9 16,6-3-11-16,-2-4-18 16,2 2-53-16,-5 1-177 15</inkml:trace>
  <inkml:trace contextRef="#ctx0" brushRef="#br2" timeOffset="3.5193E6">4331 5981 474 0,'0'0'38'0,"0"0"44"16,0 0-66-16,0 0-4 15,0 0 38-15,0 0-38 16,0 0 31-16,-13-30-24 15,13 30-18-15,0-1 41 16,0 0-42-16,0-2 0 16,0 2 5-16,0 0 5 15,0 1 0-15,0-2-10 16,0 2 0-16,0 0 4 16,0 0-4-16,3 0-4 15,7 0-2-15,10 0 6 0,8 0 11 16,8-6-11-16,13-5 0 15,12-11 17-15,11-4-8 16,10-4-6-16,9-4 2 16,3 0 3-16,7 0 9 15,5-2-17-15,9 2 0 16,10 3 13-16,8 0-13 16,7 2 0-16,3-1-3 15,-2 1 18-15,-1-2-27 16,-7-2 12-16,-8 0 0 15,-7 4 5-15,-5 2-5 16,-4 4 0-16,-6-1-5 0,-5 3 12 16,-10 3 8-16,-10 1-15 15,-10 2 0-15,-8 4 6 16,-5 3-5-16,-10 2-1 16,-5 2 2-16,-7 2 7 15,-5 0 3-15,-5 1-12 16,-1-1 0-16,-1 0 18 15,-3 2-15-15,1-3-3 16,-1 3 14-16,-3-2-13 16,1-1 18-16,-5 2-19 15,-2 1 0-15,-1 0 17 16,-3-2-13-16,0 2-4 16,-4 0 11-16,-1 0-10 15,0 0 27-15,0-1-8 0,0 1-6 16,0 0 46-16,0 0-59 15,0 0 2-15,0 0-3 16,0 0 15-16,0 0-15 16,0 0 0-16,0 0 0 15,0 0-1-15,0 0 4 16,0 0-3-16,0 0 0 16,0 0 10-16,0 0-12 15,0 0 2-15,0 0 0 16,0 0 1-16,0 0-1 15,0 0 0-15,0 0-5 0,0 0 14 16,0 0-13 0,0 0 4-16,0 0 0 0,0 0-1 15,0 0 1-15,0 0 0 16,0 0-6-16,0 0 17 16,0 0-8-16,0 0-3 15,0 0 0-15,0 0-10 16,0 0 10-16,0 0 0 15,0 0 0-15,0 0 9 16,0 0-13-16,0 0 4 16,0 0-1-16,0 0-21 15,0 0 21-15,0 0-20 16,0 0 12-16,0 0-48 16,0 0 22-16,0 0-50 15,0 0-30-15,0 0 41 16,2 0-49-16,7 0-79 0,1 6 62 15,-1-3-160-15</inkml:trace>
  <inkml:trace contextRef="#ctx0" brushRef="#br2" timeOffset="3.5231E6">21572 1387 325 0,'0'0'22'16,"0"0"7"-16,0 0-1 15,0 0 68-15,0 0-22 16,0 0-20-16,35-51 41 16,-35 51-60-16,0 0-6 15,0 0 4-15,0 0-26 16,0 0-9-16,0 0 2 16,-2 8 0-16,-4 3 39 15,-3 7-32-15,2 6-7 0,1 3 11 16,1 5-3-16,2 1 13 15,1 4-21-15,2 1 0 16,0 1 7-16,0 0-6 16,0 4-1-16,7-2 7 15,0-2 0-15,1-1-5 16,2-3-2-16,-1-6 0 16,2-2-3-16,3-5 3 15,1-1 0-15,5-2 3 16,-1 1 1-16,7-3 8 15,2 0-12-15,5-1 0 16,1 1-1-16,3 2 1 16,1-1 0-16,-1 0 1 0,-3-1 10 15,-2-1-22-15,-1-4 9 16,-1 0 2-16,-2-3-1 16,2-2 1-16,3-1 0 15,-2-2-2-15,-1 0 14 16,0 2-8-16,-3 1-4 15,-2-1 0-15,3 3 0 16,0 0 0-16,1 4 0 16,2-1-1-16,-1 0 9 15,1-2-11-15,-1-1 3 16,1 1 0-16,1-5-8 16,-1 0 8-16,2-1 0 0,0-1-5 15,1-1 22-15,2-1-24 16,2-1 7-16,3 0 0 15,-1 0-5-15,0 0 7 16,1 0-2-16,-2 0 8 16,2-6-5-16,0 2-3 15,-3-1-3-15,0 2 3 16,-4 1-4-16,-4-1 4 16,-5 1 0-16,-2-1 0 15,2 0 6-15,-1-1-9 16,-1-1 3-16,0-2 0 15,4 1-5-15,0-2 5 16,3 2 0-16,1 0 4 0,-1 1 2 16,0 2-12-1,-2-2 6-15,-1 2 0 0,-2 2 3 16,-4 0-3-16,0 1 0 16,-2 0 0-16,-4 0 0 15,0 0-1-15,-3 0 1 16,-1 0 0-16,-3-2-1 15,0 0 1-15,-1-1 0 16,-1 3-5-16,2-2 11 16,-1-1-2-16,2 0-4 15,1 0 0-15,1 2-9 16,-2-1 9-16,-1 2 0 0,-3 0-4 16,1 0 11-16,-3 0-7 15,0 0 0-15,0 0 2 16,-3 0-9-16,0 0 7 15,0 0 0-15,0 0 0 16,0 0 9-16,0 0-9 16,0-3 0-16,2-3 1 15,-1-2 3-15,1-2-4 16,1-2 0-16,0 3-2 16,1-4 6-16,-1-1-4 15,0 2 0-15,-1-1 9 16,2 2-22-16,-1 2 13 15,0-4 0-15,2 6 2 16,-1-3-2-16,2 4-1 16,0 2-2-16,1-1 6 0,1 1-6 15,2 0 3-15,-1-2-4 16,2 3-1-16,-1-1 9 16,-1 3-4-16,-4-1 0 15,-1 2 0-15,2 0-4 16,1 0 4-16,4 0-8 15,0 0 1-15,3 0 11 16,-2 10-9-16,1-1 2 16,-2 4-8-16,0 1 3 15,-1 1 8-15,-1 2-8 16,2 2-7-16,-3-2 15 16,-2 2 0-16,2 0-1 0,-2-2 8 15,2-2-17-15,0 2 10 16,1-3 0-16,-1 1 0 15,3 0 4-15,1 1-4 16,5 1 0-16,2-1 10 16,4 0-19-16,5-1 9 15,5-2 0-15,4-2 5 16,6-1 0-16,-1-3-7 16,3-4 2-16,-2-2 0 15,-4-1-2-15,-1 0 2 16,-2 0 0-16,-3-4-3 15,-2-5 7-15,2 0-4 16,0-2 0-16,3 1 3 16,-2-2-4-16,5 3 1 0,-3 1 0 15,3-4 4-15,0 2-2 16,2 0-4-16,-1 0-1 16,1 2 3-16,0 0 0 15,0 0 0-15,-1 1 0 16,0 2 5-16,-1 0-5 15,0 1 0-15,1-1-1 16,-4 2 10-16,-2-3-5 16,-5 0-3-16,-3-3-1 15,1 1 12-15,-6-4 4 16,5-5-5-16,-3 0-11 0,1-3 13 16,1-6-3-16,-5-3-10 15,1-4 0-15,-3-2-2 16,-5-1 3-16,2 0-1 15,-6 2 0-15,-3 3 7 16,-5-3-8-16,-1 2 1 16,0-1 0-16,0-2-1 15,-10 2 1-15,-5-4 0 16,-1-4-1-16,-5-5 3 16,2-7-4-16,-1-3 2 15,1-1 0-15,5 6-2 16,-1 9 5-16,3 8-3 15,2 7 0-15,1 4 10 16,-2 4-21-16,1-3 11 16,0 2-2-16,-5 0-9 0,0-3 12 15,-3 4-4-15,0-3 3 16,-1-5 0-16,-1 4 23 16,-1-2-23-16,2 3 0 15,4 2-6-15,0 6 14 16,5 6-8-16,2 1 0 15,0 0 5-15,0 3-3 16,0-2-2-16,-2-1 0 16,-2 2 1-16,0 0 2 15,-1-2-3-15,-1-2 0 16,0 2 0-16,0 0 3 16,-1-1-3-16,2 2-3 0,0 2-8 15,2 0 7-15,2 3-2 16,-2 1-8-16,1 0 4 15,1 0-5-15,0 0 2 16,-1 0-13-16,2 0 14 16,1 0-30-16,-1 0-60 15,-2 0-53-15,-1-7-373 16</inkml:trace>
  <inkml:trace contextRef="#ctx0" brushRef="#br2" timeOffset="3.52498E6">23986 2202 130 0,'0'0'182'15,"0"0"-115"-15,0 0-11 16,0 0-19-16,0 0-36 15,-85-81-1-15,73 66 43 0,1 1-6 16,0 0 5 0,0-1 4-16,2 0-24 0,-1-2 18 15,1 3-40-15,-1-3 0 16,2 0 18-16,2 0-10 16,1-1 16-16,4 1-15 15,1-1 8-15,0 1 4 16,0-1-21-16,6 1 0 15,8-2 0-15,3 3 2 16,2-2 6-16,1 2 2 16,4-1-8-16,1-2 33 15,2 2-35-15,3 0 2 16,0 0 17-16,1 4-5 16,-1 1-13-16,1 3 12 0,3 0 0 15,1 3-2-15,5 1-11 16,3 1 0-16,5 2 8 15,0 1-4-15,1-1-4 16,-3 2 0-16,0-1 7 16,-5-1-3-16,-5 1-1 15,0 0-3-15,0 1 7 16,2-3-4-16,-2-1-3 16,1 1 0-16,2 0 9 15,-1-1 2-15,6-3-11 16,0 0 0-16,-2-1 16 15,1-4-16-15,-5 0-5 16,-5 0 5-16,-2-2 0 16,-3 1 8-16,-3 1-8 15,-3-2 0-15,-3 2 15 0,-3 0-7 16,-1-5-6-16,0-3 11 16,-1 0-5-16,-1-6 10 15,0 0-18-15,-1 0 0 16,0-2 17-16,-1-1-14 15,-2 0 2-15,1 0-5 16,-4 3 2-16,0 1 2 16,-1 1-4-16,-4 2 0 15,2 1-1-15,-3-1 3 16,0 0-2-16,0 0 0 0,0-2 10 16,0-2-16-1,0 0 6-15,-7-1 0 0,-4 2 0 16,-1 5 7-16,-3 0-10 15,-1 2 3-15,-2 1 0 16,-3-1-2-16,-4 2 2 16,-2-1 0-16,-3 3-7 15,0 2 18-15,-1 0-20 16,1 4 9-16,-4 1 0 16,-2 2-1-16,-4 4 1 15,-6 1 0-15,-7 0-4 16,-2 0 12-16,1 1-8 15,1 4 0-15,2 2 10 16,5 0-11-16,-3-2 1 16,-5 3 0-16,-6-1-9 0,-5 3 21 15,-1-1-18 1,2 1 6-16,-2 2 0 0,-1 2 11 16,-3-1-11-16,0 4 0 15,3-3 8-15,1-1-8 16,5 0 0-16,1 3 3 15,2-1 13-15,0 1-15 16,-2 3-1-16,4-2 0 16,-1 2-2-16,2 1 2 15,1 0 0-15,-4 1-2 16,-1 3 8-16,1 0-12 16,2-4 6-16,4 0 0 0,5-3 8 15,3-1-8-15,5-1-6 16,0-1 1-16,1 0 10 15,2 0-2-15,1-3-3 16,1 0 0-16,1 0-2 16,-1 1 4-16,-2 0-2 15,3 0 0-15,1-2 5 16,1-3-3-16,3 2-2 16,0-2 0-16,2-3 0 15,1-1 3-15,4-1-3 16,2-2 0-16,-2 0 6 15,3 0-3-15,1 0-3 16,1 0 0-16,1 0 3 16,-3 0-3-16,2 0 0 15,-3 0-6-15,1 0 21 0,1 0-26 16,-2 0 11-16,2 0 0 16,-2-3 7-16,0-5-7 15,1-1 0-15,-3-1-1 16,3 2 9-16,0 1-9 15,0 2 1-15,2 1 0 16,-2 1-13-16,-3 1 15 16,-6 2-4-16,-4 0-5 15,-4 0 7-15,-2 7 4 16,3 3-4-16,4-3 0 16,9 0 1-16,5-1-1 15,4 0-2-15,2 1-2 0,-1 0 8 16,0 1-3-16,-2 4-1 15,-4 0-15-15,0 3 11 16,-4 4-27-16,0 3 2 16,0 0-3-16,3 0-43 15,5-1 3-15,10-1-96 16,3-8-113-16</inkml:trace>
  <inkml:trace contextRef="#ctx0" brushRef="#br2" timeOffset="3.52764E6">24697 1590 379 0,'0'0'97'0,"0"0"-34"16,0 0-2-16,0 0-11 16,0 0-4-16,0 0 20 15,-15-6-45-15,6 3-3 16,-5 1-1-16,-2 0-11 16,-4-1 18-16,-4 3-4 15,-4 0-8-15,-7 0 20 16,-1 0-25-16,-4 0 0 15,-2 0 10-15,2 0-11 16,1 0 12-16,6 0-18 16,8 0 0-16,4 0-9 0,6 0 14 15,2 0-5-15,4 0 4 16,1 2-2-16,1 3-4 16,1 3-1-16,-3 1 3 15,0 0-8-15,-4 4 16 16,-1-3-8-16,0 5 0 15,-2-4 4-15,3 2-9 16,1-5 5-16,3 0 0 16,0 0-1-16,3-2 1 15,3-3-4-15,0 0 2 16,2-1 3-16,-1-2-1 16,2 2 0-16,0-2 1 0,0 0-7 15,0 0 6 1,0 0 0-16,0 0 7 0,0 0-3 15,0 0 5-15,0 0-9 16,0 0 0-16,8-4-1 16,11-5 11-16,8-2-10 15,6-1 0-15,4-1 0 16,3 2 3-16,8-1-3 16,4 2 0-16,4-4 8 15,3-1-5-15,2 1-3 16,-1 0 0-16,0-1 6 15,1 0-2-15,2 1-4 16,-1-3 0-16,2 2 4 0,-7-1-4 16,0 1 0-1,-7 0-4-15,-2 1 9 0,-6 1 1 16,-5 4-6 0,-2 5 0-16,-3 1-2 0,0 3 2 15,-1 0 0-15,3 0 0 16,-1 0 1-16,-2-3 3 15,0 3-4-15,-1-2 0 16,-3 0-4-16,3 2 4 16,-3 0 0-16,0 0 0 15,0 0 4-15,-5 0-4 16,-1 8 0-16,1 5 0 16,1 2-23-16,0 7 22 0,3 0 1 15,-4 1-2-15,-1-1 4 16,-2-2-3-16,-2-1 1 15,-1-2 0-15,-2 0-2 16,2 0 7-16,-1 4-5 16,-2-1 0-16,1-1 7 15,-2 3-17-15,-6 0 6 16,0 0 4-16,-3 2 4 16,-2-1-4-16,-1-1-1 15,0 0-1-15,0 0 4 16,-1 0-2-16,-7-1 0 15,1-2 0-15,-3-3 5 0,-1 1-5 16,2-1 0 0,-1-3 5-16,-1 0-3 0,1-2 12 15,-2-1-14-15,1 0 0 16,2 1 3-16,-4-2-3 16,1 2 0-16,-1-2 3 15,1-1-3-15,1 0 0 16,-1-2-1-16,2 1 8 15,-2 0-18-15,2-1 11 16,-1 1 0-16,-1 0 1 16,-1 0 6-16,-5 1-3 15,-2-1-4-15,-2 0 6 16,1 0-7-16,2 0 1 16,-2 0 0-16,2-1-6 0,3 3 13 15,0-3-10 1,6 1 3-16,-1-3 0 0,1 2-2 15,-1 0 2-15,1-3 0 16,0 2-8-16,1-1 24 16,-2 1-18-16,-1 0 2 15,0 0 0-15,-6 0 4 16,0-1-4-16,-2 2 0 16,-4-1 0-16,0 1 8 15,0 0-19-15,-2 1 11 16,1-2 0-16,0 2 0 15,1-1 6-15,0 1-6 16,2-1 0-16,1 0 4 16,0-2-4-16,1 0 0 0,0 1 0 15,-4-1 1-15,-3 0-1 16,-3-2 0 0,1 3-1-16,-1-1 8 0,0 2-9 15,-1-1 2-15,-5 3 0 16,1 1-11-16,1-2 24 15,4 0-13-15,8-2 1 16,2-1 1-16,-4 0 4 16,-2 0-6-16,-9 1 4 15,-1 0-4-15,-4 1 0 16,0 2 0-16,-3 1-1 16,-5-1 12-16,1 0-26 15,2 0 15-15,7-2 0 0,8-1 8 16,7-2-8-16,3-3 0 15,5 0 2-15,1 0 3 16,1-3 14-16,4-7-19 16,-1 0 0-16,1-3 24 15,0 0-21-15,-1-2-3 16,-1-2 2-16,-1 0 4 16,-3 0-1-16,0 2-5 15,-1 1 0-15,1 0-4 16,-1-1 7-16,2 3-3 15,-2-2 0-15,2-2 8 16,0 0-17-16,2-1 8 16,-2 0 1-16,1-4-6 0,1 1 11 15,-2-4-5-15,4-2 1 16,0-1 3-16,1 2-7 16,3 0 3-16,3 0 0 15,1 3-8-15,2 0 8 16,0 2 0-16,0 1-3 15,9-1 7-15,3 1-7 16,6 1 3-16,3-1 0 16,1 1-14-16,5-1 14 15,5 1 0-15,6 0-1 16,1 1 16-16,3 2-30 16,2 3 15-16,1 1 0 15,1 2-1-15,4 1 7 0,0 2-6 16,2-1 0-16,-4 0 8 15,1-1-10-15,-5-1 2 16,0-1 0-16,-3 2-7 16,-2 1 7-16,1 0 0 15,-4 1-1-15,-4 2 7 16,-3 0-12-16,-4 4-31 16,-4 0-22-16,0 4 37 15,0 13-94-15,-9 0-106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2:46:21.464"/>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Property name="color" value="#0070C0"/>
    </inkml:brush>
  </inkml:definitions>
  <inkml:trace contextRef="#ctx0" brushRef="#br0">3584 5395 189 0,'0'0'85'0,"0"0"-47"15,0 0 1 1,0 0-39-16,0 0 13 0,0 0 17 16,0 0 24-16,3 0-13 15,-3 0 16-15,0 0-38 16,0 0 9-16,3 0-28 15,-3 0 8-15,0 0 0 16,6 0-8-16,1 0 0 16,4 0 5-16,5 0-3 15,2 0 6-15,4 0-8 16,2 0 17-16,0 0-15 16,0-3-2-16,0-2 0 15,0 1 12-15,1-4-9 16,2 2 12-16,-3-2-15 15,0-1 13-15,-2 3-5 0,-7-1-8 16,1 3 5-16,-2 1-2 16,-4 0 7-16,-4 1-7 15,-1 0-3-15,-5 2 0 16,0 0 6-16,0 0-6 16,0 0 0-16,0 0 1 15,0 0 0-15,0 0-2 16,0 0-9-16,0 0 10 15,0 0-5-15,0 0 5 16,4 0-63-16,4 0 16 16,5 0-32-16,-1 0-96 15</inkml:trace>
  <inkml:trace contextRef="#ctx0" brushRef="#br0" timeOffset="17601.9044">24559 7107 453 0,'0'0'28'16,"0"0"26"-16,0 0-36 15,0 0-16-15,0 0 73 16,0 0-31-16,0 0 5 0,-14 0 7 16,11 0-44-1,3 0 36-15,-1 0-48 0,1 0 1 16,0 0 4-16,0 0-5 15,0 0 0-15,0 0-5 16,0 0-6-16,0 0 10 16,0 0-38-16,0 0 39 15,0 0-25-15,0 5 30 16,0 3-5-16,0-4 0 16,0 1 11-16,0 0-24 15,0-2 13-15,0 0 0 16,0 1 14-16,5 1-14 15,3 5 0-15,4 4 6 16,9 1 1-16,7 4 4 16,8 2-2-16,10 3 5 0,4 2 10 15,6 4-24 1,2 1 0-16,3-1-9 0,4-1 25 16,-1-3-20-16,2-6 8 15,2-3-4-15,2-5 14 16,2-1 4-16,1 0-18 15,-3-2 0-15,-3-2 10 16,-6 1-5-16,-4-6-5 16,-7 1 0-16,-5-3 4 15,-5 0-1-15,-4 0-3 16,-4-2 0-16,-4-4 6 16,-3-3-9-16,-4-1 3 0,-1 2 0 15,-8-3-6-15,-4 0 8 16,-6-2-4-16,-2-4-28 15,-7-3-66-15,-22 0-9 16,-8-3-33-16,-8 1-1 16,-2 2 52-16,3 1 59 15,8 5 28-15,12 0 18 16,7 6-2-16,8 2 37 16,4 3 39-16,4 2-32 15,1 1 36-15,0 0-56 16,0 0-30-16,0 0-10 15,6 0 2-15,10 1 13 16,8 13-7-16,4 3-4 16,2 3 29-16,2 6-23 15,-4 4-10-15,-6 3 8 0,-5 1-7 16,-7-1 1 0,-9 3-2-16,-1 1 0 0,-6 0 0 15,-16-1 2-15,-6 0-2 16,-2-5 0-16,6-4-1 15,9-5-37-15,9-10-78 16,6-12-198-16</inkml:trace>
  <inkml:trace contextRef="#ctx0" brushRef="#br0" timeOffset="18095.4901">26750 7106 526 0,'0'0'89'15,"0"0"-70"-15,0 0-8 16,0 0-20-16,30 89 18 15,-17-24-6-15,-1 15 87 16,-2 11-63-16,-2 10 20 16,-4 2-16-16,-4 3-14 15,2-1 33-15,-1-6-48 16,-1-2 5-16,0-10 20 16,0-10-21-16,0-17-6 0,0-18 0 15,2-18 0 1,1-12-11-16,1-12-42 0,2-17-17 15,4-36 52-15,3-30-229 16</inkml:trace>
  <inkml:trace contextRef="#ctx0" brushRef="#br0" timeOffset="18928.9744">26783 7220 576 0,'0'0'54'16,"0"0"-46"-16,0 0 7 15,0 0-15-15,26-74 0 0,-5 68 14 16,7 2-1-16,13 4-13 16,11 0 19-16,11 0-16 15,8-2 12-15,10 0-15 16,8-6 0-16,11-1 15 15,7-3-11-15,-2-1-4 16,-5 5 0-16,-10 5 8 16,-16 3-6-16,-14 0-2 15,-17 6 0-15,-12 4 2 16,-10-2 2-16,-6-2-4 16,-3 0 4-16,-4 2 0 15,-2 1 19-15,0 0-22 16,2 2 4-16,-2 2 15 15,0 5-9-15,0 9-11 0,3 9 28 16,-3 13-7-16,0 12 13 16,-1 12-34-16,-4 6 4 15,1 6 15-15,5 1-15 16,-3 4-4-16,5-1 6 16,2-2-3-16,-1 3 9 15,-1-4-12-15,-3-4 0 16,0-3 22-16,0-12-16 15,-3-4-6-15,-1-8 4 16,-2-11-2-16,0-5-2 16,0-14 0-16,0-10 0 0,0-6-6 15,0-5 17 1,0-4-11-16,-5 0 0 0,-10 0 5 16,-15 0 3-16,-13-9-8 15,-17 3-11-15,-14-1-18 16,-5 2 6-16,-6 3 23 15,3-1 7-15,2 3-6 16,3-1 1-16,-2-1-2 16,3-2 0-16,6-3 17 15,2-2 7-15,11-2-24 16,6-2 7-16,0 0-1 16,8-1 14-16,0-1-20 0,9 1 0 15,7-1 8 1,7 1 8-16,4 2-16 0,2 0 2 15,0 3 9 1,1 1-13-16,2 2 2 0,5 2 0 16,1 1-11-16,2 1 11 15,3 2-24-15,0 0-2 16,0 0-41-16,0 0 7 16,0 0-88-16,12-5-70 15,12-8-59-15</inkml:trace>
  <inkml:trace contextRef="#ctx0" brushRef="#br0" timeOffset="20926.4858">26711 6665 311 0,'0'0'181'0,"0"0"-165"15,0 0-16-15,0 0-5 16,0 0 5-16,0 0 48 15,61-70-45-15,-36 39 1 16,1-1 20-16,-7 0-23 16,-6 1 13-16,-8 4-12 15,-5 4 1-15,0 3-6 16,-5 5 1-16,-8 1 2 16,1 5 14-16,3 3-14 15,0 1 0-15,6 5-2 16,2 0 7-16,-1 8 3 0,2 15-8 15,0 5 0-15,0 5 10 16,0 3-3-16,5-1 21 16,5-1-17-16,-1-7 4 15,-3-4 14-15,-1-9-29 16,-2-7 0-16,-3-4 8 16,0-3-5-16,1 0 25 15,2-9-3-15,3-13-7 16,1-3-36-16,7 1-12 15,2 0-8-15,2 10 35 16,2 7-16-16,2 7 0 16,0 0 14-16,-1 0 5 15,3 13-15-15,-3 0 15 16,-3-1 0-16,4 0 0 0,1-9 8 16,0-1-8-16,3-2 0 15,-1-2-22-15,-1-10 6 16,-6 0-42-16,-9 2 44 15,-9 7 5-15,0 3-3 16,-6 0-29-16,-13 0 27 16,-4 11 28-16,4 5 13 15,3 1-15-15,5-2 17 16,8-2-4-16,3 0-25 16,0-3 0-16,9-3 1 0,10-2 0 15,2-3 20 1,5-2-21-16,-4 0 0 0,-1-6 0 15,-8-5-24-15,-7 2 16 16,-6-4 4-16,0 2 8 16,-6 1-32-16,-9 3 10 15,0 2 18-15,3 5 1 16,4 0 2-16,5 0 1 16,1 0-4-16,2 0 0 15,0 2-7-15,0 5 1 16,13-4-4-16,6 0 9 15,4-3 2-15,4 0 3 16,-2 0-4-16,-1-8 0 16,-6-6-2-16,-5-2 2 15,-3 2 0-15,-6 2 18 0,-2 1-16 16,-2 6 25-16,0 2 1 16,0 3-24-16,0 0-8 15,0 5-3-15,0 17 7 16,0 7 11-16,0 7 3 15,0-2 5-15,0-1-11 16,0-6 5-16,0-3-5 16,0-8-8-16,0-7-3 15,0-5 3-15,0-4 9 16,0 0 3-16,0-9-12 16,9-11-39-16,7-8 12 15,1-3 5-15,3 1 1 16,-1 2 19-16,-2 5 2 15,1 4-6-15,-6 7 6 0,-2 3 0 16,-2 1 14-16,-2 3-14 16,-2-2 0-16,-1 0-8 15,3-3 8-15,-3-2 0 16,0 2 1-16,2-2 6 16,-2 2 6-16,0 3-11 15,0 3-2-15,-2 1 46 16,-1 3-26-16,2 0-18 15,-1 0-2-15,2 17 0 16,3 7 5-16,0 5 15 16,0-2 16-16,-2 1 10 15,3-6-42-15,1-6 3 0,3-5-14 16,2-3 0-16,8-8-23 16,1 0-92-16,-1-16-219 15</inkml:trace>
  <inkml:trace contextRef="#ctx0" brushRef="#br0" timeOffset="21831.0694">28014 6558 616 0,'0'0'65'0,"0"0"-65"16,0 0 0-16,0 0 16 16,82-60-11-16,-59 33 9 15,-2 1 4-15,-4 3-16 16,-7 4 47-16,-4 7-47 16,-6 3-1-16,0 5 11 15,0 3-12-15,0 1-17 16,-8 0 2-16,-13 18 15 15,-5 10-8-15,-6 8 8 16,2 5 0-16,5 1 18 16,8 0-11-16,4-2-7 15,6 1 0-15,5-7 6 0,2-3-4 16,0-4-2-16,3-10 0 16,10-5 2-16,0-5 6 15,1-7-8-15,1 0 7 16,5-7-4-16,-1-15 8 15,-3-2-11-15,-5-3-10 16,-8 0-1-16,-3 1-7 16,0 4 8-16,-12 2-13 15,-4 6-7-15,4 5 22 16,4 6-28-16,3 3 31 16,4 0-12-16,1 0 20 15,0 0-3-15,0 10 0 0,0 0 0 16,12-1 0-1,6 2 0-15,2-5 0 0,5-6 11 16,0 0-8-16,0 0-1 16,-3 0 23-16,0-12-16 15,-6 0 14-15,-4-3-17 16,-4 1 6-16,-4 3 16 16,-4 1-20-16,0 4-5 15,0 1-3-15,0 1-6 16,-4 4 4-16,-2 0-14 15,1 0 16-15,-1 2-5 16,0 8 6-16,-1 4-1 16,5 1 0-16,2-1 8 15,0 1-1-15,0-3-7 16,5-5 0-16,8-2-1 0,4-3 6 16,3-2-5-16,6 0 15 15,1-13-14-15,-1-5 7 16,-4-1-8-16,-3-2-2 15,-6 1-20-15,-1 5 25 16,-6 4-3-16,-3 3 8 16,-3 8-6-16,0 0-2 15,0 0-18-15,0 5 10 16,0 11-2-16,5 1 10 16,5 3 0-16,2-1-4 15,9-1 15-15,4-1-25 16,6-1-20-16,2-7-124 0,-5-1-364 15</inkml:trace>
  <inkml:trace contextRef="#ctx0" brushRef="#br0" timeOffset="22387.2495">27888 7411 242 0,'0'0'166'0,"0"0"-98"15,0 0-38-15,0 0-27 16,0 0 29-16,0 0-19 15,4 2 20-15,7 5 25 0,9 2-16 16,9-2 34-16,16 1-53 16,17-5-15-16,22-3 48 15,13 0-55-15,12 0 9 16,4-8-10-16,1-2 13 16,-3-2-13-16,-1-2 0 15,-8 1 0-15,-9-2-1 16,-7 1 10-16,-13 2-9 15,-12 1 0-15,-13 1 2 16,-15 4-14-16,-12 2-9 16,-12 1-47-16,-9 1 16 15,0-3-54-15,-18 2-100 16</inkml:trace>
  <inkml:trace contextRef="#ctx0" brushRef="#br0" timeOffset="22933.9847">29973 6856 38 0,'0'0'480'16,"0"0"-459"-16,7 111-20 15,1-41 33-15,-2 16-1 0,1 12 18 16,-2 12-21-16,1 11-28 16,-6 9 65-16,0 3-66 15,-3 1 20-15,-11 3 11 16,2-8-13-16,-2-9 34 15,3-8-37-15,2-20-13 16,-1-14 16-16,2-10-14 16,2-14-5-16,2-17 0 15,2-12 7-15,2-15-10 16,0-10 3-16,0-21-13 16,6-26-1-16,8-22-104 15,2-13-22-15,-4-13-59 0</inkml:trace>
  <inkml:trace contextRef="#ctx0" brushRef="#br0" timeOffset="24032.1527">29947 6909 263 0,'0'0'68'0,"0"0"-21"16,0 0-43-16,0 0 31 15,0 0 16-15,0 0-6 16,-26-74 42-16,30 67-60 16,11 0-6-16,8 3 0 0,6 1-16 15,9 2 22 1,11-2-27-16,10 0 1 0,12-1 21 15,12-5-20-15,5-3-2 16,8-4 21-16,1-3-16 16,-2-1-2-16,-2 1-3 15,-14 5 0-15,-17 6-2 16,-17 6 2-16,-12 2 0 16,-14 0 0-16,-6 0 10 15,-5 4-19-15,-5 4 9 16,-1 3 0-16,-2 3-1 15,0 8 10-15,0 6-9 16,0 8 25-16,-3 7-15 16,-4 10 31-16,3 11-41 15,1 9 0-15,2 7 16 16,1 0 0-16,0 6-16 0,0 3 3 16,5 3 12-16,3 3-4 15,-2 0-10-15,2-3 2 16,0 2 29-16,0-4-24 15,-1 0-8-15,1 2 19 16,-2-1-15-16,-3-3 20 16,-3-6-24-16,0-2 0 15,0-5 47-15,0 0-34 16,-7-2-13-16,0-4 5 16,1-8 1-16,0-9 4 15,2-7-10-15,1-4 0 16,0-7 5-16,2-5-5 15,1-5 0-15,0-2 4 0,-2-6-1 16,2-3 2-16,-3-2-5 16,2-5 0-16,-2-1-7 15,0-3 7-15,0-2 0 16,-4 1 1-16,-1-1 12 16,-7 0-3-16,-6 1-10 15,-7-1 2-15,-10 0-6 16,-8 0 4-16,-14 0 0 15,-11 0 0-15,-10 0 14 16,-5-10-15-16,-5-6 1 16,-2 0 0-16,2 0-7 15,3 2 12-15,8 0-5 16,9 3 0-16,12 3 3 0,7 0-5 16,14 3 2-16,10 1 0 15,10 1 14-15,9 0-7 16,5 1-7-16,4-1 0 15,0 3 0-15,0-4-3 16,0 2 3-16,0 0 0 16,0-1-34-16,7-3 22 15,9-11-42-15,10-9-38 16,8-15-103-16,2-14-70 16</inkml:trace>
  <inkml:trace contextRef="#ctx0" brushRef="#br0" timeOffset="24485.6065">30022 7473 494 0,'0'0'113'0,"0"0"-19"15,0 0-65-15,0 0-20 16,0 0 77-16,0 0-84 16,0 0 9-16,132-41 25 15,-58 29-16-15,7 3 25 16,-1 1-45-16,-1 5 3 16,-7-2-3-16,-3 3 4 15,-5-5-4-15,-3 4 4 16,-9 1-4-16,-9 2-8 15,-13 0-36-15,-15 2-46 0,-15 13 15 16,-8 4-99-16,-35 5-111 16</inkml:trace>
  <inkml:trace contextRef="#ctx0" brushRef="#br0" timeOffset="24779.6003">29989 7843 428 0,'0'0'121'0,"0"0"-115"15,0 0-3-15,0 0 4 16,94 0 93-16,-34-13-56 16,10-3 14-16,9-1 1 15,-1 1-45-15,-2 0 19 16,-9 3-33-16,-3 1 10 15,-3 4-4-15,-3 3-6 16,-8 3 0-16,-10 2-9 16,-10 0-27-16,-13 0-25 15,-10 10-40-15,-7 4-53 16,-18 2-37-16,-24 2-137 16</inkml:trace>
  <inkml:trace contextRef="#ctx0" brushRef="#br0" timeOffset="25012.2409">30223 8071 473 0,'0'0'47'0,"0"0"-47"16,90-10 60-16,-38-2-17 15,8-1-6-15,1 2-37 16,-3 1 12-16,-4 3 5 15,-4 2-13-15,-9 0-4 16,-11 2 4-16,-10 3-4 16,-12 0-34-16,-8 0-70 15,-3 1-138-15,-28 12 80 0</inkml:trace>
  <inkml:trace contextRef="#ctx0" brushRef="#br0" timeOffset="25214.2624">30245 8269 258 0,'0'0'57'0,"0"0"-21"16,0 0 42-16,0 0 11 15,0 0 46-15,92 24-67 16,-40-24-16-16,6 0-17 16,3-7-35-16,4 0 16 15,-1-3-16-15,0-2-13 0,0 1 8 16,-6 0-75-1,-1-1-87-15,-6-1-175 0</inkml:trace>
  <inkml:trace contextRef="#ctx0" brushRef="#br0" timeOffset="26242.3888">30456 6445 300 0,'0'0'107'0,"0"0"-25"16,0 0-33-16,0 0 14 16,-84 0-6-16,65 0-16 15,3 8 5-15,2 8-30 16,2 4 2-16,4 3-1 16,2-1-17-16,4-2 0 15,2-1 0-15,0-7 1 16,8-2-1-16,11-7 9 15,6-3 4-15,7 0 10 16,0-10-23-16,3-8 0 16,-7-3 14-16,-7 0-14 0,-6-1 0 15,-7 2 5 1,-7 0 2-16,-1-1 0 0,0 1-7 16,-9 1-13-16,-6 4 5 15,-4 3 10-15,-2 5-2 16,3 5 0-16,-3 2 16 15,3 0-36-15,5 11 12 16,4 8-73-16,5 3-25 16,4-2-97-16</inkml:trace>
  <inkml:trace contextRef="#ctx0" brushRef="#br0" timeOffset="27593.2316">30228 9528 125 0,'0'0'209'16,"0"0"-113"-16,0 0-65 0,0 0 57 15,0 0-26 1,0 0 12-16,0 0 28 0,-58 40-52 15,58-40 13-15,0 0-6 16,0 0-11-16,0-3 38 16,0-12-71-16,0-6 4 15,3-7-29-15,12-4 12 16,4 2 0-16,0 0-4 16,0 6 18-16,-2 7-33 15,0 5 18-15,-4 9 1 16,-4 3-17-16,3 0 8 15,-3 10-15-15,2 10 13 16,-1 8 4-16,-6 5-7 16,-2 1 14-16,-2-1 0 0,0-7 0 15,0-6 4-15,-2-7-4 16,-1-5 0-16,-1-5 5 16,4-3 4-16,-1 0-7 15,1 0-2-15,0-11 15 16,0-8-15-16,0 3-8 15,0-1 6-15,7 5-3 16,2 1-18-16,0 5 10 16,1 3-2-16,1 3 3 15,-1 0 6-15,3 0-4 16,0 5 4-16,0 7 7 16,-4 0-19-16,-3 2 18 15,-2-1 0-15,-1-2-12 0,-3-3 12 16,0-5-4-1,2-2-14-15,-1-1 10 0,1 0-4 16,3 0 5-16,5-6-23 16,3-9 23-16,6-3-13 15,-1 6 20-15,-4 4 5 16,-4 3-3-16,1 5-2 16,-2 0 0-16,1 0 0 15,2 0 9-15,0 5-8 16,1 1-1-16,1-3-10 15,2-3-89-15,5 0-83 16</inkml:trace>
  <inkml:trace contextRef="#ctx0" brushRef="#br0" timeOffset="27854.3649">30874 9520 562 0,'0'0'54'16,"0"0"-17"-16,0 0-16 16,0 0 29-16,0 0 40 15,0 0-70-15,73 0-12 16,-43 0-5-16,1-5-3 0,-2 4-2 15,-4-5-85-15,-7 1-47 16,-8 0-36-16</inkml:trace>
  <inkml:trace contextRef="#ctx0" brushRef="#br0" timeOffset="28154.6586">31177 9350 520 0,'0'0'170'0,"0"0"-65"0,0 0-79 16,0 0-3-16,0 0 46 16,0 0-58-16,0-7 3 15,3 11 8-15,3 12-12 16,2 4 44-16,1 11-40 15,-1-1-10-15,-2 2 11 16,0 1-7-16,-2-3-8 16,-2 1 0-16,1-4-15 15,-2-2-32-15,-1-4-70 16,0-8-100-16,-1-10-236 16</inkml:trace>
  <inkml:trace contextRef="#ctx0" brushRef="#br0" timeOffset="32469.2286">29915 10452 507 0,'0'0'99'0,"0"0"-61"16,0 0-37-16,0 0 3 15,0 0 63-15,0 0-16 16,83-68-12-16,-57 36-5 16,-4 1-17-16,-4 0 9 15,-5-1-26-15,-4 6 1 16,-6-1 22-16,-3 3-17 15,0 0-1-15,0-1 13 16,0 5-8-16,-3 1-9 16,0 7 0-16,2 5-1 15,1 4 12-15,0 3-12 16,0 0-9-16,0 0 0 0,-2 18-8 16,1 13 13-16,-2 9 4 15,-2 3 0-15,2 5 12 16,-4-5-12-16,1-1 0 15,0-6 4-15,0-3-1 16,1-8 5-16,1-8-8 16,3-8 0-16,1-5 4 15,0-4 4-15,0 0-8 16,0-8 23-16,5-17-23 16,12-6-4-16,4-1-28 15,-2 8 11-15,1 10 2 16,-3 9-11-16,-3 5-3 15,1 0 27-15,0 3-10 16,-3 11 13-16,1 1-10 0,-1 1 13 16,1-2-5-16,4-4 12 15,2-3-7-15,5-4 0 16,-1-3 1-16,2 0-7 16,-3-6 1-16,-6-5-26 15,-5 3 20-15,-6 2-8 16,-5 3 4-16,0 1 8 15,-6 2-35-15,-12 0 42 16,-3 9 1-16,0 11 4 16,3 1 31-16,8 2-36 15,4 1 0-15,6-4-4 16,0-1 12-16,0-7-6 16,12-3 8-16,5-7-9 0,2-2 17 15,3 0-10-15,0-11-5 16,-4-4-3-16,-2-4-13 15,-8 2 6-15,-6-3-13 16,-2 3 13-16,0 3-8 16,-13 1-29-16,-3 4 9 15,1 7 15-15,2-1 6 16,4 3-10-16,1 0 23 16,5 3 0-16,3 8-21 15,0 0 18-15,0 0 4 16,12 0 10-16,5 0-5 15,-1-6 21-15,2-2-26 0,0-3 0 16,-2 0 5-16,-1-8-5 16,-1-8 0-16,-4-1 1 15,-2 2 1-15,-1 0 11 16,-4 3-1-16,-3 4 12 16,1 2 11-16,-1 6-25 15,0 0-9-15,2 0-1 16,-1 0 3-16,2 8-14 15,4 15 13-15,-3 6-2 16,3 3 49-16,-2 2-46 16,-2-4 2-16,-2-6 7 15,-1-4-11-15,0-10 9 0,0-2-10 16,0-3 0-16,0-4 12 16,-1-1-4-16,1 0 1 15,0-6-9-15,0-14-37 16,9-4 25-16,9-1-21 15,-2-1 33-15,3 4-4 16,-2 2 4-16,1 2-6 16,-2 3-1-16,-4 1 14 15,-1 3-7-15,-4-1 0 16,-1-1 0-16,-2 0 50 16,-1-1-47-16,-3-1 5 15,0-2 2-15,0 1-7 16,0-1 13-16,0 0-16 15,0 0 0-15,0 6 2 16,0 2 4-16,3 4-6 0,-3 5 0 16,0 0 2-16,2 0-6 15,-2 0-14-15,0 8 18 16,0 9-9-16,0 7 23 16,0 0-14-16,0 3 38 15,-3-3-27-15,-3-2 24 16,0-1-35-16,0-9 3 15,3-2 2-15,2-5-5 16,1-5 0-16,0 0 5 16,0 0 1-16,0 0 3 15,1-3-9-15,9-4 0 16,-1 2-5-16,-1 5 5 0,1 0 0 16,-3 0-5-16,3 0 12 15,3 5-20-15,6 5 8 16,1-3-32-16,2-4 36 15,3-1-142-15,-2-2-188 16</inkml:trace>
  <inkml:trace contextRef="#ctx0" brushRef="#br0" timeOffset="33893.0471">31092 10453 665 0,'0'0'92'0,"0"0"-85"15,0 0 24-15,0 0-8 16,0 0 60-16,0 0-33 16,24-43-42-16,-7 14 8 15,1 3-11-15,0-1-5 16,-4 4 0-16,-1-2 1 16,-2-2-4-16,-7 0 3 15,-1 0 0-15,-3 6-14 16,0 7 14-16,0 6-5 15,0 6 4-15,0 2-24 16,0 0 3-16,0 8-35 0,-4 13 57 16,-6 6 1-16,4-1-1 15,2-1 0-15,4-1-4 16,0-5 7-16,0-4-6 16,12-3 3-16,2-1 0 15,2-6 10-15,-1 0-10 16,3-5 0-16,-5 0 4 15,-1 0 3-15,-5 0-10 16,-2 3 3-16,-2 5-3 16,-3 5-12-16,0 5 2 15,0 5 13-15,0 0-7 16,0-2 14-16,0-2-3 0,0-6-4 16,0-2 0-16,9-4-6 15,4-1 6-15,3-4 0 16,1-2-3-16,4 0-12 15,-3-8-5-15,-2-5-47 16,-7 1 13-16,-6-1 39 16,-3 4-61-16,-3-3 14 15,-13 4 0-15,-5 4 43 16,0 1 19-16,5 3 10 16,2 0-9-16,8 0 24 15,5 0-25-15,1 0-21 16,0 0 21-16,0 3 0 15,10 1 7-15,8 1 2 0,4-4-4 16,1-1 19-16,-1 0-22 16,-1-1-2-16,-4-13 11 15,-3-6-3-15,0-1-3 16,-2-4-5-16,-2-1 11 16,-1 2 5-16,0-1-11 15,-3 5 28-15,-1 3 0 16,-4 6-15-16,2 4-6 15,-3 5 9-15,0 2-20 16,0 0-1-16,0 14-17 16,0 10 17-16,0 12 0 15,0 3 1-15,0 4 11 16,0-6-8-16,0-6-4 0,0-6 14 16,0-9-11-16,-3-6-3 15,2-5 7-15,1-3-4 16,0-2 22-16,0-2-10 15,0-17 6-15,10-9-21 16,8-5-2-16,6 6-11 16,-3 3 1-16,-2 10 5 15,-3 11 0-15,-5 3 0 16,-2 0 4-16,-3 11-12 16,-2 9 16-16,-4 5-1 15,0 2 5-15,0 1-3 16,-7-4 21-16,-5-4-23 0,1-5 2 15,3-5 12 1,2-4-14-16,3-3 2 0,3-3-11 16,0 0 1-16,0-5 0 15,0-12-35-15,12-5-40 16,2 0 29-16,0 2-67 16,1 3 27-16,-5 6 73 15,2 6 21-15,0 5 24 16,0 0 26-16,4 0-1 15,1 0 32-15,1 8-69 16,-1 2 32-16,2-3-3 16,-2 1-29-16,0-4 0 15,1-4-12-15,-3 0-11 16,-3-4-106-16</inkml:trace>
  <inkml:trace contextRef="#ctx0" brushRef="#br0" timeOffset="34044.5903">31475 10391 536 0,'0'0'154'16,"0"0"-154"-16,0 0-65 16,0 0-67-16,0 0-218 15</inkml:trace>
  <inkml:trace contextRef="#ctx0" brushRef="#br0" timeOffset="41943.8403">2419 5327 75 0,'0'0'45'15,"0"0"30"-15,0 0 15 16,0 0-44-16,0 0-8 15,0 0-5-15,0 0-11 0,0 0 54 16,-2-2-57-16,2 1-2 16,0 1 5-16,0 0-19 15,0 0 10-15,0 0-13 16,0-2 2-16,0 2 21 16,0 0-23-16,0 0 0 15,0 0 3-15,0 0 1 16,0 0 4-16,0 0-5 15,0 0 10-15,0 0-7 16,0 0-6-16,0 0-1 16,0 0-7-16,0 0 11 15,0 0-6-15,6 0-1 16,8 0 4-16,5 0 4 0,5 0-4 16,7 2 0-16,2-1 8 15,3-1-7-15,3 0 7 16,1 0-8-16,-6 0 7 15,-2-5-7-15,-9-2 7 16,-3-1-7-16,-2 2 7 16,-6 0-2-16,1 1 2 15,-4 1-7-15,-1 1 0 16,-4 1-3-16,1 2 3 16,2-2-26-16,-1 2-2 15,3 0-76-15,0 0-81 16,-3 0-139-16</inkml:trace>
  <inkml:trace contextRef="#ctx0" brushRef="#br0" timeOffset="42910.8679">4316 5294 279 0,'0'0'135'0,"0"0"-102"16,0 0 11-16,0 0-24 16,0 0 25-16,0 0-40 15,21 0 0-15,-12-3 35 16,-1 0-30-16,0-1 15 16,3 4-25-16,1-1 12 15,6 1-14-15,1 0 7 16,-1 0-5-16,6 0 7 0,1 0-7 15,2 0 6 1,3 0-11-16,0 0 11 0,1-6 28 16,0 0-34-16,1-2 3 15,-4 2 20-15,-8-2-22 16,-3 4 10-16,-9 1-11 16,-2 2 10-16,-6 1 10 15,4 0-16-15,-4 0 8 16,0 0 24-16,0 0-23 15,0 0-5-15,0 0-8 16,0 0 12-16,0 0-29 16,0 0 17-16,0 0-18 15,0 0-8-15,0 0-44 16,3 0-36-16,3 0-162 16,0 1-16-16</inkml:trace>
  <inkml:trace contextRef="#ctx0" brushRef="#br0" timeOffset="78901.8597">23752 6972 282 0,'0'0'56'16,"0"0"-5"-16,0 0 15 15,0 0-16-15,0 0-1 0,0 0 20 16,0 0-12-16,-15-27 12 15,13 24-50-15,2 2 31 16,-1-1 0-16,1 1-20 16,-2 1 7-16,2 0-29 15,0 0 3-15,0 0-22 16,0 1 7-16,0 21-6 16,-1 9 10-16,-1 8 4 15,2 4 11-15,-1-2-15 16,1-4 13-16,0-4-4 15,0-6-9-15,0-7 0 16,0-7 1-16,0-8 2 0,0-2-6 16,0-3 2-16,0 0-39 15,3-1 3-15,10-22-89 16,5-14-87-16</inkml:trace>
  <inkml:trace contextRef="#ctx0" brushRef="#br0" timeOffset="79263.1712">23971 6878 443 0,'0'0'216'0,"0"0"-198"16,0 0-10-16,0 0 3 16,0 0-7-16,0 0 21 15,-51 103 12-15,33-67-16 16,2 1 16-16,0-3-37 0,0-5 0 15,0-2 9-15,4-8-3 16,1-5-6-16,4-8 0 16,4-2 0-16,3-3-13 15,0-1 13-15,0 0 0 16,0 0-6-16,0 0 15 16,0 0-18-16,0 0 3 15,0 2-11-15,2 3 11 16,11 3 4-16,2 5 2 15,7 3 6-15,1 1-1 16,1-1 7-16,0 1-12 0,-1-4-12 16,0-3 7-16,-2-7-109 15,-3-3-124-15</inkml:trace>
  <inkml:trace contextRef="#ctx0" brushRef="#br0" timeOffset="79717.2906">24060 7238 435 0,'0'0'162'16,"0"0"-88"-16,0 0-1 16,0 0-32-16,0 0 13 15,0 0 12-15,-12 0-45 16,12 0 3-16,12 0-24 16,11 0 4-16,7 0 6 15,3 0-10-15,-4 0 0 16,-5 0 7-16,-5 0-6 15,-5 7-2-15,-1 4-8 16,-7 4 9-16,-1 2-15 0,-2 3 17 16,-3 5-2-16,0 2 17 15,-3 3-14-15,-9 0 18 16,0-3-19-16,1 0 7 16,1-4 10-16,-2-3-19 15,1-5 0-15,4-5 0 16,1-3-7-16,3-3-44 15,2-4-75-15,-2 0-142 16</inkml:trace>
  <inkml:trace contextRef="#ctx0" brushRef="#br0" timeOffset="83501.3766">27777 7483 214 0,'0'0'65'0,"0"0"-1"16,0 0-43-16,0 0 39 0,0 0-2 16,0 0-9-16,0 0 3 15,-1-17 7-15,1 15-46 16,0 2 64-16,0 0-75 15,0 0 2-15,3 0 20 16,3-3-19-16,7 3 3 16,4 0 0-16,7 0-8 15,4 0 36-15,3-3-34 16,4 2 8-16,3 1 7 16,2-1-14-16,4-1 14 0,3 1-17 15,3-2 3 1,4-1-2-16,-1-3 7 0,1 1-8 15,-2-2 0-15,-3 0 4 16,2-1-8-16,-3-1 4 16,-1 2 0-16,-3 1 8 15,-1 1-8-15,-3 0 0 16,-2 4-2-16,0-1 7 16,-2 0-4-16,1 0-1 15,1-1 0-15,1-2-2 16,2-1 2-16,1 0 0 15,0-1-1-15,-7-2 10 16,-2 3-2-16,-3 0-7 16,-3 2 0-16,-2 0-12 15,-4 0 16-15,2 1-4 0,-1-3 8 16,-2 3-6-16,0 0-4 16,1 1-3-16,-1-1 5 15,0-2-3-15,0 3 15 16,-4-1-12-16,-1 0 0 15,-4 1 6-15,-2-2-10 16,-1 3 4-16,0-1 0 16,-1 2 1-16,1-2-1 15,4 1-5-15,0-4 5 16,1 3 2-16,1-3 1 16,0-2-3-16,0 2 1 15,-2 0-6-15,0 1 5 0,-2 1 0 16,-2 2 11-1,-3-1-8-15,1 2 5 0,-2-2-8 16,-1 3 0-16,-2 0-1 16,4-1 7-16,1-1-6 15,2 1 24-15,4-3-23 16,1 3 7-16,1-1-8 16,-2 2 0-16,0 0 0 15,-3 0 1-15,-3 0-2 16,0 0 0-16,-2 0 1 15,-1 0-9-15,-1 0 9 16,-1 0 0-16,1 0 6 16,1 0-6-16,1 0 0 0,2 0-2 15,1 0 6 1,0 0 2-16,-1 0-6 0,-3 0 0 16,-3 0-5-16,1 0 9 15,1 0-4-15,-1 0 0 16,2 0 1-16,0 0-2 15,2 0 1-15,0 0 0 16,0 0-1-16,0 0 1 16,-1 0 0-16,1 0-1 15,-2 0 9-15,-2 0-1 16,3 0-7-16,-1 0 1 16,2 0 5-16,2 0-2 0,1 0-4 15,4 0 2 1,0 0 6-16,0 0-5 0,1 0-3 15,-2 0 0-15,0 0 8 16,-2 0-3-16,-1 0-5 16,-2 0 19-16,0 0-17 15,-3 0 23-15,0 0-25 16,-2-2 0-16,-1 2 3 16,2 0-3-16,-1 0 0 15,2 0 1-15,3 0-1 16,0 0 0-16,3 0 0 15,0 0 0-15,0 0-10 16,0 0 10-16,-3 0 0 16,-2 0 1-16,-1 0 7 15,-3 0-9-15,0 0 1 0,0 0 0 16,0 0 7-16,0 0-7 16,0 0 0-16,0 0-3 15,0 0 13-15,0 0-10 16,0 0 0-16,0 0 0 15,-4-2 15-15,-5-4-15 16,-4 2 0-16,0-1-1 16,0 4 2-16,0-1-2 15,0 2-6-15,3 0 7 16,0 0-14-16,0 2 16 16,2 4-4-16,2 5-1 15,1-5 3-15,5 2-2 0,0-3 2 16,0-1 0-1,0 0-25-15,0-3 18 0,2-1 1 16,7 0 1-16,1 0 10 16,1 0-14-16,-2 0-1 15,-1 0 10-15,-3-6-8 16,-2 1 10-16,-1 1-2 16,-2-1 0-16,0 3-18 15,0 2 18-15,-2 0 0 16,-8 0-1-16,-1 0-20 15,1 0 21-15,0 0 0 16,5 5-1-16,4-2 9 16,1-2-16-16,0-1 5 0,0 0-24 15,0 0 21 1,7 0-52-16,11 0 32 0,0 0 9 16,-5-1-9-16,-2-2-2 15,-6 2-2-15,-3 1 23 16,-2 0-20-16,0 0 3 15,0-4-4-15,-12 3 23 16,-4-3 5-16,-5 3-49 16,2 1-49-16,0-1-171 15</inkml:trace>
  <inkml:trace contextRef="#ctx0" brushRef="#br0" timeOffset="84631.8434">30489 7090 199 0,'0'0'114'16,"0"0"-82"-16,0 0 33 0,0 0 23 16,0 0-28-1,0 0 41-15,-3-50-56 0,2 48-24 16,-1-1 34-16,1 2-47 16,-1 1 10-16,2 0 5 15,-1 0-19-15,1 0-4 16,0 0-3-16,0 0 3 15,0 0-11-15,-2 0 11 16,2 0-28-16,-1 0 15 16,-1 3-47-16,1 5-10 15,-1-8-106-15</inkml:trace>
  <inkml:trace contextRef="#ctx0" brushRef="#br0" timeOffset="85068.7111">30395 6928 55 0,'0'0'127'0,"0"0"-49"16,0 0-51-16,0 0 18 0,0 0 43 16,0 0-25-16,2 0 7 15,3 3-46-15,3 2-11 16,-1-2 64-16,1 6-58 15,1 1-2-15,0 4-1 16,1 3-12-16,0 3 26 16,1-1-30-16,-2-2 3 15,-1-1 14-15,0-5-15 16,-3-2-2-16,-2-4 0 16,-2-5 11-16,1 0-25 0,3 0-10 15,-1 0-97 1,2-12-105-16</inkml:trace>
  <inkml:trace contextRef="#ctx0" brushRef="#br0" timeOffset="85704.4827">30455 6942 379 0,'0'0'135'0,"0"0"-88"16,0 0-18-16,0 0-24 15,0 0 13-15,0 0-9 16,4 28-7-16,3-6 84 16,1 6-65-16,-3 5-7 0,-2-2 6 15,-2 0-12-15,-1-5-1 16,0-4-7-16,0-6 0 16,2-5 1-16,-2-8-1 15,3-1-47-15,2-2-49 16,4-5-39-16,0-14-348 15</inkml:trace>
  <inkml:trace contextRef="#ctx0" brushRef="#br0" timeOffset="86055.3853">30619 6904 416 0,'0'0'77'15,"0"0"-64"-15,0 0-26 16,0 0 11-16,0 0 2 16,0 0 38-16,-26 80-33 15,15-61 16-15,2-5-21 16,-2 0 0-16,1-8 31 16,5-3-30-16,2-1-1 15,3-2 13-15,0 0 15 16,0 0-6-16,0 0-1 15,0 0-21-15,0 0 50 16,5 0-50-16,5 0 0 0,2 5 21 16,1 1-19-1,2 2 7-15,2-1-9 0,-2 2 0 16,2-2-1-16,0-2 1 16,2-4-50-16,0-1-98 15,-2 0-378-15</inkml:trace>
  <inkml:trace contextRef="#ctx0" brushRef="#br0" timeOffset="86882.7097">30791 7054 157 0,'0'0'173'0,"0"0"-97"15,0 0-17-15,0 0 31 16,0 0-79-16,0 0 29 15,23-16 13-15,-23 16-17 16,0 0-1-16,0 0-35 16,0 0 4-16,0 0-20 15,0 0 24-15,0 0-8 0,0 0 19 16,0 0-6-16,0 0 17 16,0 0-30-16,0-1 0 15,0 1 4-15,0 0-4 16,0 0 0-16,0 0-4 15,0-3-8-15,0 0 0 16,-1 0-65-16,-7 0-40 16,-3 2 45-16,0 1-103 15,2 0 7-15</inkml:trace>
  <inkml:trace contextRef="#ctx0" brushRef="#br0" timeOffset="86958.7681">30791 7054 91 0</inkml:trace>
  <inkml:trace contextRef="#ctx0" brushRef="#br0" timeOffset="87285.2388">30791 7054 91 0,'-27'-20'260'0,"27"20"-153"0,0 0-33 16,7 0-67-16,3-6 17 15,3-1 6-15,1 3-3 16,1-2 4-16,-1 4-25 16,-5 2 7-16,-3 0-8 15,-5 0-5-15,-1 0-18 16,0 0-10-16,0 0 28 15,-7 6 14-15,-9 7 20 16,0-3-3-16,1 0 40 16,5-4-70-16,4-3 15 0,6 1-14 15,0-3 9-15,0 2-22 16,0 2 10-16,11-1 1 16,3 6 21-1,5-2-19-15,-2 3-2 0,-2-2 6 16,-5 2 1-16,-5 0-12 15,-4 1 5-15,-1 3 0 16,0-1 3-16,-12 1-3 16,-5-2 0-16,-4 2 11 15,0-1-10-15,0-1-1 16,3-1-12-16,5-1-110 16,2-5-170-16</inkml:trace>
  <inkml:trace contextRef="#ctx0" brushRef="#br0" timeOffset="88696.2125">31042 7132 304 0,'0'0'166'0,"0"0"-105"16,0 0-9-16,0 0 9 16,0 0 2-16,0 0-48 15,0 0 54-15,-1-5-60 16,1 5 12-16,0-1 5 15,6 1-25-15,12-2 16 16,7 1-17-16,4 1 1 16,2 0 6-16,-1 0-5 15,0 6-2-15,-1 8 0 16,-2 3 9-16,-2 1-19 16,-1 4 9-16,-6 5-6 15,-1-2-7-15,-7 1 14 16,-2 2 0-16,-7 2-6 15,-1-2 13-15,0 2 5 0,0 0-12 16,-7-2 0-16,-5-2 3 16,-3-1 0-16,0-6-3 15,-1 1 11-15,-1-3-3 16,-2 0 7-16,-4-1-15 16,-2-2 3-16,-1-2 14 15,0-2-14-15,3-2-3 16,4-1 22-16,5-5-19 15,4 1-6-15,0-2-2 16,5 1 5-16,2 1 7 16,0-3-7-16,3 3-11 0,0-3 9 15,0 0 4-15,0 3-10 16,0-3 7-16,0 0-21 16,0 0 19-16,0 0-70 15,3 0-27-15,11 0 8 16,5 0-63-16</inkml:trace>
  <inkml:trace contextRef="#ctx0" brushRef="#br0" timeOffset="90683.5544">31051 7599 187 0,'0'0'160'0,"0"0"-79"15,0 0-81-15,0 0 12 16,0 0-3-16,0 0-9 16,0 0-65-16,0 8 38 15,0 0-17-15,0 1-127 0</inkml:trace>
  <inkml:trace contextRef="#ctx0" brushRef="#br0" timeOffset="91427.2836">31051 7599 222 0,'-37'78'155'0,"35"-84"-83"16,2 1-16-16,-1 3-22 16,1-1 31-16,0-1-3 0,0 4-33 15,0 0 32 1,0 0-59-16,0 0 7 0,0 0 15 16,0 0-18-16,0 0 18 15,0-3-17-15,0 3-5 16,4 0 31-16,6 0-26 15,0 0-7-15,6 0 13 16,4 0-5-16,-2 0 2 16,2 0-10-16,-1 0 2 15,1 0 4-15,0 0-6 16,-4 0 0-16,0 0 3 16,1 7 0-16,-2-2-6 15,0 3 2-15,-2 1 1 16,-1 1-15-16,-3 1 13 0,1 3 2 15,-4 0 3-15,1-1-2 16,-3 2 2-16,-2 0-3 16,-2 3 0-16,0 2-2 15,0 0 2-15,0 0 0 16,-5-3 3-16,-4-1 2 16,0 1-1-16,-3-3-4 15,2 1 0-15,-1-2 15 16,-1-1-15-16,0 0 0 15,-1-2 2-15,1 0-2 16,1-3 8-16,0 0-8 16,0-2 0-16,2-2 10 15,-1-1-3-15,2 0-7 0,2-2 15 16,2 0-13-16,2 0 8 16,1 0-10-16,1 0 0 15,0 0 9-15,0 0-9 16,0 0 0-16,0 0-4 15,0 0 0-15,0 0 4 16,0 0 0-16,0 0 0 16,0 0 2-16,0 0-2 15,0 0-4-15,0 0-4 16,0 0-47-16,1 0-26 16,8 0-30-16,2 0-62 15,4 0-277-15</inkml:trace>
  <inkml:trace contextRef="#ctx0" brushRef="#br0" timeOffset="92043.3308">31065 8047 270 0,'0'0'203'15,"0"0"-124"-15,0 0-3 16,0 0-5-16,0 0-16 16,0 0 27-16,-6 0-59 15,6-1 0-15,0 1 4 16,6-1-18-16,10 1-9 15,6 0 0-15,1 0 0 16,-1 0 0-16,2 4 1 16,-6 4-1-16,2 3 2 15,-3 2 5-15,-2 1-7 16,3 2 0-16,-3 1 0 16,0-1-12-16,-3 3 12 0,1-3 0 15,-2 2-5 1,-4 0 3-16,-2 0-2 0,0 2-8 15,-5 1 12-15,0-2-21 16,0 2 24-16,-4-2-3 16,-8 0 15-16,-4 1-13 15,-1-2-1-15,-2-1-1 16,1 0 0-16,-1 0 15 16,1-1-15-16,1-3 0 15,1 0-1-15,1-4 4 16,5-1-3-16,1-4 0 15,4-1 7-15,5-2-4 16,0-1-3-16,0 0 0 0,0 0-2 16,0 0-14-1,0-5-14-15,6-3-50 0,2-1-37 16,-4 2 12-16,1 0-91 16,-2 2-102-16</inkml:trace>
  <inkml:trace contextRef="#ctx0" brushRef="#br0" timeOffset="92678.2428">31125 8572 306 0,'0'0'113'0,"0"0"-100"16,0 0-13-16,0 0-5 16,0 0-25-16,0 0-10 15,0 0-105-15</inkml:trace>
  <inkml:trace contextRef="#ctx0" brushRef="#br0" timeOffset="94652.7032">31092 7710 9 0,'0'0'286'15,"0"0"-181"-15,0 0-22 16,0 0-22-16,0 0-23 15,0 0 40-15,0 0-21 16,-24-50-11-16,23 47-24 16,-1 0-13-16,0 3 45 15,-2-2-52-15,1-1 3 0,-2 2 11 16,1 1-13-16,1 0 13 16,-3 0-16-16,2 0 0 15,-2 0-6-15,1 0 6 16,2 0-4-16,0 9-2 15,3-2 12-15,0 0-20 16,0 3 11-16,0-3 3 16,14-2-30-16,5-2 30 15,-1-3-27-15,1 0 23 16,-3 0-6-16,-5 0 2 16,-5-7 4-16,-4-1 4 15,-2-2-15-15,0 0 15 0,-3 0 0 16,-8 2 12-16,-2 0-5 15,1 4 4-15,1 1-10 16,2 2 4-16,3 1 4 16,2 0 1-16,2 0-13 15,-1 0 6-15,0 0-6 16,3 0 2-16,0 0-13 16,0 0 14-16,0 0-11 15,0 2-13-15,0-2 24 16,2 0-2-16,1 0-2 15,-2 0-1-15,-1 0-1 16,0 0 6-16,0 2-12 16,0 1-17-16,-1 6-29 0,-7 5 6 15,-2 6 19-15,1 3-139 16,3 1-78-16</inkml:trace>
  <inkml:trace contextRef="#ctx0" brushRef="#br0" timeOffset="95317.2842">31042 7970 132 0,'0'0'99'15,"0"0"-51"-15,0 0 45 16,0 0-30-16,0 0 5 0,0 0-1 16,0-45-6-1,0 45 17-15,0 0-31 0,0 0-35 16,0 0 34-16,0 0-39 16,0 0-7-16,-5 0 21 15,-6 3-20-15,-1 9 11 16,0 0-12-16,5 3 0 15,2 0-2-15,2 2 2 16,2-1 0-16,1 1 1 16,0-4 6-16,3-2-7 15,9-3-5-15,5-2 5 16,2-6-1-16,1 0 1 16,1 0-5-16,-4-7-2 15,-1-3 14-15,-5-4-2 16,-1-2-5-16,-6 2 0 15,-2 0-8-15,-2 1 8 0,0 3-5 16,-2 2 2-16,-9 0 6 16,0 2 21-16,-1 1-24 15,0 5 0-15,2 0 12 16,1 0-6-16,-2 0-12 16,5 2-1-16,5 9-79 15,1 3-10-15,0-3-41 16,9 1-317-16</inkml:trace>
  <inkml:trace contextRef="#ctx0" brushRef="#br0" timeOffset="96362.3348">31135 8537 298 0,'0'0'151'0,"0"0"-66"16,0 0-40-16,0 0 87 15,0 0-94-15,0 0 34 16,-19-33-22-16,11 32-23 15,-1 1-8-15,-3 0-19 16,-3 0 4-16,-3 8-14 0,2 4 14 16,3 1-4-16,3 1 1 15,3-3 18-15,6-1-32 16,1-2 13-16,0-1 0 16,4-3-13-16,11 0 17 15,6-4-4-15,0 0 4 16,3 0 0-16,-4-6 3 15,-4-5-7-15,-3 1 0 16,-6 0 5-16,-2-2-2 16,-4 0-6-16,-1-1 0 15,0 4 3-15,-3-1-3 16,-7 6 3-16,1-1 0 16,-3 5 11-16,1 0-9 0,-2 0-2 15,3 0 0-15,1 0 7 16,3 5-7-16,2-1 0 15,4 3-69-15,0 2 12 16,4 0-126-16,9-4-112 16</inkml:trace>
  <inkml:trace contextRef="#ctx0" brushRef="#br0" timeOffset="104329.5466">31089 7599 277 0,'0'0'106'16,"0"0"-59"-16,0 0 24 15,0 0-52-15,0 0 22 16,0 0 8-16,-3-3-49 15,1 3 21-15,2 0-21 16,-1 0 15-16,-2 0-29 16,0 0 14-16,-3 0 0 15,-5 0 0-15,4 3 9 16,-1 5-22-16,0 0 9 16,2 4 4-16,1-3-6 15,2 3 18-15,3-3-12 0,0 0 0 16,0-1-30-1,6-3 30-15,9-1-5 0,4-1 12 16,2-3-20-16,1 0 1 16,-3 0 9-16,-2 0-5 15,-3 0-3-15,-4-3 4 16,-5-2 7-16,-5 1 0 16,0-1 4-16,0 0 5 15,-2-2-9-15,-10 1 13 16,2 0 0-16,1 1 11 15,-1 0-15-15,4 2 0 16,-2-1 27-16,0 3-36 16,1-1 0-16,1 1 4 15,3 1 1-15,-3 0-8 0,0 0 3 16,0 0 0-16,-4 0-6 16,4 3 6-16,1 4-12 15,2-1-9-15,0 2-42 16,2-2-39-16,1 0-155 15</inkml:trace>
  <inkml:trace contextRef="#ctx0" brushRef="#br0" timeOffset="107189.1038">29982 8713 5 0,'0'0'30'0,"0"0"55"16,0 0 53-16,0 0-83 16,0 0-31-16,0 0 20 15,-19-20-8-15,17 13 16 16,1 3-22-16,1 1 6 0,-2 0 1 15,2 3-30-15,0 0 13 16,0 0-20-16,0 0 2 16,0 0 18-16,0 0-20 15,0 0-4-15,0 0-2 16,0 0 12-16,0 0-12 16,0 0 5-16,0 0 1 15,6-2 47-15,12 1-44 16,4-3 3-16,10 0 10 15,5 2-14-15,2 0 17 16,1 1-19-16,6 1 4 16,2 0 22-16,6 0-26 15,-1 0 0-15,-1 4 7 16,-1 1-5-16,-3 2 2 0,-3-4-4 16,-2 1 0-16,0 1-1 15,3 0 4-15,-4-3-6 16,-1 1 5-16,-3 0-2 15,-7-1 6-15,1 2-6 16,-5-1 0-16,-6-2 0 16,0 1 0-16,-2 3-4 15,-4-2-1-15,1 0 10 16,-1-1-8-16,3-2 3 16,-3 1 0-16,1-1 4 15,-2 2-4-15,-2-2 0 16,-5 1-2-16,-1-1 6 15,-3 2-12-15,0-1 8 0,0 1-12 16,0-1 7-16,3 1-3 16,-3 0 7-16,1 1-5 15,1-2-3-15,0 1 2 16,-1 0-19-16,-1-1 2 16,-3 0-9-16,0 0-53 15,0 1-79-15,-1-2-92 16</inkml:trace>
  <inkml:trace contextRef="#ctx0" brushRef="#br0" timeOffset="108102.217">30440 8797 238 0,'0'0'178'16,"0"0"-124"-16,0 0-37 15,0 0 34-15,0 0-7 16,0 0 44-16,3-17-16 16,-2 12-60-16,2 1 28 15,-1 1-37-15,-2 3 10 16,0 0 31-16,0 0-42 15,0 0-1-15,0 0-1 16,0 0-22-16,0 2 14 16,0 10-25-16,0 8 33 15,0 3 20-15,0-1-16 0,0 0 9 16,0-2-11-16,0-6 3 16,0-6 0-16,0-4-5 15,0-2 0-15,0-2-6 16,0 0-11-16,0 0-28 15,0 0-24-15,0 0-38 16,1 0-42-16</inkml:trace>
  <inkml:trace contextRef="#ctx0" brushRef="#br0" timeOffset="108575.3519">30632 8746 534 0,'0'0'80'15,"0"0"-63"-15,0 0-17 16,0 0 10-16,0 0-22 16,0 0 10-16,0 22 2 15,0-8 46-15,0 1-40 16,-4-1 15-16,-5 3-10 15,-4-5 2-15,2 0-10 16,0-4-3-16,0-1 0 16,3 0 13-16,2-6-13 0,1 1 0 15,1-1 4 1,3-1 2-16,1 0 1 0,-2 0-7 16,2 0 0-16,0 0 5 15,0 0-5-15,0 0 0 16,0 0-4-16,0 0 8 15,0 2-13-15,0-1 0 16,0 2 4-16,0 2 4 16,9 1 2-16,0 2 10 15,3 2 6-15,1-5-16 16,-1 2 12-16,2-2-13 16,-4-3 0-16,1-2-8 15,-1 0-12-15,1 0-49 16,-1 0-52-16,2 0-119 15</inkml:trace>
  <inkml:trace contextRef="#ctx0" brushRef="#br0" timeOffset="109053.0413">30786 8906 419 0,'0'0'96'16,"0"0"-71"-16,0 0 58 16,0 0-19-16,0 0 5 15,0 0-7-15,0 0-32 16,-3 0 12-16,3 0-40 15,0 0-2-15,8 0 16 16,8 0-16-16,4 0 0 16,2 0-1-16,-2 0 16 15,0 0-22-15,-7 0 7 16,-1 0 0-16,-3 0 0 16,-6 0 0-16,-2 4-15 15,-1 1 1-15,0 5 14 16,0 1 2-16,0 3-2 15,-6 2 0-15,-4 1 13 16,-3 2-11-16,1-4-2 0,-2-1 2 16,2-6 4-16,4-2 3 15,3-2-9-15,4-4 0 16,-1 2-10-16,2-2 5 16,-3 0-56-16,0 0-23 15,0 0-121-15</inkml:trace>
  <inkml:trace contextRef="#ctx0" brushRef="#br0" timeOffset="115209.7913">27057 6878 233 0,'0'0'125'0,"0"0"-75"15,0 0-21-15,0 0-24 0,0 0 0 16,0 0 8-1,0 0 53-15,0 0-37 0,80-3 5 16,-56 3-17-16,3 0 9 16,1-2 12-16,4 2-38 15,2-3 0-15,5 1 20 16,1-3-14-16,5-2-6 16,1 0 0-16,2-1 0 15,-3 1-11-15,-4 1-60 16,-9 3-16-16,-14 2-39 15,-11 1-187-15</inkml:trace>
  <inkml:trace contextRef="#ctx0" brushRef="#br0" timeOffset="115382.3627">27376 6834 337 0,'0'0'207'0,"0"0"-130"15,0 0-68-15,0 0 11 16,0 0-19-16,0 0-2 16,108-2-21-16,-61 2-80 15,5 0-147-15</inkml:trace>
  <inkml:trace contextRef="#ctx0" brushRef="#br0" timeOffset="116597.2919">28369 7703 415 0,'0'0'78'16,"0"0"9"-16,0 0-77 15,0 0-1-15,0 0-9 16,0 0 9-16,36 0 40 15,-11 0-35-15,0 0-6 16,0-3 2-16,-1 1 0 16,-5-5-9-16,-4 4 2 15,-9-2 8-15,-3 0 7 16,-3-2-18-16,0-2 1 16,-4-1 10-16,-10 1-11 15,-4 0-5-15,2 3 2 16,-4 3 3-16,7 1 14 0,0 2-14 15,5 0 2-15,2 0 0 16,3 0-2-16,0 0-4 16,0 4-4-16,3 5 16 15,0 6-11-15,0 0 3 16,4 1 0-16,10-2-9 16,0-3 11-16,2-3-3 15,0-3 2-15,-2-4 3 16,-1-1-4-16,-1 0 1 15,-3 0-1-15,-1-8 20 16,-7-1-17-16,-1-2-3 16,0 0 0-16,0 3 11 15,-10 2-23-15,-3 3 12 16,0 3 0-16,1 0 2 0,3 0 9 16,-1 0-8-16,4 6-3 15,6 4 4-15,0-1-11 16,0 3 7-16,1-1 0 15,12-4 6-15,1 0-6 16,5-2 0-16,-2-5-6 16,1 0 6-16,-6 0 0 15,-4 0-3-15,-3 0 3 16,-5-4-5-16,0-3 6 16,-5 1-1-16,-12 1 0 15,-4 1 7-15,-3 1-4 16,3 2-3-16,2 1 0 15,3 0-14-15,5 0-24 0,7 0-260 16</inkml:trace>
  <inkml:trace contextRef="#ctx0" brushRef="#br0" timeOffset="117558.6338">28498 7629 109 0,'0'0'77'15,"0"0"26"-15,0 0-27 16,0 0 0-16,0 0-4 15,0 0 11-15,-24-30 7 16,22 27-27-16,2 3-36 16,-1 0 39-16,-1 0-45 15,1 0-18-15,-1 0-3 16,-4 0 14-16,-2 8-21 16,-3 4 7-16,0 4 0 15,1 0 11-15,6 0-11 16,2-2-12-16,2-3 11 15,0-2 1-15,0-4 0 0,9-2-7 16,5-3 7-16,1 0-11 16,1 0 24-16,-1-6-26 15,-2-6 13-15,-4-2-3 16,-4-3-8-16,-5 0 11 16,0 2 0-16,0 0-12 15,-9 1 13-15,-6 3-11 16,1 2 6-16,-5 5 3 15,4 2-10-15,-1 2 10 16,4 0 1-16,3 0 7 16,3 5-7-16,3 6-6 15,3-1-10-15,0 2-8 0,0 0 17 16,13-4-46-16,5 2-24 16,5-3 32-16,-1-1-108 15,-5-3-223-15</inkml:trace>
  <inkml:trace contextRef="#ctx0" brushRef="#br0" timeOffset="118855.455">23702 7816 420 0,'0'0'55'15,"0"0"-19"-15,0 0-21 16,0 0-12-16,0 0 13 0,0 0-16 16,0 0 0-16,0 15 27 15,29-6 23-15,11-2 5 16,9-1-5-16,4-3-47 16,5-2 16-16,0-1-18 15,-2 0-1-15,-2-4 5 16,-6-5-4-16,-3-2-1 15,-8 2 0-15,-6-2 5 16,-5 5 6-16,-9-1-11 16,-8 4 0-16,-6 3 8 15,-3-1-8-15,0 0-9 16,0-1 2-16,-17-1 5 0,-8 3-19 16,-10 0 11-16,-4 0-7 15,-4 0 15-15,-5 0-2 16,0 0-1-16,-1 6-2 15,2 0 13-15,5 2-6 16,4-5 0-16,8 1 6 16,10-1-8-16,8-2 10 15,7-1-8-15,5 0 0 16,0 0-7-16,0 3 3 16,0 2-4-16,0-1 8 15,14 6 6-15,8-3-3 16,8-1-3-16,6-2 0 15,7-1 4-15,6-1-16 0,3-2-18 16,-5 0-175-16</inkml:trace>
  <inkml:trace contextRef="#ctx0" brushRef="#br0" timeOffset="131189.6436">23578 6760 268 0,'0'0'40'0,"0"0"-40"15,0 0 1-15,0 0-16 0,0 0 20 16,-91 22-5-16,68-13 28 16,-1 2 3-16,7-3 39 15,3 2-35-15,-2 2-20 16,3 2 20-16,-2 8-30 16,-3 5-7-16,3 7 2 15,-4 11 0-15,1 2 39 16,3 6-29-16,2-1-6 15,7-1 12-15,1-4-6 16,5-1-9-16,0 0-1 16,0 1 1-16,3 0 16 15,4-1-8-15,3 1-9 16,0-4 5-16,5 0 5 0,-1-3-7 16,3 0-3-16,3-3 0 15,1-2 10-15,-1-1-5 16,3-2-5-16,2-6 2 15,4 1 0-15,1-6-2 16,1-3 0-16,2-2 0 16,1-3 12-16,5 1-9 15,1-3-3-15,0-2 21 16,2 1-16-16,-3-3 3 16,-6 0-8-16,-1-1 0 15,-3-2 12-15,-2-1-12 16,-1-2-6-16,3-1 6 0,-3 0 0 15,4 0 12 1,2-4-12-16,-1-6 2 0,-3 1 3 16,1-4-5-16,-4 1 0 15,1-3 11-15,-3 1-9 16,3-1 9-16,-1 2-11 16,-1 0 0-16,1 1 6 15,1 2-6-15,-2 0 0 16,-1 3 1-16,-2-3 5 15,0 1-6-15,0-4 0 16,-3 1 2-16,4-1 9 16,-2-4-10-16,-2 0-1 15,1-3 16-15,-1-2-13 16,0 0-2-16,-2-2 12 16,-1 0-13-16,0 0 24 15,-5 3-24-15,0-2 0 16,-3 1 2-16,-1 0 2 0,-3 0 4 15,-2-3-8-15,-1-2 1 16,0 0 17-16,0-3-18 16,0-1 0-16,-1-3 19 15,-7 1-10-15,0-1 0 16,-2 1-9-16,1 1 0 16,-1 2 14-16,1 3-14 15,0-1 0-15,3 6-4 16,-3 0 10-16,2 2-6 15,-1 2 0-15,1 2 0 0,-2 1 17 16,0-1-17-16,-3-3 0 16,-1 0-4-16,-1-1 6 15,-1 1-2-15,0-2 0 16,-5-1 7-16,-4 1-17 16,-5 1 10-16,-3-2-5 15,-1 2-3-15,0 0 13 16,-3-1-10-16,3 4-1 15,5 3 6-15,0-1 4 16,4 5-4-16,0 0 0 16,3 1 0-16,-1 4 10 15,-1-1-13-15,4 0 3 16,-1 2 0-16,1 1-6 16,2 1 6-16,-2 1 0 0,0 1-4 15,-2 0 13-15,-3 0-4 16,-3 0-5-16,1 0 0 15,-1 0-5-15,0 0 5 16,1 6 0-16,1 0-2 16,1-1 11-16,2 1-14 15,5-2 5-15,3 0 0 16,1 1-13-16,2-2 13 16,0 4 0-16,-1-2-3 15,0 0 12-15,3 3-9 16,0-2 0-16,2-1 4 15,0 1-19-15,-1 0 16 16,-1-1-1-16,0 1 5 0,2 1 4 16,-2 0-18-16,1-2 9 15,-2 0 0-15,2-3 9 16,2 1-9-16,0-1-2 16,2-1 2-16,4 0 1 15,-1 2-1-15,1-3-4 16,0 0 4-16,0 0 1 15,-2 0-1-15,1 3 0 16,-1 0-7-16,-1 1 13 16,-3 0-6-16,1 1 0 15,1-1-35-15,-1 2 28 16,3-1-43-16,0 2-19 16,1 2 38-16,1 1-63 0,0 0-23 15,1 1-59-15,12-7-107 16</inkml:trace>
  <inkml:trace contextRef="#ctx0" brushRef="#br0" timeOffset="137215.0733">28167 7467 37 0,'0'0'76'16,"0"0"-10"-16,0 0-3 0,0 0-4 16,0 0-2-16,0 0-28 15,0 0 56-15,0 0-57 16,-38-21-13-16,38 21-15 15,0 0-4-15,0 0 4 16,0 0-3-16,5 0 3 16,1 0 10-16,1 0-7 15,5 0-3-15,6 0 8 16,7 0-3-16,7 0-8 16,4 0 3-16,0 0-35 15,-1 0 20-15,-5 0-33 16,-6 0 3-16,0 0 12 15,-2 0-54-15,-5 0-53 16</inkml:trace>
  <inkml:trace contextRef="#ctx0" brushRef="#br0" timeOffset="137501.3242">28264 7475 286 0,'0'0'42'0,"0"0"-18"15,0 0-24-15,0 0 0 16,0 0 11-16,0 0 1 16,58 0 0-16,-38 0 46 0,3 0-50 15,1 0 2-15,3 0-6 16,1 0 9-16,-1 0-13 15,0-1 0-15,-4-2 0 16,-3-1-1-16,-4 3-42 16,-5-1-78-16,-7-1-85 15</inkml:trace>
  <inkml:trace contextRef="#ctx0" brushRef="#br0" timeOffset="137810.8664">27983 7445 254 0,'0'0'104'0,"0"0"-2"16,0 0-102-16,0 0 0 15,0 0 14-15,0 0 4 16,55 1 57-16,-28-1-33 15,7 0-10-15,5 0 19 16,3 0-49-16,3 0 1 16,-2 0 25-16,-1 0-28 15,-6 0 1-15,-7 0-1 16,-5-2-38-16,-7-1 34 0,-8-1-67 16,-4 3-22-16,-5-2 3 15,0 1-76-15</inkml:trace>
  <inkml:trace contextRef="#ctx0" brushRef="#br0" timeOffset="138048.5607">28059 7453 142 0,'0'0'96'16,"0"0"-60"-16,0 0-24 15,0 0 79-15,0 0-49 16,0 0 12-16,94 1-14 16,-58-1-6-16,1 0-22 0,2-7-12 15,-1 1 0-15,-7-3-8 16,-6 1-24-16,-7-1-37 16,-8 2-49-16,-6-1-66 15</inkml:trace>
  <inkml:trace contextRef="#ctx0" brushRef="#br0" timeOffset="138297.7503">28079 7374 299 0,'0'0'59'16,"0"0"44"-16,0 0-81 15,110 0 14-15,-76 0-7 16,1 0-17-16,-1 0 7 16,-3 0-17-16,1 0 10 15,-6-3 4-15,0 3-16 16,-7-1-37-16,-2 1-27 16,-8-4-92-16,-5-4-102 15</inkml:trace>
  <inkml:trace contextRef="#ctx0" brushRef="#br0" timeOffset="138768.1915">28301 7224 382 0,'0'0'51'16,"0"0"44"-16,0 0-62 15,0 0-29-15,0 0 14 16,0 0-16-16,86-3 22 16,-51 15 48-16,1 3-66 15,-2 2 10-15,-6 3-16 16,-2 3 0-16,-7 4 11 16,-5-2-11-16,-6-2 12 15,-6 1-2-15,-2-2 0 16,0 1-10-16,-15 0 25 15,-5-1-11-15,0-3 20 16,2-6-24-16,4-2-3 0,5-3-6 16,1-3-1-16,6-2-25 15,1-3-75-15,1 0-144 16</inkml:trace>
  <inkml:trace contextRef="#ctx0" brushRef="#br0" timeOffset="141819.8168">31017 7120 81 0,'0'0'89'0,"0"0"-39"15,0 0 17-15,0 0-24 0,0 0-14 16,0 0 47-16,0 0-25 15,-2-24-2-15,2 24 5 16,0 0-47-16,0 0 39 16,0 0-46-16,0 0 0 15,0 0-6-15,0 0 6 16,0 0-22-16,0 0-18 16,0-3-8-16,0-1 33 15,0-3-59-15,7-3-57 16,-4-3-65-16</inkml:trace>
  <inkml:trace contextRef="#ctx0" brushRef="#br0" timeOffset="141953.2701">31005 7006 99 0,'0'0'76'16,"0"0"-35"-16,0 0-41 15,0 0-15-15,0 0 9 16,0 0-26-16,-16 66-106 15</inkml:trace>
  <inkml:trace contextRef="#ctx0" brushRef="#br0" timeOffset="144669.3641">30986 7149 211 0,'0'0'113'0,"0"0"-62"16,0 0-51-16,0 0 14 15,0 0-7-15,0 0-6 16,0-9 12-16,0 9-2 16,0 0 15-16,0 0-26 15,0 0 1-15,0 0-1 16,0 0 0-16,0 0-44 16,0 0-99-16,0-1-118 15</inkml:trace>
  <inkml:trace contextRef="#ctx0" brushRef="#br0" timeOffset="150135.2556">30231 10952 42 0,'0'0'33'0,"0"0"-13"15,0 0 51-15,0 0-25 16,0 0 22-16,0 0 12 16,0 0-8-16,0-30-17 15,0 30-28-15,0 0 39 0,0 0-23 16,0 0-9-16,0 0 42 15,0 0-68-15,9 0-7 16,10 0 35-16,10 0-35 16,6 0 22-16,4 0-20 15,3 0 3-15,1 0 13 16,5 3-19-16,1 0 0 16,3 4-3-16,2 0 6 15,-3-1-3-15,0 1 0 16,-4-1 3-16,-6 0-6 15,-6-1-2-15,-3 0-35 16,-7-4 26-16,-6 0-65 16,-5 1 5-16,-8-1-41 15,-6-1-57-15,0 0-106 0</inkml:trace>
  <inkml:trace contextRef="#ctx0" brushRef="#br0" timeOffset="156360.7792">28521 7000 357 0,'0'0'131'16,"0"0"-47"-16,0 0-61 15,0 0 21-15,0 0-4 16,0 0 0-16,0 0-35 16,0 0 4-16,-8-4-18 15,8 4 11-15,0 0-2 16,0 4 1-16,0 7 11 16,0-4-14-16,3 3 2 15,2-3 0-15,1-2 2 0,-1-3-2 16,0-2 0-1,-2 0-2-15,0 0 3 0,1 0-1 16,-2 0 0-16,2 0 4 16,-4 0 16-16,0-2-13 15,0 0 3-15,0-1 11 16,0 2-13-16,0 1 2 16,0 0-10-16,0 0 0 15,0 0 3-15,0 0-3 16,0 0-3-16,0 0-4 15,0 0 7-15,0 0 0 16,0 0-1-16,0 0-6 16,1 0-3-16,4 0 9 15,-2 0-5-15,-2 0 6 0,1 0 0 16,-2 0 7-16,0 0-7 16,0 0 0-16,0 0 11 15,0 0 3-15,0 0-14 16,0 0 0-16,0 0-12 15,-2 0-10-15,-5 6-54 16,-3 7-65-16,2-4-50 16</inkml:trace>
  <inkml:trace contextRef="#ctx0" brushRef="#br0" timeOffset="167668.8005">1948 7332 72 0,'0'0'138'15,"0"0"-69"-15,0 0-23 0,0 0 17 16,0 0-37-16,0 0 35 16,0 0-41-16,0 1 29 15,0-1-6-15,0 0-35 16,0 0-2-16,0 0-6 16,1 0 3-16,7 0-12 15,5 0 9-15,6 0 0 16,4 0 0-16,7 0 1 15,1-1 5-15,2-3-6 16,4-2-2-16,-1-1-12 16,-2 0-9-16,-1 1 14 15,-2-2 0-15,-7 0 9 16,0 4-4-16,-9 1 2 0,-6 1 2 16,-2 0 0-16,-5 2 0 15,-2 0 0-15,0 0-1 16,0 0 2-16,0 0-1 15,0 0 1-15,0 0 5 16,0 0 17-16,0 0-23 16,0 0 0-16,0 0 8 15,0 0-8-15,0 0-4 16,0 0 1-16,0 0-49 16,0 0-5-16,0 0-156 15</inkml:trace>
  <inkml:trace contextRef="#ctx0" brushRef="#br0" timeOffset="171766.5103">14966 7112 74 0,'0'0'90'16,"0"0"-10"-16,0 0-24 16,0 0 23-16,0 0-8 15,0 0-18-15,0 0 11 16,0-2-13-16,0 1-24 15,0 1 29-15,0 0-56 16,0 0-1-16,3-2 0 16,8 2 2-16,5 0-6 15,8 0 5-15,2 0 0 0,3 0 8 16,1 0-8 0,1 0 0-16,-3 3-1 0,-2 0 3 15,-1-1-12-15,-4 0 5 16,-4 1 5-16,-3-3-2 15,-6 0-1-15,0 0-6 16,-4 0-22-16,-1 0-7 16,1 0 11-16,1 2-38 15,1 2-92-15,0-1-34 16</inkml:trace>
  <inkml:trace contextRef="#ctx0" brushRef="#br0" timeOffset="174260.379">31133 6297 99 0,'0'0'108'0,"0"0"-27"16,0 0-24-16,0 0-25 15,0 0 39-15,0 0-53 16,3 0 14-16,-3 0 15 15,0 0-31-15,0 0 5 16,0 0-21-16,0 0 14 16,0 0-18-16,0 0 4 15,0 0 0-15,0 0 21 16,0 0-12-16,0 0 15 16,0 0-24-16,0 0 3 0,0 0-3 15,0 0 0-15,0 7-11 16,0 0 11-16,2 6 0 15,1-1 8-15,1 5-8 16,-1-3 3-16,0-3-1 16,0 0 5-16,0-1-7 15,-1-1 1-15,4-3 6 16,-2 3-2-16,1-2-5 16,1 0 0-16,-2 1 14 15,2 0-14-15,3 0 0 0,-3 0-7 16,-1-3 7-1,1 0 0-15,-2-1 0 0,0-3 2 16,-1-1 2-16,0 0 0 16,5 0-4-16,4-3 54 15,4-11-50-15,5-3 12 16,-3-1-16-16,1 0 5 16,0 1-3-16,-2 1-2 15,1 2 0-15,-1 2-5 16,-1 3 20-16,-1 1-30 15,0 4 1-15,-5 3-36 16,1 1 46-16,-3 0-86 16,-2 0 23-16,-3 5-27 15,-3 1-125-15</inkml:trace>
  <inkml:trace contextRef="#ctx0" brushRef="#br0" timeOffset="174997.3573">31203 6307 56 0,'0'0'94'0,"0"0"-37"16,0 0-32-16,0 0-25 16,0 0-19-16,0 0 17 15,0 6 4-15,0 5 48 16,2 1-34-16,1 2-7 16,-1-3 27-16,1 2-22 15,1-2 6-15,-1-2-3 16,4-3-15-16,-4 0 31 15,3-1-20-15,2-2-4 0,2-1 26 16,4-2-11-16,3 0-15 16,5 0 17-16,3 0-16 15,3-7 21-15,-1-5-31 16,-2 0 0-16,-1-1-12 16,-6-1 25-16,0 0-13 15,-6 1 0-15,-3 6 1 16,-2-1 0-16,-1 2-1 15,-1 3-21-15,-4-2 14 16,1 3-39-16,-2 2-27 16,0 0-35-16,0 0-77 15</inkml:trace>
  <inkml:trace contextRef="#ctx0" brushRef="#br0" timeOffset="175531.4097">31216 6321 70 0,'0'0'112'16,"0"0"-50"-16,0 0 5 16,0 0-25-16,0 0-6 15,0 0 22-15,0-14-58 16,0 14 0-16,0 0-4 15,0 0 2-15,0 6 2 16,3 8-1-16,2 2 3 16,0 2-17-16,-2-1 17 15,1 0-2-15,-1-3 20 16,0-3-14-16,2-3 0 16,1-3-6-16,0-2 8 0,1-2-10 15,5-1 4-15,9 0 23 16,4-1 7-16,4-10-29 15,-3-1 2-15,0-2-4 16,-7 2 20-16,1 2-42 16,-5 0 20-16,-5 6-22 15,-1-1 13-15,-3 4-75 16,-1 1-52-16,-2 0-60 16</inkml:trace>
  <inkml:trace contextRef="#ctx0" brushRef="#br0" timeOffset="181911.9672">18595 8138 92 0,'0'0'88'15,"0"0"-29"1,0 0-17-16,0 0 32 0,0 0-35 15,0 0 41-15,0 0-46 16,0 0 17-16,-3-5 28 16,3 3-64-16,0 2 19 15,0 0-32-15,0 0 18 16,0 0-23-16,0 0 3 16,0 0 0-16,10 0-6 15,6 0 14-15,0 2-10 16,1 5 2-16,0 1 0 15,1-3-2-15,-3 0 9 16,0 0-7-16,0 0 3 16,1-3 4-16,-1-2-7 0,3 0 0 15,-3 0 4 1,1 0 9-16,-2 0-13 0,-1 0 0 16,-2 0 0-16,-1-2 11 15,-1-3 7-15,-2-1-17 16,0 0 6-16,-4-1 35 15,1 1-42-15,-2 0-1 16,-1 2-4-16,-1 0 7 16,2 0-2-16,-2-1 0 15,1 1-64-15,2 0 45 16,0 4-115-16,3-5-22 16,0 1-241-16</inkml:trace>
  <inkml:trace contextRef="#ctx0" brushRef="#br0" timeOffset="183417.3767">18604 8165 153 0,'0'0'23'0,"0"0"52"0,0 0 12 15,0 0-16-15,0 0-5 16,0 0-29-16,-12-12-22 16,12 10 43-16,0 2-51 15,0 0-6-15,0 0-2 16,0 0-16-16,14 0 15 15,5 10-5-15,0-1 7 16,5 3 16-16,0-3-9 16,1-1-11-16,0-4 4 15,1-3-13-15,3-1-6 16,0 0-23-16,3 0-52 16,-2 0-22-16,-2-11-117 0</inkml:trace>
  <inkml:trace contextRef="#ctx0" brushRef="#br0" timeOffset="185955.5533">19915 8216 26 0,'0'0'49'0,"0"0"19"16,0 0-39-16,0 0 18 16,0 0 32-16,0 0-53 15,0 0 47-15,0 0-28 16,0 0-19-16,0-1 41 15,0 1-66-15,0 0 21 16,0 0 13-16,0 0-14 0,0 0-8 16,0 0 5-16,0 0-15 15,0 0 41-15,0 0-44 16,0 0 0-16,0 0 25 16,0 0-23-16,0 0 4 15,0 0-6-15,0 0 11 16,0 0 0-16,0 0-11 15,0 0 0-15,0 0 9 16,0 0-8-16,0 0-1 16,0 0 0-16,0 0 4 15,0 0-8-15,0 0 4 0,0 0 0 16,0 0-12 0,3 0 13-16,10 0-1 0,9-1 0 15,4-3 11-15,4 0-12 16,3-3 1-16,0 4 0 15,0-2 1-15,2 0 17 16,-2 1-24-16,-2 1 6 16,-4 0 0-16,-6 1 2 15,-4 2-2-15,-5-1 0 16,-6 1 10-16,-2 0-10 16,-4 0 0-16,0 0-1 15,0 0 12-15,0 0 18 16,0 0-29-16,0 0 0 0,0 0 35 15,0 0-27 1,0 0-8-16,0 0 0 0,0 0 15 16,0 0-12-16,0 0-3 15,0 0 0-15,0 0-7 16,0 0 7-16,0 0-8 16,0 0-1-16,0 0-44 15,0 0 26-15,3 0-112 16,1 1 15-16,-1 10-39 15</inkml:trace>
  <inkml:trace contextRef="#ctx0" brushRef="#br0" timeOffset="186778.8804">20178 8290 153 0,'0'0'110'0,"0"0"-43"15,0 0-29-15,0 0 13 16,0 0-5-16,0 0-25 0,0 0 38 16,0 0-46-16,6 0 6 15,7 0 19-15,6-4-38 16,1 0 21-16,-2 1-21 16,0 0 0-16,-5 3-2 15,-3-2 2-15,-2 2 0 16,-5 0 4-16,-2 0-4 15,-1 0-9-15,0 0-16 16,0 0-3-16,0 0 18 16,0 0-54-16,-6 0 45 15,-4-2-28-15,3 2-59 16,1 0 18-16,0 0-134 0</inkml:trace>
  <inkml:trace contextRef="#ctx0" brushRef="#br0" timeOffset="187309.8843">20325 8260 61 0,'0'0'270'16,"0"0"-224"-16,0 0 29 16,0 0-60-16,0 0-14 0,0 0 49 15,-1 0-33-15,4 0 29 16,10 2-16-16,8 1 3 15,3-1 30-15,0 1-59 16,3 1-4-16,0-1 11 16,-1-1-9-16,3-1 6 15,-2-1-8-15,-1 0 0 16,0 0-16-16,-5-6-8 16,-2-3-24-16,-7-3-43 15,-6 2-56-15,-6-5-61 16</inkml:trace>
  <inkml:trace contextRef="#ctx0" brushRef="#br0" timeOffset="187595.2164">20500 8122 220 0,'0'0'170'16,"0"0"-69"-16,0 0-19 16,0 0-18-16,0 0-60 15,0 0 14-15,45-29-15 16,-11 29-3-16,2 0 33 15,0 0-29-15,-5 4-4 16,-3 9 15-16,-7 1-8 16,-6 1-9-16,-6 3 2 15,-6 3 0-15,-3 0 14 16,0 4 5-16,-9 0-17 0,-6-2 11 16,0-4-8-1,3-2 17-15,6-7-22 0,5 0-8 16,1-5-23-16,7-2-50 15,20-3-94-15,4-3-215 16</inkml:trace>
  <inkml:trace contextRef="#ctx0" brushRef="#br0" timeOffset="187948.6292">21053 8146 347 0,'0'0'102'0,"0"0"-15"16,0 0-14-16,0 0-13 15,0 0-48-15,0 0 21 16,0-17-33-16,0 21 0 15,2 12 11-15,-2 6 13 16,0 1 21-16,0 4-35 16,0-2-5-16,0-1 26 15,0-3-31-15,1-4 0 16,2-3 3-16,2-3-3 16,-1-3-14-16,2-4-52 0,4-4-38 15,6 0 28 1,1-6-80-16,1-12-234 0</inkml:trace>
  <inkml:trace contextRef="#ctx0" brushRef="#br0" timeOffset="188179.659">21243 8067 398 0,'0'0'83'15,"0"0"-45"-15,0 0-38 16,0 0 0-16,0 0 33 15,0 0-2-15,-8 90 13 16,4-61-11-16,2-4-22 0,2 0 13 16,0-4-24-16,0-2 0 15,-1-6-3-15,1-3 3 16,-2-6-29-16,-1-4-74 16,-4 0-16-16,-4 0 40 15,-8-7-252-15</inkml:trace>
  <inkml:trace contextRef="#ctx0" brushRef="#br0" timeOffset="188367.7075">21015 8210 293 0,'0'0'104'16,"0"0"-62"-16,0 0-32 0,0 0-9 16,0 0 54-16,0 0-49 15,55-17 10-15,-30 14 18 16,2 0-27-16,0 2-7 15,-1-3 0-15,-1 0-8 16,0 0 6-16,-3-2-83 16,-4 1-163-16</inkml:trace>
  <inkml:trace contextRef="#ctx0" brushRef="#br0" timeOffset="188653.926">20968 8398 191 0,'0'0'0'0,"0"0"-66"16</inkml:trace>
  <inkml:trace contextRef="#ctx0" brushRef="#br0" timeOffset="189733.957">21275 8056 366 0,'0'0'121'16,"0"0"-35"-16,0 0-21 0,0 0-54 16,0 0-5-16,-81 14-1 15,57 4 0-15,4 4 42 16,5-3-36-16,9 3-10 16,6-3 9-16,0 2-2 15,0-1-4-15,15 1-4 16,2 1 8-16,3 0-2 15,-1-1-6-15,-3 2 0 16,-4-1 11-16,-5-3-11 16,-5 2 0-16,-2-5 0 15,0-2 9-15,-9-4-18 16,-2-2 18-16,4-6-9 16,4-1 21-16,1-1-18 15,2 0 9-15,0-11-12 0,0-8-23 16,14-6 3-16,8 0 14 15,3 4-19-15,1 2 16 16,-2 6 6-16,-3 4 3 16,-2 4 0-16,-7 5 12 15,-1 0-23-15,-5 0 11 16,-2 0 0-16,0 0 2 16,-1 0 12-16,0 0-14 15,-1 0 8-15,-1 0-8 16,1-4 47-16,-2-1-36 15,1 0-4-15,-1 2-3 0,0 3 5 16,0 0-18 0,0 0 9-16,0 0-13 0,0 1 2 15,0 14 11-15,0 1 0 16,0 1-6-16,0-2 13 16,0-1-7-16,3-5 0 15,9-1 10-15,6-7-13 16,6-1 3-16,1 0 0 15,5-9-11-15,-5-5-9 16,-3 0-13-16,-6-3 29 16,-4 3-2-16,-2 0 6 15,-4 5 0-15,-1 1 0 16,-4 4 4-16,1 2-4 16,-1-1-5-16,1 3 3 0,2 0 4 15,5-3-6 1,0 3 4-16,2 0 0 0,0 0-4 15,0 0 8-15,-1 0-4 16,0 8 0-16,-3 6-21 16,-1 3 21-16,-3 5-2 15,-3 2 0-15,0 1-2 16,0-1 4-16,0-4 0 16,0-3 4-16,0-3-1 15,3-9-3-15,0-2-4 16,2-3 4-16,3 0 8 15,2-15-5-15,5-5 0 16,-1 1-3-16,0 1 1 0,-4 1-9 16,-4 4 5-16,-2 6 3 15,-4 2 8-15,2 4-8 16,-2 1-9-16,0 0 7 16,0 0 2-16,0 3-5 15,0 9 10-15,3-1-5 16,2 4 22-16,3-2-16 15,1 1-6-15,6-3 0 16,1-2-65-16,7-9-78 16</inkml:trace>
  <inkml:trace contextRef="#ctx0" brushRef="#br0" timeOffset="190497.8261">22146 8263 383 0,'0'0'84'15,"0"0"-27"-15,0 0-56 16,0 0 53-16,0 0-33 16,-40 81 9-16,40-67 11 0,0-4-41 15,0-3 0-15,14-4-1 16,5-3 8-16,5 0 1 16,3-9-8-16,-3-7-46 15,-6-2 6-15,-5 1-6 16,-10 2 27-16,-3 1 9 15,0 4 10-15,-6 1-13 16,-7 6 20-16,1 2-7 16,-3 1 28-16,4 0-7 15,4 0 23-15,2 1-25 0,5 2-15 16,0-1 3 0,0-2-7-16,0 0 0 0,17 0 48 15,10 0-42-15,4-12 2 16,3-5 5-16,-1 2-10 15,-7-2-1-15,-9 5-2 16,-6 0 0-16,-5 7 4 16,-5 2-4-16,-1 3-10 15,0 0 2-15,0 8-4 16,-13 13 7-16,-5 7 10 16,1 5 3-16,1-1 29 15,3 3-21-15,1 0-14 16,6-1 20-16,3 0-19 15,3-5 5-15,0-2-8 16,6-6 0-16,10-6 1 0,4-6 7 16,2-1-8-16,2-6 0 15,-2-2 3-15,-4 0-10 16,-5-3-2-16,-3-7 9 16,-7 1-11-16,-3-2 11 15,0 2 0-15,-2 1-7 16,-15 2 6-16,-5 1-3 15,-2 3-23-15,-1 2-1 16,1 0 23-16,6 0-83 16,2 0-42-16,8 0-261 15</inkml:trace>
  <inkml:trace contextRef="#ctx0" brushRef="#br0" timeOffset="192808.4873">22951 8511 482 0,'0'0'128'0,"0"0"-103"15,0 0-1-15,81-64-19 16,-51 39 0-16,0-4 7 15,-5 0-8-15,-3-3 19 16,-6 0-23-16,-4 2 0 16,-9 3-20-16,-3 7 20 15,0 3-3-15,-3 5-10 16,-3 8 26-16,1 4-26 16,1 0 8-16,-3 3 5 0,-2 15-11 15,-2 6 22-15,-2 6-11 16,4 1 39-16,1 1-9 15,2-2-3-15,5 0-27 16,-2-4 1-16,3-4 39 16,0-2-35-16,0-8-1 15,0-7 4-15,0-1-4 16,0-4 1-16,0 0-5 16,9 0 0-16,6-15 18 15,6 1-18-15,1 2 0 16,-4 6 0-16,-2 1-5 15,-4 5-1-15,3 0-26 16,-1 0 32-16,0 0-5 0,0 3 5 16,2 1 0-16,-2 0 2 15,2 1-1-15,-2-4-2 16,-4 1 0-16,-3-1 1 16,-2-1-17-16,-5 2 0 15,0-1-19-15,0 4 27 16,0 4-23-16,0 2 32 15,-5 3 0-15,-2 3 7 16,4-1 6-16,2 1-13 16,1-1 0-16,0-4 9 15,6-2-5-15,8-4 6 16,3-3-10-16,2-3 0 0,0 0 4 16,0-7-4-1,-3-8-3-15,-9 0-5 0,-2-1-4 16,-5-1-6-16,0 3-8 15,-6 3-3-15,-8 4 18 16,0 6 1-16,0 1 1 16,2 0 8-16,5 0 2 15,1 2-2-15,4 7 1 16,2-2-9-16,0 0-4 16,0-2 14-16,9 0-1 15,7-3 10-15,3 0-6 16,1-2 10-16,1 0-14 15,-3 0 11-15,-2-4 2 16,-2-6-9-16,-2-1-1 16,-6-2 15-16,0-1-15 0,-5-1 10 15,1 1-13-15,-1 3 0 16,1 3 26-16,-1 3-26 16,1 4 4-16,-1 1-4 15,-1 0-1-15,2 0-24 16,1 13 2-16,4 7 23 15,1 3 47-15,-1 4-47 16,-1-4-2-16,0 0 2 16,-3-4 2-16,-3-4 11 15,0-3-13-15,0-5 0 0,0-5 4 16,0-2 10 0,0 0-14-16,1-5 1 0,5-11-1 15,4-4-45-15,4-3 7 16,1 0 4-16,3 1 30 15,0 3 4-15,0 2-22 16,0 3 19-16,-5 3 3 16,1 3 4-16,-1-2-4 15,-1 2 0-15,1-1 8 16,-1-1-8-16,-2 2 0 16,-2-1-4-16,-3 1 11 15,-4 2-11-15,-1-1 8 16,0-2 2-16,0 5 43 15,0-3-48-15,0 5 12 16,0 1 13-16,0 1-26 0,2 0-12 16,1 16-3-1,1 10 15-15,1 2 20 0,-2 2-20 16,1-4 0-16,-4-4 23 16,0-5-21-16,0-7 18 15,0-4-20-15,0-6 0 16,1 0 0-16,1 0 0 15,7 0-20-15,3-13 8 16,6-4 17-16,1 1-5 16,-1 4 0-16,0 6 1 15,-4 3-17-15,2 3 16 16,-3 0 0-16,2 0-7 16,0 0 5-16,3 3-36 15,-3-1-62-15,1-2-367 0</inkml:trace>
  <inkml:trace contextRef="#ctx0" brushRef="#br0" timeOffset="194239.6312">24348 8606 524 0,'0'0'143'0,"0"0"-74"15,0 0-1-15,0 0-53 16,0 0 22-16,0 0 13 15,70-44-47-15,-33 16 9 16,-1-2-9-16,-4-1 0 16,-7 2 5-16,-5 0-8 15,-6 6 0-15,-6 4 14 0,-4 7-12 16,-4 4-3 0,0 6 1-16,0 2 0 0,0 0-10 15,0 0-9-15,-6 10 19 16,-3 5-5-16,-1 1 10 15,6 0-10-15,4 0 2 16,0-1 3-16,0 2 0 16,7-6 0-16,12-1 0 15,5-5 9-15,0-4-9 16,-1-1-4-16,-3 0-18 16,-3 0-15-16,-7 0 26 15,-5 4-44-15,-5 6 17 16,0 1 24-16,-3 5 4 15,-9 0 10-15,-3 1 1 16,6 0 0-16,3-6 33 0,4-2-34 16,2-2 0-16,0-5-11 15,0-1 23-15,12-1-12 16,11 0 4-16,3-5 5 16,-1-5-18-16,-2-2-21 15,-8 3-56-15,-7 2 36 16,-7 0-4-16,-1 1 27 15,0 3 13-15,-16 3-1 16,1 0 5-16,3 0 17 16,3 0-7-16,5 0 27 15,4 0-25-15,0 0-2 16,0 5 0-16,0-1 5 0,16-1 4 16,5-3-9-16,6 0 0 15,4 0 15-15,-1 0-11 16,-2-10-8-16,-4-6 8 15,-5-1-4-15,-5-3 13 16,-2-2-9-16,-2-2 7 16,-5 3 33-16,-2 0-36 15,-2 1-6-15,-1 3 36 16,2 4-32-16,-2 6 29 16,0 5-35-16,1 2 0 15,-1 0 0-15,0 14-9 16,0 13 8-16,0 5-5 15,0 6 6-15,0 1 26 16,-3-3-26-16,-1-4 0 16,-1-5 19-16,0-7-12 0,1-8-3 15,1-4-4-15,3-5 9 16,0-3 7-16,0 0-11 16,2-15 1-16,17-6 20 15,5-3-23-15,4 2-6 16,0 5-1-16,-2 5-8 15,-5 8 7-15,-3 4-1 16,-6 0 3-16,-2 8-10 16,-4 7-5-16,-4 2 18 15,-2 2 0-15,0 0 1 0,-4-2-9 16,-7-3 5 0,2-3 3-16,0-2 1 0,3-6 9 15,2 1-10-15,2-4 15 16,2 0-13-16,0 0 10 15,0-2-12-15,2-9 1 16,8 0-9-16,0 1-22 16,1 3 18-16,-3 5-1 15,0 2 13-15,-2 0-1 16,0 0-16-16,3 0 17 16,-3 2-4-16,1 6 13 15,-2-2-9-15,1-3 0 16,3-3 7-16,3 0-23 15,4 0 16-15,5-8-52 16,4-7-14-16,-4-2-72 0,-3 2-27 16,-6 8 149-1,-6 1 16-15,-3 6 93 0,-3 0-57 16,0 1-5-16,0 15 96 16,0 6-80-16,2-2 43 15,1 1-53-15,5-2-9 16,4-6-8-16,6-1-15 15,3-5-1-15,8-4 12 16,-1-3-16-16,0 0-47 16,-6-13-164-16</inkml:trace>
  <inkml:trace contextRef="#ctx0" brushRef="#br0" timeOffset="195469.5773">18676 7481 409 0,'0'0'130'0,"0"0"-33"16,0 0-18-16,0 0-70 15,0 0 40-15,0 0 24 16,-2 0-56-16,2 0 19 16,12-15-32-16,8-7 9 15,6-8-4-15,3-1-9 16,-4 1 0-16,-7 2 2 15,-5 5-2-15,-5 6-20 16,-7 4-10-16,-1 9-43 16,0 1 70-16,-1 3-64 0,-17 0-22 15,-6 3 26-15,-1 7-3 16,-1-2 43-16,4 0 21 16,5-3 2-16,6-2 8 15,6-3 0-15,5 0-8 16,0 0 39-16,0-3-39 15,15-10-4-15,6 1 1 16,4 3 6-16,4 2 24 16,-4 7-20-16,-1 0 9 15,-2 0-28-15,-5 13 29 16,-1 4-27-16,-5 3 10 16,-4 0 0-16,-5 5 8 0,-2-3-1 15,0 3-7-15,0-3 2 16,0 0 1-16,0-2-6 15,0-9-72-15,0-5-177 16</inkml:trace>
  <inkml:trace contextRef="#ctx0" brushRef="#br0" timeOffset="196287.619">19151 7106 148 0,'0'0'334'0,"0"0"-292"0,0 0 22 16,0 0-15 0,0 0 13-16,0 0 0 0,-3-17-34 15,3-2-15-15,0-4 6 16,0-4-19-16,0 1 6 16,0-1 14-16,2-1-20 15,2 5 1-15,1 2-1 16,0 6 12-16,-1 5-16 15,0 6 4-15,-1 4-3 16,0 0-8-16,5 0-9 16,-2 14 20-16,1 5-1 15,2-1 6-15,-3 1-5 16,0-6 0-16,0-3 0 16,0-4-5-16,-2-6 10 0,2 0-6 15,4 0 1 1,6-18 0-16,2-9 20 0,1-3-20 15,-1-1 0-15,-2 0 5 16,-5 2-3-16,-2 0-2 16,-2 5 0-16,-2 5-15 15,-1 7 11-15,1 8-80 16,2 4-76-16,1 0-71 16,-1 2-104-16</inkml:trace>
  <inkml:trace contextRef="#ctx0" brushRef="#br0" timeOffset="196776.7647">19560 6875 368 0,'0'0'49'0,"0"0"-38"15,0 0-11-15,0 0-124 16,0 0-86-16</inkml:trace>
  <inkml:trace contextRef="#ctx0" brushRef="#br0" timeOffset="197503.454">19189 6770 321 0,'0'0'133'0,"0"0"-85"15,0 0 32-15,0 0 11 16,0 0-23-16,0 0 22 16,-14-43-90-16,14 43-10 15,0 13-5-15,5 11 15 16,7 11 33-16,4 2-4 16,-2 2-28-16,0-3 46 15,-2-2-44-15,2-7-3 16,-5-7 0-16,-2-8 5 15,-2-7-3-15,1-5-2 16,3 0-52-16,4-15 31 16,8-15-87-16,0-6-82 0,-5 0-183 15</inkml:trace>
  <inkml:trace contextRef="#ctx0" brushRef="#br0" timeOffset="197719.6791">19430 6693 427 0,'0'0'122'16,"0"0"-67"-16,0 0-51 16,0 0-4-16,0 0 54 15,0 0-13-15,3 61 14 16,8-35-34-16,-1-1-7 16,1 2 17-16,0-4-31 0,-3 0 0 15,-3-2-3-15,-5-1-6 16,0-6-17-16,0-5-58 15,-8-4-64-15,-13-5-57 16</inkml:trace>
  <inkml:trace contextRef="#ctx0" brushRef="#br0" timeOffset="197937.8801">19199 6803 229 0,'0'0'171'0,"0"0"-141"16,0 0 32-16,102-56 16 16,-70 44-44-16,4 0 28 15,-1 2-61-15,-2 0 5 16,-2 3 22-16,-7 4-28 16,-5 3-52-16,-9 0-50 15,-10 0-121-15,0 12-51 16</inkml:trace>
  <inkml:trace contextRef="#ctx0" brushRef="#br0" timeOffset="198152.4514">19217 7081 186 0,'0'0'198'0,"0"0"-129"16,0 0 19-16,0 0 67 15,97-53-128-15,-57 22-8 16,4 1 1-16,2 1-7 16,-3 3-11-16,-2 3-2 15,-3 3-53-15,-5 1-15 16,-5 1-198-16</inkml:trace>
  <inkml:trace contextRef="#ctx0" brushRef="#br0" timeOffset="198967.8973">20030 6665 124 0,'0'0'310'0,"0"0"-195"0,0 0-50 16,0 0-5-16,0 0-46 15,0 0-8-15,-88 65 47 16,83-48-51-16,5 0-2 15,0-2 6-15,5-4 4 16,14-5-10-16,4-6 0 16,5 0 8-16,2-10 3 15,-3-5-11-15,-8-2-11 16,-10 1 11-16,-7 3-15 16,-2 1 3-16,-6 2-2 15,-18 3-16-15,-3 6 28 16,-1 1-35-16,5 0 32 15,5 0-5-15,9 7 10 16,5 1 0-16,4 0-6 0,0 1-15 16,0-3 14-16,12-1-18 15,12-5 25-15,5 0 13 16,7-5-9-16,3-12 3 16,-1-3-7-16,-7-2 5 15,-6 1-2-15,-7 2-3 16,-9-1 1-16,-7 3 30 15,-2-1-28-15,0 6 7 16,-11 5-10-16,-7 5 3 16,0 2-14-16,-3 1 11 15,2 18 0-15,1 5-3 16,3 8 12-16,8 1-9 0,4 4 0 16,3-1 10-1,0 1 6-15,6-7-16 0,7-3 0 16,-3-5-6-16,3-5 23 15,-2-5-28-15,0-5 11 16,1-7-18-16,3 0 5 16,0-6-21-16,2-11 10 15,-3-2-3-15,-5 1-16 16,-9 3 15-16,0 1 4 16,-10 4 24-16,-7 3-13 15,-2 4 13-15,1 3-29 16,3 0 22-16,7 0-41 15,5 1-19-15,3-1-216 16</inkml:trace>
  <inkml:trace contextRef="#ctx0" brushRef="#br0" timeOffset="200879.0923">20662 6696 554 0,'0'0'121'0,"0"0"-42"15,0 0-69-15,0 0 10 16,0 0 21-16,71-87-41 16,-39 57 0-16,1 0 31 15,-1-2-24-15,-6 6-6 16,-3 5-2-16,-11 5 11 15,-5 9-10-15,-7 5 0 16,0 2-16-16,0 0 11 16,-18 11-5-16,-6 7 7 15,-2 1-2-15,6 1 5 16,5-4-4-16,11-3 4 0,4-2-4 16,0-1-13-1,4-2 13-15,12 0 4 0,6 0 0 16,4-3 4-16,6-2-10 15,4-3 6-15,-1 0 0 16,-2 0 15-16,-3-11-14 16,-4-3-1-16,-3-5 0 15,0 0 5-15,-4-4-9 16,-6 0 4-16,-4-4 0 16,-3 2-11-16,-6-3 13 15,0 1-2-15,0 5 0 16,0 6 1-16,0 6 1 15,0 5-2-15,0 3 0 0,0 2-6 16,0 0 6 0,0 0-7-16,0 7 6 0,0 10-7 15,-4 7-4-15,-2 1 12 16,-2 3 0-16,4 1 8 16,1-5-8-16,1-2 0 15,2-2 0-15,0-6 10 16,0-1-6-16,11-2-4 15,1-5 0-15,6-3 15 16,4-3-2-16,3 0-12 16,5 0-1-16,0-8 8 15,-4-4 1-15,-6-1-9 16,-5 2 0-16,-7 1 11 16,-4 2 3-16,-2 1-23 0,-2 0 9 15,0 2 0 1,0 3-10-16,0 2 10 0,0 0-4 15,0 0-25-15,-3 2 26 16,-5 12 2-16,-1 3-13 16,5 0 14-16,1 0-9 15,3-3 9-15,0-4-7 16,0-3 1-16,0-5-27 16,6-2 30-16,10 0-10 15,2-5 26-15,5-9-37 16,-1 2 22-16,-2 1-27 0,0 1 27 15,-2 4 3-15,-3 2-2 16,1 4-3-16,-2 0 4 16,-2 0-10-16,-5 6 10 15,-1 2 0-15,-3 3-14 16,-1 2 21-16,-2 1-9 16,0-1 2-16,0-1 0 15,0-2-1-15,-2-1 1 16,-1-6-1-16,2 0-14 15,1-3 9-15,0 0-42 16,0-6 20-16,6-10-63 16,8 2 75-16,3 1 10 15,-1 3 6-15,-1 4 10 16,-1 0-6-16,-4 2 15 0,-1 1 13 16,0 0-19-16,-2 2 21 15,1 0-33-15,2-1 3 16,-1-1 55-16,3-1-53 15,1-3 14-15,-2-3-11 16,1 1-4-16,0-2-10 16,-3 0 3-16,-3 1-3 15,-1 3-3-15,-3 4-21 16,-2 3 9-16,0 0 8 16,-2 0-37-16,-6 11 49 15,0 3-14-15,1 2 14 16,0 1-13-16,2 0 14 15,4-2-1-15,1-1 0 16,0-4-7-16,0-3 2 16,0-2-18-16,8-3 23 0,3-2-15 15,1 0 15-15,4 0 0 16,1-7 6-16,-1-4-6 16,1-2-1-16,0 1-19 15,0 0 20-15,-2 3 12 16,-1 1-12-16,-3 3 0 15,-2 1 12-15,1 1-11 16,-4 0 11-16,5-2-3 16,-2 5-2-16,3-4 4 15,-2 3-1-15,2 1-10 16,0-2 10-16,-1 2-8 16,3 0 10-16,-3-1-12 0,0 0 0 15,2-4 7-15,-1-2 1 16,4-1-8-16,-2-4 0 15,-1 0 8-15,-1-3-8 16,-1-1 0-16,-1-3 0 16,-4 1 8-16,-3 2 2 15,-3-1 37-15,0 2-18 16,0 5 11-16,0 5 24 16,0 2-31-16,0 3-28 15,0 0 10-15,0 0-15 0,0 8-6 16,0 9-5-1,0 5 22-15,0 2 3 16,1 1-14-16,5-1 0 0,3-4-28 16,0-6-48-16,0-10-135 15</inkml:trace>
  <inkml:trace contextRef="#ctx0" brushRef="#br0" timeOffset="201014.3317">22172 6399 472 0,'0'0'145'0,"0"0"-8"16,0 0-137-16,0 0-21 15,0 0-18-15,0 0-173 16</inkml:trace>
  <inkml:trace contextRef="#ctx0" brushRef="#br0" timeOffset="201801.1555">22499 6445 326 0,'0'0'142'15,"0"0"-94"-15,0 0 32 16,0 0-39-16,0 0 12 15,0 0 69-15,-9 0-84 16,9 0 15-16,13-6-3 16,11-13-44-16,7-4 2 15,2 1-8-15,-4 0 0 16,-6 0 3-16,-6 4 0 16,-5 4-3-16,-5 3 7 15,-4 1-5-15,-3 9 7 16,0-1-9-16,0 2-6 15,0 0-17-15,0 0 11 16,0 0 1-16,0 3 7 0,0 10 5 16,2 3-13-16,2-2 12 15,6 1 0-15,2-1 6 16,6 0-6-16,0-4 0 16,6-2-3-16,0-3 13 15,-2-1-22-15,-2-1-6 16,-5-1-24-16,-8-1 34 15,-4 2-39-15,-3-1 20 16,0 2 17-16,0 1-14 16,-6 4 24-16,-7-1 1 15,1 1 7-15,3-1 3 16,1-3-11-16,4-2-4 0,3-3-6 16,-1 0-92-16,2 0-104 15</inkml:trace>
  <inkml:trace contextRef="#ctx0" brushRef="#br0" timeOffset="201942.4829">22694 6374 362 0,'0'0'191'16,"0"0"-108"-16,0 0-74 16,0 0-9-16,0 0-41 15,0 0-9-15,84-4-61 16,-44 4-296-16</inkml:trace>
  <inkml:trace contextRef="#ctx0" brushRef="#br0" timeOffset="202266.1868">23022 6432 531 0,'0'0'158'0,"0"0"-98"15,0 0-4-15,0 0-34 16,0 0 3-16,0 0-25 16,-84 10 18-16,73 7-15 15,5 0-3-15,4-2 0 16,2-3 1-16,0-3 9 16,0-4-10-16,12-5 0 0,6 0-5 15,3 0-9 1,0-8-17-16,-5-3-20 0,-5-1 9 15,-7 4 7-15,-4 2 17 16,0 3 4-16,-3-2-51 16,-9 2 58-16,-2 1-50 15,3-3 0-15,3-2-113 16</inkml:trace>
  <inkml:trace contextRef="#ctx0" brushRef="#br0" timeOffset="203030.409">23458 6278 268 0,'0'0'206'0,"0"0"-103"16,0 0-50-16,0 0-28 15,0 0 1-15,0 0-26 16,-11 4 26-16,10 13-18 16,1 5 16-16,0 4 6 15,-2-3 9-15,2-6-37 16,-1-4 12-16,1-7-12 0,0-3 8 16,0-3 16-16,0 0-23 15,0 0 40-15,0-14-4 16,10-7-38-16,4-3-1 15,2 7 0-15,-2 1-3 16,-1 8-18-16,-1 3 16 16,-2 5-5-16,0 0-5 15,0 0 4-15,-3 7 10 16,-1 6-6-16,-1 4 7 16,-3 2-4-16,-2-1 4 15,0 0 0-15,0-3 0 16,-8-4 0-16,2-3 0 0,1-4-9 15,4-4 21 1,1 0-2-16,0 0-10 16,0 0 4-16,0-6-4 0,0-5-28 15,0 2-8-15,0 1-7 16,0 5 15-16,1 3 27 16,1 0-67-16,-2 0-12 15,3 0 71-15,-2 6 0 16,2 2 9-16,0-2 0 15,4 0 3-15,4-4 11 16,3 1-14-16,5-3 0 16,3 0 52-16,3-3-51 15,0-8 9-15,-2-3-10 16,-2 0-9-16,-4 2-10 16,-4-1-19-16,-6 2 18 0,-2 5 2 15,-5 3 36-15,0 3-17 16,0 0 19-16,0 0 0 15,0 0 0-15,-3 3-12 16,0 6 0-16,3 1 20 16,0 1-21-16,0-1-7 15,11 0 0-15,5-2-14 16,-3-1-69-16,-4-2-200 16</inkml:trace>
  <inkml:trace contextRef="#ctx0" brushRef="#br0" timeOffset="204011.1129">21302 6967 318 0,'0'0'123'0,"0"0"-16"16,0 0-48-16,0 0 34 15,0 0-40-15,0 0-51 16,-31-50 37-16,16 50-38 16,-6 19-1-16,-4 7 7 15,1 3 0-15,5-3 8 16,10-3-15-16,4-4 0 15,5-4 0-15,0-4 2 16,8-1-2-16,9-2 2 16,3-2 5-16,1 2 6 15,-3 1-13-15,-6 1 0 16,-6 0-19-16,-6 4 19 0,0 1-1 16,-8 0 1-16,-7-2 2 15,2-3-2 1,4-3-1-16,2-3-4 0,5-4-26 15,2 0 31-15,0 0-21 16,15-14 16-16,10-6-21 16,5 3 17-16,3 3 9 15,-3 1 0-15,-2 1-1 16,-3 4 1-16,-4-1-2 16,-1-1-8-16,0 1 20 15,-1-4-2-15,-2-4-8 16,1 0 0-16,-1-3 0 15,-4-2 15-15,-3-1-15 0,-4 2 13 16,-4 1-10-16,-2 2-6 16,0 7 2-16,0 2 1 15,0 6-10-15,0 3 10 16,0 0-12-16,-2 0-8 16,-4 15 14-16,-2 7 5 15,0 7 1-15,2 1 0 16,3 1 32-16,3-5-11 15,0-1-16-15,3-7-3 16,9-3 2-16,3-7 6 16,2-7-10-16,2-1-43 15,0-4 4-15,-4-20-136 16</inkml:trace>
  <inkml:trace contextRef="#ctx0" brushRef="#br0" timeOffset="204131.6393">21574 6999 420 0,'0'0'0'16,"0"0"-73"-16,0 0 18 15,0 0-106-15</inkml:trace>
  <inkml:trace contextRef="#ctx0" brushRef="#br0" timeOffset="205192.2885">21777 7112 339 0,'0'0'224'0,"0"0"-131"16,0 0 6-16,0 0-93 15,0 0 45-15,0 0-16 16,-76 20-26-16,76-8-18 16,0 1-9-16,1-2 18 15,13-1 10-15,3-3-7 16,3-5-3-16,-1-2 0 15,1 0-31-15,-4-6 15 16,-4-5-26-16,-9-3 30 16,-3-2-22-16,0-1 21 15,-13-2 1-15,-4 4 1 0,-2 3-3 16,4 2 5 0,2 4 9-16,5 4 0 0,6 2-10 15,2 0 10 1,0 0-2-16,0 0-5 0,0 8-5 15,0-1 4-15,8 3 0 16,8-5 8-16,5-4 1 16,2-1-1-16,2 0 0 15,-1-8 8-15,-1-6-8 16,-1-3 0-16,-3-3 0 16,0 0 3-16,-2 3-5 15,-1 1 5-15,-5 8-3 0,-2 3 1 16,-4 4 5-1,-2 1-12-15,0 0-9 0,0 0 8 16,2 6 2-16,-2 3 5 16,0-1 0-16,0 1 8 15,4-1 5-15,-1-1-2 16,5-4-6-16,3-3 2 16,0 0 3-16,4 0-1 15,-2-11-9-15,2-6 0 16,-1-2-3-16,-3-1-21 15,-3 1-25-15,-6 5-28 16,-4 6 60-16,-1 5-22 16,0 3 31-16,-4 0 6 15,-4 1 4-15,0 11 22 16,3 1-3-16,0 2 1 0,4-2 36 16,1-3-37-16,0-3-19 15,0-4 2-15,4-2 5 16,11-1 3-16,9 0-10 15,3-11 24-15,4-3-51 16,0 0 25-16,-8 2-41 16,-5 4 3-16,-9 3 22 15,-5 5 15-15,-4 0-19 16,0 0 5-16,-3 13 15 16,-13 7 2-16,-7 7 37 15,1-1 41-15,5 2-52 16,4-3 8-16,7-7-18 15,5-5-7-15,1-5-15 0,0-5 4 16,7-3 0-16,16-3 35 16,8-15-34-16,3-8 3 15,-2-4-4-15,-6 3-37 16,-5 0 17-16,-7 5 14 16,-6 8 6-16,-5 8 5 15,-3 6 3-15,0 0-15 16,0 6 7-16,-13 13 0 15,-2 1 51-15,0 5-41 16,3-3-4-16,6-2 7 16,3-6-8-16,3-5-10 15,0-5-1-15,11-4 6 16,11 0 6-16,4-7-6 16,2-5-7-16,-3 1-2 0,-5 3-77 15,-13 6 24-15,-7 2-80 16</inkml:trace>
  <inkml:trace contextRef="#ctx0" brushRef="#br0" timeOffset="208483.2461">15830 9458 219 0,'0'0'94'16,"0"0"-39"-16,0 0 18 15,0 0-53-15,0 0 19 16,0 0 58-16,0 0-59 16,-11 0 9-16,11 0 10 15,0 0-35-15,0 0 29 16,0 0-51-16,0 2 0 16,2 2-4-16,22 1 10 15,13 2-6-15,15-2 15 16,9-4-9-16,5-1 14 0,0 0-20 15,-2-1 0 1,-4-8 0-16,-7 2 2 0,-7 0-2 16,-7 4 0-1,-12 0 2-15,-7 3 3 0,-9-2-5 16,-6 2 0-16,-4 0-12 16,-1 0 17-16,0 0-5 15,0 0 0-15,0 0 8 16,0 0-30-16,0 0-3 15,0 0-41-15,0 0 24 16,0 0-123-16,6-6-56 16</inkml:trace>
  <inkml:trace contextRef="#ctx0" brushRef="#br0" timeOffset="209444.7006">19369 9408 366 0,'0'0'74'0,"0"0"11"0,0 0-49 16,0 0-18-1,0 0 59-15,0 0-68 0,-4 1 13 16,19-1 2-16,15 0-10 16,10 0 50-16,5 0-55 15,2-6-7-15,-2 2 15 16,-2-3-6-16,-7 1-11 15,-5 3 0-15,-5 1 2 16,-7 1-4-16,-6-1 2 16,-5 2 0-16,-5 0 9 15,-3 0-9-15,0 0 0 16,0 0 5-16,0 0-1 16,0 0 3-16,0 0-7 0,0 0 0 15,0 0 7 1,0-1-7-16,0 1 0 0,0-2-1 15,0 2 12-15,0 0-17 16,0 0 6-16,0 0 0 16,0 0-5-16,0 0 5 15,0 0-20-15,0 0-7 16,0 0-22-16,0 0 36 16,0 0-66-16,0 0-45 15,0 7 59-15,-11 3-79 16,-5-5-176-16</inkml:trace>
  <inkml:trace contextRef="#ctx0" brushRef="#br0" timeOffset="210343.8257">19187 9422 304 0,'0'0'54'0,"0"0"2"0,0 0-9 15,0 0-19 1,0 0 21-16,0 0-22 0,-6 3-24 15,6-3 73-15,0 1-71 16,11-1 3-16,16 0 43 16,12 0-35-16,10 0 4 15,4 0-20-15,2-7 4 16,-2 2 9-16,-6-1-13 16,-5 0 0-16,-3-2 3 15,-6 2-2-15,-2-2 17 16,-1-3-18-16,0 2 2 15,-1-1 5-15,4-1-7 16,-4 2 0-16,-4 3 1 16,-4-1 4-16,-8 3-5 0,-4 1 0 15,-6 0 0-15,-1 3-22 16,-2 0 22-16,0 0 0 16,0 0-8-16,0-2 0 15,0 2-12-15,0 0-10 16,0 0-32-16,0 0 7 15,0 0-85-15,-9-3-154 16</inkml:trace>
  <inkml:trace contextRef="#ctx0" brushRef="#br0" timeOffset="210838.112">19378 9443 299 0,'0'0'114'16,"0"0"-82"-16,0 0-32 15,0 0 7-15,0 0 15 16,0 0-17-16,94-8-4 15,-64 1 40-15,3 4-40 16,-8-2 5-16,1 1 7 16,-4 2-5-16,-4 2-5 15,-6 0-3-15,-2 0 0 16,-4 0-4-16,0 0 4 16,-5 0-1-16,1 0 0 0,-2 0-14 15,0 0 9-15,1 0-17 16,1 0-31-16,0 0-54 15,-1 0-35-15</inkml:trace>
  <inkml:trace contextRef="#ctx0" brushRef="#br0" timeOffset="213868.0982">19289 9511 4 0,'0'0'35'0,"0"0"6"16,0 0 3-16,0 0 48 16,0 0-48-16,0 0-8 15,0 0 45-15,7-13-30 16,-7 13 1-16,0 0-18 15,0 0-33-15,0 0 69 16,0 0-65-16,0 0 7 0,0 0 34 16,0 0-39-16,0 0 11 15,0 0-18-15,0 0 0 16,0 0 4-16,0 0-4 16,0 0 0-16,0 0 1 15,0 0 9-15,0 0-13 16,0 0 3-16,0 0 0 15,0 0 18-15,0 0-12 16,0 0-6-16,0 0 24 16,0 0-23-16,0 0 12 15,0 0-13-15,0 0 0 16,0 0-6-16,0 0 6 16,0 0-11-16,0 0 8 0,0 0-16 15,0 0 4-15,0 0-25 16,0 0-27-16,0 0 58 15,0 0-60-15,0 0-58 16,0 0 20-16,0 1 11 16,0 3-82-16</inkml:trace>
  <inkml:trace contextRef="#ctx0" brushRef="#br0" timeOffset="215126.8741">16069 9479 43 0,'0'0'205'15,"0"0"-160"-15,0 0-7 16,0 0 0-16,0 0-24 0,0 0 32 16,0 0-34-1,-2 2-3-15,2-1 36 0,0 1-41 16,0 0 18-16,5 1-21 15,8-1 18-15,2-1 36 16,6 1-48-16,-1-2 1 16,-1 0 13-16,1 0-10 15,-2 0 1-15,-3 0 7 16,-2 0-5-16,-2-5 21 16,-4 2-35-16,1-1 0 15,-1-2 27-15,1 2-27 16,-1-6 0-16,2 3-4 0,1-5-12 15,0 2 11 1,-3 0-75-16,3 5-20 16,-4 1-58-16,-1-1-193 0</inkml:trace>
  <inkml:trace contextRef="#ctx0" brushRef="#br0" timeOffset="215848.7613">16264 9358 268 0,'0'0'124'0,"0"0"-25"16,0 0-59-16,0 0 25 16,0 0-29-16,0 0-19 15,-2-12-17-15,2 12 10 0,0 0-23 16,0 7 13-1,9 10 0-15,5 3 55 0,4 4-38 16,-1-2 3-16,3-2 5 16,1-4-25-16,1-2 39 15,1-6-39-15,3-4 0 16,0-3 40-16,1-1-36 16,-2 0-2-16,2 0-2 15,-4 0 9-15,-1 0-7 16,-5 0-2-16,-5 0-67 15,2 0 9-15,-5-3-116 16,-5-4-106-16</inkml:trace>
  <inkml:trace contextRef="#ctx0" brushRef="#br0" timeOffset="216141.9799">16598 9370 375 0,'0'0'139'0,"0"0"-70"16,0 0-69-16,0 0-6 16,0 0 4-16,0 0 2 15,28 5 0-15,-10 3 27 16,1 3-16-16,1 1-10 16,-2 4 6-16,-2 2 9 0,-2 2-22 15,-5 2 6-15,-4 2 0 16,-5-1 18-16,0-1-12 15,0 3 3-15,-8-4-7 16,-4-3 4-16,0-4 6 16,3-4-12-16,4-8-31 15,5-2-34-15,0-12-132 16</inkml:trace>
  <inkml:trace contextRef="#ctx0" brushRef="#br0" timeOffset="218608.1897">17083 9349 277 0,'0'0'54'0,"0"0"9"16,0 0-20-16,0 0 40 15,0 0-56-15,0 0 32 16,-5-8-21-16,5 8-11 15,-4 0 19-15,1 0-46 16,-3 0 0-16,-2 0 31 16,1 9-17-16,-3 1-14 15,0 0 17-15,3 3-13 16,-1 3 15-16,1-1-19 16,3-1 0-16,1 3 22 0,3-1-18 15,0-1-4 1,0 0 2-16,0-3 10 0,1-4-18 15,8-4 6-15,1-1 0 16,1-3 7-16,7 0-7 16,0 0 0-16,6-3 5 15,-1-6 7-15,-3 2-7 16,-4 2-5-16,-4 0 0 16,-5 5-1-16,-2 0 2 15,-3-3-2-15,-1 3 1 16,-1 0 0-16,0 0-2 15,0 0 2-15,2 0 0 0,2 0-19 16,1-2 14 0,2 2-20-16,2 0 13 0,-2 0-32 15,1 0 43-15,1 0-23 16,-2 0 24-16,-1 0-23 16,-3 0 23-16,-1 0 0 15,-2 0 0-15,0 0 9 16,0 0-16-16,0 0 11 15,0 0-4-15,0 0 9 16,-6 2-6-16,-9 8-3 16,-2 5 10-16,3 2-8 15,2-1 19-15,7-1-21 16,4 2 0-16,1-3 7 16,0-2 1-16,3-4-8 15,10-4 9-15,5-4-5 0,6 0-3 16,1-4-1-1,2-8 0-15,-3-2 14 0,-6 1-14 16,-8-1-6-16,-5 1-4 16,-5 0 14-16,0-3-10 15,-9 0-19-15,-10 3 6 16,0 1-5-16,3 5 7 16,6 4 11-16,7 3 0 15,1 0 12-15,2 0-13 16,0 0-6-16,0 5 13 15,6 4-10-15,6-1 10 16,6 0 0-16,3-3 2 16,1-3 4-16,2-2 0 15,-2 0-6-15,2-5 0 0,-3-12 12 16,2-4 8 0,-3-2-19-16,-1-6 17 0,-3 0-14 15,-4-4 23-15,-2 0-27 16,-4 1 0-16,-4 2 15 15,-2 6-10-15,0 7-5 16,0 8 30-16,0 6-26 16,0 3-4-16,0 0 0 15,0 0-6-15,-7 10-25 16,-1 12 25-16,2 8 6 16,0 5 10-16,4-4-4 15,2 1 0-15,0-7-6 16,8-4 0-16,3-4 2 0,2-5-1 15,-1-5-1-15,2-6 4 16,2-1-2-16,4 0-2 16,4-11 0-16,0-6 0 15,-1-5 18-15,-1 1-18 16,-5-3 0-16,-1-1 4 16,-5 2 5-16,-3 2-13 15,-4 6 4-15,-2 4 0 16,-2 6-3-16,0 5 10 15,0 0-7-15,0 0 0 0,0 0-21 16,0 11 21 0,-3 10-14-16,-3 6 14 0,1 0 5 15,4-1-5-15,1-1 0 16,0-3 1-16,0-3 16 16,1-3-16-16,5-6-1 15,3 0 0-15,2-1 0 16,4-1 0-16,4-1-1 15,1-3 1-15,0-1 4 16,1-1-1-16,-4-2-3 16,-1 0 0-16,-1 0-6 15,-3-5 17-15,-2-5-11 16,-1-2 6-16,-3 0 5 16,0-2-22-16,-3 1 5 15,-3 4 6-15,0 4-8 0,0 2 8 16,0 1 0-1,0 2-4-15,0 0 7 0,0 0-21 16,0 0 12-16,-3 8 6 16,1 6-3-16,2 0 8 15,0-3-5-15,0 0 0 16,2-1 3-16,6-3-5 16,-1-2 2-16,2 0 0 15,3-2 14-15,-1-3-14 16,2 0 0-16,2 0-11 15,-2-3 30-15,2-10-26 16,-3-1 7-16,0-3 0 0,-5-2 12 16,-2 0-12-1,-3-1-2-15,-2 0-6 0,0 7 16 16,0 3-3-16,0 3-5 16,0 4 0-16,0 3-12 15,0 0 12-15,0 0-9 16,0 0 6-16,0 13 6 15,0 3-6-15,4 5 3 16,8-1 0-16,-2 0 3 16,-1-4-3-16,0-2 0 15,-4-3 4-15,-2-4 4 16,-3-3-2-16,0-3-6 16,0-1 0-16,0 0 16 0,0 0-16 15,0-1 0-15,0-12-2 16,3-2 2-16,4 0-22 15,5 0 10-15,-3 4-6 16,0 4 1-16,-3 2 14 16,0 2 3-16,-2 1 4 15,1-1 0-15,-2 0 1 16,3 0-5-16,0 1 4 16,3-4 17-16,1-1-21 15,2 0 0-15,1-3-5 16,0-2 11-16,1 0-12 15,-3 1-1-15,-2 2-33 16,-2 5 34-16,-4 4-35 16,-1 0-8-16,-2 7 37 0,0 17 0 15,0 7 12-15,-3 1 18 16,-6 2-17-16,3-7 61 16,3-4-35-16,1-8-6 15,2-8 1-15,0-2-17 16,0-5 6-16,0 0-11 15,9 0 7-15,12-12-21 16,6-9-80-16,-5-4-203 16</inkml:trace>
  <inkml:trace contextRef="#ctx0" brushRef="#br0" timeOffset="224511.6851">19159 10623 5 0,'0'0'17'0,"0"0"-13"16,0 0 1-16,0 0 34 15,0 0 2-15,0 0 9 16,0 0-25-16,0 0 5 0,-3-24 23 15,1 21-42-15,1 0 15 16,-2 0 23-16,1 2-40 16,1-1 47-16,-1 0-43 15,2-1-10-15,-3 3 33 16,-1-3-36-16,1 2 0 16,-1-4-3-16,-2 0 8 15,0 2 4-15,0 0-9 16,-2 0 0-16,5 0 4 15,0 2-4-15,2 1 0 16,-1 0-5-16,2 0 11 16,0 0-11-16,0 0 5 0,-1 0-7 15,-1 0-6-15,1 0 26 16,-1 0-11 0,1 1-2-16,1-1 2 0,0 0-4 15,0 0 2-15,0 0 0 16,0 2-6-16,0-2 20 15,0 0-14-15,0 1 0 16,0 2 10-16,1 0-6 16,10 0 1-16,4-1-5 15,3 0 46-15,6-1-41 16,4-1 20-16,5 0-21 16,6 0 5-16,11 0 17 15,10-1-26-15,5-6 0 16,3-2 24-16,-2 2-19 15,-1 0-5-15,-6-3 0 0,1 2 8 16,-3-1-3-16,-6-1-5 16,-7 3 0-16,-10-1 15 15,-5 2-15-15,-10 0 0 16,-4 2-3-16,-7 2 9 16,-4-1 13-16,-1 1-19 15,-3 2 8-15,0 0-3 16,0 0-1-16,0 0-4 15,0 0 0-15,0 0-1 16,0 0-8-16,0 0-68 16,0 0 0-16,0 0 30 15,0 5-73-15,0-1-39 0</inkml:trace>
  <inkml:trace contextRef="#ctx0" brushRef="#br0" timeOffset="228715.1329">31057 7210 28 0,'0'0'0'0,"0"0"34"16,0 0-28-16,0 0 4 15,0 0 18-15,0 0 22 16,0 0-14-16,-34-45-3 16,31 39-29-16,0 0 52 15,1 2-2-15,1-1 3 16,1 2-4-16,-2 1-27 15,1 0-12-15,1-1 15 16,0 1-15-16,0 2 53 0,0-3-65 16,0 3 10-16,0-3 10 15,0 0-19-15,11 0-6 16,5 3 3-16,6-3 0 16,5 3 10-16,0 0-10 15,1 0 0-15,1 0-4 16,-3 0 4-16,-3 6 0 15,1 0-7-15,-2-3 7 16,0 4 28-16,-2-2-28 16,-1 0 0-16,-1 0-12 15,-4 1 12-15,-4 0 0 16,0 7-11-16,-1 3 11 0,-1 4-15 16,-3 3 15-1,-1-1 0-15,-1 3 17 0,-3-2-13 16,0 0-4-16,0-2 0 15,0 1 17-15,0-6-5 16,0 1-12-16,0-4 0 16,-7 2 6-16,1-1-2 15,-1 1-4-15,-2-1 3 16,-1 3 20-16,0-2-19 16,1 2-4-16,-3-1 0 15,0 3 23-15,1 1-23 16,-2 0 0-16,1-4 0 15,0 0 10-15,2-5-12 16,-1-2 2-16,-1 1 0 16,0-3 22-16,2-4-16 0,-2 2 4 15,1-3-5-15,0-1 1 16,-1 0 17-16,-2-1-23 16,-1 0 0-16,2 0 3 15,-2 0 8-15,3 2-13 16,0-2 2-16,3 1 0 15,2 1 6-15,2-2-6 16,2 0 0-16,-1 0-11 16,3 0 14-16,1 0-3 15,0 0 0-15,0 0 16 16,0 0-13-16,0 0-3 16,0 0 0-16,0 0 19 0,0 0-19 15,0 0 0 1,0 0-4-16,0 0 9 0,0 0-15 15,0 0 10-15,0 0 0 16,10 0-14-16,3 0 17 16,8 0-3-16,1 0 0 15,-1 0 14-15,0 0-10 16,0 0-4-16,-3 0 0 16,1 0-8-16,-5 0 8 15,-1 0 0-15,-2 0 0 16,-2 3 2-16,1 5-25 15,1 1 23-15,-4 1 0 16,3 4 0-16,-2-1 3 0,-2 2-3 16,1-3 0-16,-1 1 9 15,-1-2-11-15,-2 0 2 16,1 2 0-16,-2 0-10 16,-1 1 16-16,1-1-6 15,-2-3 0-15,0 2 2 16,0 0-13-16,0-1 11 15,0 0 0-15,0-2-5 16,-2 5 10-16,-5-1-5 16,-3 0 0-16,-1 3 0 15,0-1 8-15,-2-2-8 16,2 0 0-16,1-4-9 0,0-1 21 16,2-1-15-16,1-4 3 15,1-1 0-15,-2-2 1 16,1 0-1-16,1 0 0 15,-2 0 22-15,-2 0-15 16,3 0-6-16,-3 0 6 16,0-1 16-16,3-4-13 15,-2-1-10-15,0-1 0 16,0 1 2-16,-2 2-2 16,2-3 0-16,-1 3-1 15,1-1 9-15,0 2-11 16,-3-1 3-16,0 0 0 15,0 1-7-15,-1 0 7 16,2 0 0-16,1-1 0 16,4 1 7-16,2 2 1 0,2 0-8 15,2-1 0-15,0 2-14 16,0 0 14-16,0 0-3 16,0 0-5-16,0 0 16 15,0 0-23-15,0 0 15 16,0 0 0-16,0 0-6 15,0 0 6-15,0 0 0 16,0 0-5-16,9 0 20 16,4 0-19-16,1 0 4 15,1 0 0-15,-2 6 4 16,5-1-4-16,-3 3 0 16,1 1-13-16,1-1 26 0,1 1-9 15,-2 0-4-15,4 1 0 16,-1 1-4-16,-3 2 4 15,1-1 0-15,-4 1-3 16,0 0 9-16,-4 0-23 16,-1-3 17-16,-3-2 0 15,-1-2-12-15,0 2 12 16,-2 0-1-16,1 3-3 16,-3 1 8-16,1 1-5 15,-1 3 1-15,0-3 0 16,0 1-6-16,0 0 6 15,-1-1 0-15,-7 1-6 16,0-2 12-16,0-4-13 0,-1 1 7 16,0 1 0-16,0-3 7 15,2 0-7-15,-1-2 0 16,1 2-10-16,-2-1 28 16,0 1-22-16,-4 2 4 15,2-2 0-15,-1 0-5 16,0 0 5-16,5-1 0 15,-2-1 0-15,0-1 10 16,0 1-11-16,0 0 1 16,1-1 0-16,1-1-4 15,1 2 4-15,0-2 0 16,0-1-1-16,0 2 10 0,-4-1 0 16,2 2-9-1,2-2 0-15,0-1 1 0,2-1-1 16,3 1-4-16,-1-2-5 15,0 0 18-15,2 0-5 16,0 0-4-16,0 0 0 16,0 0 0-16,0 0 0 15,0 0 0-15,0 0-1 16,0 0 16-16,0 0-17 16,0 0 2-16,0 0-4 15,0 0-28-15,0 0 15 16,0 0-50-16,0 0-30 15,0 4-79-15,5-1-134 16</inkml:trace>
  <inkml:trace contextRef="#ctx0" brushRef="#br0" timeOffset="229045.8805">31023 8632 51 0,'0'0'13'0,"0"0"-8"16,0 0-5-16,0 0-3 16,0 0-1-16,0 0-52 15</inkml:trace>
  <inkml:trace contextRef="#ctx0" brushRef="#br0" timeOffset="242683.5854">18810 10396 130 0,'0'0'44'16,"0"0"42"-16,0 0-27 15,0 0-29-15,0 0 4 16,0 0-13-16,0 0 44 0,-10-41-39 16,10 41-9-16,0 0 22 15,0 0-5-15,0 0-31 16,0 0-3-16,0 0 4 15,0 0-11-15,0 0 7 16,0 0 0-16,0 0-8 16,0 9 19-16,4 5-11 15,8 4 0-15,-2 1 2 16,4 1 17-16,-4 0-17 16,4-2-2-16,2 2 21 15,-1-2-16-15,6-1 21 16,-2 0-26-16,5-3 6 0,-3-1 24 15,3-5-30 1,0-1 0-16,-1-2 11 0,2-3-10 16,1 0 26-16,4-2-27 15,2 0 9-15,2 0 2 16,3 0-11-16,0 0 0 16,1 0-4-16,-1-2 5 15,-3 1-1-15,0 0 0 16,-5-1 6-16,-5 1-2 15,-2-1-4-15,0 0 0 16,-5-3 3-16,1 1 4 16,1-2-7-16,-4 1 0 15,3 1 4-15,-3-4-7 0,0 3 3 16,-3-1-21 0,-3 3-9-16,-1 0-75 0,-3 3-17 15,-5 0-157 1</inkml:trace>
  <inkml:trace contextRef="#ctx0" brushRef="#br0" timeOffset="243177.4464">18953 10669 232 0,'0'0'49'16,"0"0"-42"-16,0 0 30 15,0 0-6-15,93 0 15 16,-59 0 1-16,0 0-14 0,2 0 9 16,4 0-24-16,2 0-14 15,1-1 58-15,5 0-59 16,1-2 2-16,5-1 9 15,1-2-7-15,-1-3 0 16,-3 1-7-16,-2-3 4 16,-3 2-3-16,0-2-1 15,-5-2-11-15,-7 2 5 16,-6 1-24-16,-5 0-16 16,-11-1-48-16,-7 3-70 15,-5-1-134-15</inkml:trace>
  <inkml:trace contextRef="#ctx0" brushRef="#br0" timeOffset="243455.865">19390 10607 22 0,'0'0'265'15,"0"0"-228"-15,0 0-19 16,0 0 36-16,86 0-26 0,-50-1-15 16,0-5 8-16,0 2-21 15,2-2-6 1,1 1-22-16,-1-1-88 0,-5-1-191 15</inkml:trace>
  <inkml:trace contextRef="#ctx0" brushRef="#br0" timeOffset="269788.2343">18929 10472 69 0,'0'0'69'15,"0"0"-14"-15,0 0-9 0,0 0 17 16,0 0-41 0,0 0 24-16,0 0-2 0,-28-74-16 15,28 72 39-15,0 0-22 16,-2 1-19-16,2 1 28 16,0 0-51-16,-1 0 9 15,1 0-12-15,0 0 0 16,0 0-6-16,0 1 6 15,0 10-2-15,0 6-8 16,0 3 20-16,1-1-6 16,7 3-4-16,2-1 4 15,4-1 7-15,2-2-11 16,5-2 0-16,7-2 2 16,7-1 6-16,4 1 11 0,7-4-19 15,0-4 5 1,3-4-3-16,-1-2 1 0,1 0-3 15,-1 0 5-15,-5-3 5 16,-2-5 0-16,-6-2-10 16,-4-1 3-16,-8 1-31 15,-4 0 15-15,-5 1-24 16,-10 1-33-16,-4 2-68 16,-7 3-181-16</inkml:trace>
  <inkml:trace contextRef="#ctx0" brushRef="#br0" timeOffset="270130.5624">19002 10585 149 0,'0'0'84'0,"0"0"-69"15,0 0 13-15,0 0 39 16,0 0-28-16,0 0 6 0,96 7 33 16,-60 0-49-16,4 0 43 15,-1-1-61-15,1-1-11 16,5-3 27-16,-4-2-27 15,4 0 6-15,-3 0-14 16,-5 0-10-16,-4 0 1 16,-9-7-84-16,-13-5-74 15</inkml:trace>
  <inkml:trace contextRef="#ctx0" brushRef="#br0" timeOffset="270328.3444">19211 10655 345 0,'0'0'13'16,"0"0"13"-16,0 0-25 15,97-12 3-15,-64 7-8 16,3-1-62-16,-3 2-36 15</inkml:trace>
  <inkml:trace contextRef="#ctx0" brushRef="#br0" timeOffset="275106.393">20472 12766 100 0,'0'0'131'0,"0"0"-48"16,0 0-51-16,0 0 9 15,0 0 15-15,0 0-8 16,0 0 21-16,-5 0-13 15,5 0-27-15,0 0 37 16,0 0-60-16,0 0-4 0,0 0 8 16,0 0-9-1,3 0-2-15,12 0 1 0,6 0 0 16,1 0 18-16,8 0-18 16,3 0-1-16,4 0 1 15,0 0 0-15,2 0 10 16,0 0-10-16,1 0 0 15,-4 0-2-15,1 0 9 16,1 0-14-16,0 0 11 16,3 0-4-16,1 0 7 15,2 2-7-15,0 2 0 16,2-1-15-16,-1 4 33 0,1-2-18 16,2 0 0-1,-1 0 3-15,1-3-5 0,0 0 2 16,1-2 0-16,0 0-4 15,-1 2 6-15,-2-2-2 16,0 0 6-16,-4 0-3 16,3 0 0-16,1 0-3 15,2 0 4-15,-2 0-15 16,3 0 11-16,-4 0 0 16,1 0-1-16,-2 0 13 15,0 0-17-15,0-3 5 16,2 2 0-16,-1-2-5 15,1-2 5-15,0 1 0 16,-1-1 11-16,-5 0-10 16,0 0 8-16,-1 1-9 0,-2-1 0 15,-2 1-3-15,1 0 10 16,-2 2-11-16,1-2 4 16,0 1 0-16,-1 0 9 15,2 1-9-15,1 0 0 16,-1-2-11-16,4 0 22 15,-4-3-11-15,1-1 0 16,1 1 0-16,-1 2-2 16,-1-2-6-16,-4 3 8 15,0-2 3-15,-1-1-2 0,-1 1-1 16,3 0 17-16,-2 0-12 16,2 1 10-1,-3-1-15-15,0 0 0 0,0 0-3 16,-1-1 16-16,3 0-15 15,-1 0 2-15,-1-1 0 16,3 3 3-16,-3-2-3 16,-1 2 0-16,1 0 0 15,0 1 8-15,1 1-8 16,-1 1 0-16,0-3 4 16,1 2 0-16,-2-1-4 15,-1 1 0-15,0 1 3 16,-2-1 6-16,-1 1-9 15,-2-1 1-15,0 2 0 16,0-1 15-16,-1-1-16 0,-1 2 0 16,0-1 26-1,1 0-26-15,-4 1 0 0,0 1 10 16,-3 0-6-16,-2 0-3 16,-1 0-1-16,-2 0 0 15,-2 0 9-15,0 0-7 16,-1 0-2-16,3 0 0 15,-1 0 8-15,-1 0-8 16,-2 0 0-16,0 0 0 16,-3 0-11-16,-2 0 20 15,1 0-9-15,-2 0 0 16,0 0 1-16,0 0-2 0,0 0-6 16,0 0-18-16,0 0 19 15,0 0-52-15,1 0-2 16,-1 0-3-16,3 0-39 15,2 5 18-15,-4 2-62 16,-1 1-247-16</inkml:trace>
  <inkml:trace contextRef="#ctx0" brushRef="#br0" timeOffset="277089.3888">20618 11893 34 0,'0'0'41'15,"0"0"32"-15,0 0-24 16,0 0-14-16,0 0 21 16,0 0 5-16,-5-44-36 15,5 36 25-15,0 5-50 16,3-2-2-16,15 3-39 15,9 2-71-15,6 0 3 16</inkml:trace>
  <inkml:trace contextRef="#ctx0" brushRef="#br0" timeOffset="279769.3091">26316 11704 48 0,'0'0'84'0,"0"0"-25"16,0 0-17-16,0 0 61 15,0 0-47-15,0 0 15 16,0 0 12-16,6-6-19 16,-6 6-16-16,0 0 0 15,0 0-46-15,-5 3 16 16,-7 10-10-16,-4 3-4 16,-5 5 27-16,-2 2-29 0,-2 3 21 15,-3 0-23-15,-5 3 3 16,-3 0 16-16,-4 1-15 15,3-4-4-15,1 0 24 16,1-3-22-16,4-4 12 16,1-2-14-16,2-3 1 15,3-5 10-15,4-3-8 16,3-2-3-16,5-1 30 16,2-2-26-16,3 1-1 15,3-1-3-15,-1 0 1 16,4-1-1-16,1 0 0 15,-1 0 0-15,2 0-5 16,0 0 15-16,0 0-20 16,-1 2-10-16,-4-2-39 15,-4 5 10-15,-9-5-127 0,-1 0-51 16</inkml:trace>
  <inkml:trace contextRef="#ctx0" brushRef="#br0" timeOffset="280159.7148">25815 11855 385 0,'0'0'41'16,"0"0"-19"-16,0 0-16 15,0 0 1-15,0 0 34 0,0 0-18 16,-39 38 17-16,19-20 22 15,2 1-52-15,1 1 15 16,3 2-3-16,-1 0-20 16,5 3 18-16,2 1-16 15,4 0-4-15,-2-3 30 16,4 3-29-16,1-3 3 16,-1-1-4-16,2-2 0 15,0-1 10-15,0-5-10 16,5-4 0-16,7-1-2 15,1-6 12-15,8-2-8 16,7-1 2-16,8-1 5 16,9-13-3-16,1-3-6 0,0-1-21 15,-1 4-12 1,-4 5-82-16,-9 1-31 0,-8 2-155 16</inkml:trace>
  <inkml:trace contextRef="#ctx0" brushRef="#br0" timeOffset="283492.6876">31093 7140 155 0,'0'0'56'0,"0"0"-44"16,0 0-12-16,0 0 5 15,0 0 27-15,0 0 13 16,0 0 9-16,0 1 15 16,0-1-42-16,0 0 21 15,0 0-12-15,0 0-33 16,0 0 16-16,0 0-19 15,0 0 0-15,0 0-2 16,0 0 2-16,0 0-6 16,0 0 4-16,0 0 4 15,0 0 10-15,0 0-12 16,0 0 0-16,0 0 37 0,0 0-15 16,0 0 4-16,0 0 1 15,3 0-24-15,3 0 20 16,1-2-23-16,4-3 0 15,4 0 1-15,3 0-1 16,3 1-1-16,-1-1-8 16,0 2 18-16,1 1-15 15,0 1 6-15,-2 1 0 16,-1 0-7-16,0 0 10 16,-3 1-3-16,-2 4 0 15,1 3 6-15,-5-2-20 16,0 4 14-16,1-3 0 0,-4 6 0 15,3-4 0 1,-3 1-3-16,1 2-7 0,-1-3 20 16,0 2-10-16,-1-2 0 15,-1 1 0-15,0-4-8 16,-4-1 8-16,2 1 0 16,-2-2-3-16,0 2 19 15,0 0-29-15,0 0 13 16,0 1 0-16,0 3-4 15,0-3 5-15,0 3-1 16,0-1 0-16,0 1 17 16,0-3-21-16,0 3 4 15,0-3 0-15,-2 1-25 0,-3 0 29 16,0 1-4 0,1-2 1-16,-1-1 22 15,1 0-29-15,1-2 6 16,0-2 0-16,-1 3 8 0,1-2-8 15,0 2-4-15,-2 1 4 16,2 0 2-16,-2-1-2 16,-1 1 0-16,-1-1 0 15,0 1 3-15,-1 1 2 16,2-2-5-16,-1 5 0 16,-1-4 1-16,2 2-11 15,-1-5 10-15,1 3 0 16,0-3 6-16,0 2-6 15,3 0 0-15,-2-1 1 0,2-1 5 16,-1 0-6-16,-2 1 0 16,0 1 0-16,0-2 1 15,2 2 11-15,-2-1-16 16,1 1 8-16,-2 1-4 16,1-2 0-16,1 0-5 15,2-1 5-15,-1 0-3 16,1-1 16-16,0 0-13 15,-3 1 0-15,0-1 8 16,0 3-15-16,-2 0 7 16,0-1 0-16,0 2-1 15,1-2 1-15,-1 0 0 16,1-1-1-16,-1 0 17 0,2 0-12 16,-1 1-4-1,1 0 0-15,0-1-2 0,2-1 2 16,2-1 0-16,-1-1 0 15,3 2 5-15,-1-2-6 16,1 0 1-16,0 0 0 16,0 0-2-16,0 0 2 15,0 0-6-15,0 0 5 16,0 0-14-16,0 0 12 16,0 0-12-16,0 0 8 15,0 0-8-15,0 0 19 16,0 0-4-16,0 0 0 0,0 0 3 15,0 0-4 1,0 0 1-16,0 0 0 0,0 0 36 16,0 0-36-16,0 0 1 15,0 0-2-15,0 0 14 16,0 2-26-16,0-2 9 16,0 0 4-16,3 1 4 15,7 1-4-15,3 0 0 16,1 2-2-16,1 1 17 15,-2-1-22-15,2 1 7 16,-3-2 0-16,1 2 11 16,-4-2-11-16,0 0-3 15,-1 2 0-15,-1-2 3 0,-2-2-5 16,-4 2 2-16,1-1 3 16,-1-2-9-1,2 3 13-15,-1-3-8 16,1 3 2-16,0-2-7 0,0 2-1 15,2 1-45-15,0-1-14 16,-1 0 13-16,-1 2-116 16,-1-1-131-16</inkml:trace>
  <inkml:trace contextRef="#ctx0" brushRef="#br0" timeOffset="284408.3891">31125 7681 241 0,'0'0'68'15,"0"0"-21"-15,0 0-45 16,0 0 2-16,0 0 22 16,0 0 2-16,46-2-20 15,-33 2-8-15,2 0 0 16,-3 0 46-16,1 0-44 16,-2 0-2-16,-4 0 6 15,-1 0-1-15,2 0 12 16,-4 0-16-16,1 0 7 0,-1 2 18 15,1 0-26 1,1 1 0-16,-2-1 3 0,0-1 3 16,1 0 4-16,-2 2-10 15,0 0 0-15,-1 0 1 16,1 1-1-16,-2-1-2 16,1-1 2-16,1 1 12 15,-3 1-12-15,0-1-2 16,0-1 2-16,0 2-4 15,0 0 8-15,0 3 8 16,0-1 1-16,0-1-7 16,0 4-8-16,0-3 5 15,0 4 1-15,0 0 13 16,0-1-17-16,0 1 0 16,0 0 0-16,-2-1 7 0,-1-1-7 15,0 1-2-15,-2-2 2 16,2 0 9-16,-1 0-8 15,-2 0 6-15,0 1 12 16,0 1-11-16,2-3-8 16,-1 4 0-16,2-4 2 15,0 2-3-15,0-3 7 16,-1 1-6-16,1 0 3 16,1-1 2-16,1 1-5 15,-1 0-3-15,-1-1 3 16,0 1 5-16,0-1-5 15,-1 3 0-15,-2-5 8 0,-1 4-8 16,-1 0-2-16,0-2 1 16,1 0-31-16,-3-1 20 15,2 2-25-15,1-3-53 16,-2-3 0-16,3 0-185 16</inkml:trace>
  <inkml:trace contextRef="#ctx0" brushRef="#br0" timeOffset="285218.6452">31304 7757 0 0,'0'0'106'0,"0"0"-80"15,0 0-22-15,0 0 13 16,0 0 56-16,0 0-38 15,0-3-2-15,0 3-1 16,0 0-9-16,0 0 47 16,0 0-53-16,4 0 3 15,5 6 11-15,-2 0-30 16,-1 5-1-16,0 0 4 16,-1 1 10-16,-1 4-21 0,-1-1 7 15,-1 1 0-15,-1 0 9 16,-1-2-9-16,0 1 8 15,0-1-8-15,0-1 0 16,0 0 20-16,0-2-20 16,-3-1 0-16,-2-1 32 15,-2 1-10-15,1-1-10 16,0-1-11-16,-1-2 9 16,0-1 7-16,-1 1-15 15,2-1-2-15,-3-1 25 16,-1 1-20-16,1 1-1 15,-2-1 20-15,1-1-17 0,1 0 6 16,-2-1-13-16,0-2 0 16,3 1 23-16,0-1-20 15,2 0-3-15,2-1 9 16,0 0-6-16,2 0 11 16,-2 0-14-16,-1 0 0 15,2 0 0-15,-3-1 0 16,2-5-32-16,-2-2-14 15,3-1-109-15,3-1-56 16</inkml:trace>
  <inkml:trace contextRef="#ctx0" brushRef="#br0" timeOffset="286049.6423">31111 8025 101 0,'0'0'111'0,"0"0"-90"0,0 0 9 15,0 0 11-15,0 0 10 16,0 0 7-16,30 4-35 16,-18-2 6-16,4-1-19 15,1-1-2-15,-1 5 4 16,-1-2-12-16,0 0 0 16,-3 3 4-16,0-1-4 15,-2 2-8-15,-1-1 6 16,0 0 4-16,-3 2-4 15,-2-2 0-15,1 2 2 16,-2-1-2-16,-1 2-2 16,-1 0 4-16,-1 0-3 15,0 2 7-15,0 0 2 0,0 1-2 16,0 1-4 0,0-1 14-16,0 1-13 0,0 1-1 15,0 0-4-15,0 0 4 16,0-3 17-16,0 4-17 15,-1-1 0-15,-4 0-5 16,-1 2 11-16,0-2-6 16,0-2 7-16,0 0 0 15,2-2 9-15,1 1-16 16,-2-2 3-16,1-1 13 16,-1-2-10-16,-2 2-1 15,2 0 4-15,1 0 0 16,-1-2 13-16,-1 0-22 0,-1-1 0 15,0-2 27-15,1 0-27 16,-1 2 0-16,1-1 2 16,1-2 3-16,0 1 9 15,2-3-14-15,-1 0 0 16,1 1 6-16,1 0-6 16,-2 0-1-16,1 1-4 15,0-1 10-15,-3 2-8 16,1-1 3-16,1-1 0 15,2 1 1-15,-1-2-1 16,2 0 0-16,1 0-3 16,-2 0-28-16,2 0 31 15,0 0-56-15,0 2-11 0,0-1 26 16,-1 1-39-16,-4 1 13 16,1-2-49-16,3-1-85 15</inkml:trace>
  <inkml:trace contextRef="#ctx0" brushRef="#br0" timeOffset="286598.2913">31078 8486 74 0,'0'0'111'15,"0"0"-71"-15,0 0 39 16,0 0-46-16,0 0 31 15,0 0-9-15,0 0-19 16,0 0-2-16,0 0-34 16,0 0 8-16,0 0 17 15,0 0-19-15,0 0-2 16,0 0-3-16,0 0 6 16,0 0-7-16,0 0 0 15,0 0 5-15,2 0-17 0,1 0 4 16,0 0-39-1,1 0-14-15,-1 0-86 0,0 0-85 16</inkml:trace>
  <inkml:trace contextRef="#ctx0" brushRef="#br0" timeOffset="286765.6689">31078 8486 109 0</inkml:trace>
  <inkml:trace contextRef="#ctx0" brushRef="#br0" timeOffset="287429.2277">31078 8486 109 0,'-21'45'143'0,"21"-50"-110"0,0 0-24 0,6 2 54 15,2 2-42-15,-1-2 10 16,1 3 0-16,-1 0-24 15,5-3 11-15,-3 0-18 16,0 3 0-16,1-1 13 16,-1 1-10-16,0 0-3 15,3 0 11-15,-6 0-9 16,0 0 2-16,2 0-4 16,-4 0-2-16,3 4-7 15,-2 2 9-15,-1 0 0 16,1 2-5-16,-2-3 5 0,0 4 5 15,-1-3-5-15,-1 0 0 16,1 4-7-16,-1-3 8 16,2 1-1-16,-2 0 10 15,2 1-7-15,-1-1 4 16,-2 3-7-16,1 0 0 16,-1-1 8-16,0 0-6 15,0 2 6-15,0-4-1 16,0-1-4-16,0 2-5 15,0-1 2-15,0-2 0 16,0 0 31-16,0 0-30 16,0-2-1-16,0 0 15 15,0 1-10-15,0 1 10 16,0 3-15-16,0 1 0 16,0-1 5-16,0 1-5 0,0 0 0 15,0 1 1-15,-3 1-1 16,0-2 7-16,-1 0-7 15,3-3 0-15,-2 0-8 16,0-2 15-16,0-1-7 16,0 0 0-16,-1 0 4 15,1-3 2-15,0 3-6 16,2-1 0-16,-1 0-1 16,1 0 1-16,-3-2 0 15,1 1 0-15,-2 1 10 16,1-1-11-16,-1-2 1 15,-1 1 0-15,-1 2-16 0,2 0 24 16,-1-1-8-16,2 1 1 16,1-3 3-16,0 0-8 15,3 0-31-15,0 0 15 16,-3 0 10-16,1 0-34 16,-2 0-10-16,4 0-74 15,0 0-67-15</inkml:trace>
  <inkml:trace contextRef="#ctx0" brushRef="#br0" timeOffset="290692.7446">31157 6355 25 0,'0'0'145'0,"0"0"-79"16,0 0-31-16,0 0 7 16,0 0 51-16,0 0-51 15,0 0-15-15,0-29 29 16,0 29-19-16,0 0 17 16,0 0-46-16,0 0-8 15,0 0 27-15,0 0-27 16,0 0 0-16,0 0 0 15,0 0 9-15,0 0 11 0,0 0-20 16,0 0 1-16,0 0-6 16,0 0 5-16,0 8-1 15,2 6-8-15,5 5 18 16,4-1-4-16,-1 1-5 16,2 2 0-16,0-1 25 15,1 2-21-15,-2-3 0 16,1-5 6-16,-2-1-5 15,-1-1 9-15,-3-5-14 16,0-2 0-16,-3-1-8 16,0-3 8-16,-2 0 0 15,-1-1 16-15,3 0-8 0,-1 0 44 16,4 0-23-16,3-6-12 16,7-9 31-16,1-4-39 15,4-1-9-15,-1-2 3 16,-1 3 0-16,0 0-6 15,-2 4 3-15,-1 1 0 16,1 4-12-16,-1 0 12 16,0 3 0-16,-1 3-1 15,-2 1 3-15,-2 1-8 16,-2 1-7-16,-3 1-28 16,-1 0 34-16,-2 0-49 15,2 0-6-15,1 7-48 16,-6 4-61-16</inkml:trace>
  <inkml:trace contextRef="#ctx0" brushRef="#br0" timeOffset="301438.8579">9941 12350 251 0,'0'0'11'16,"0"0"6"-16,0 0-2 16,0 0-11-16,82-14 13 15,-51 4 7-15,1 0-13 16,1-1 41-16,1-1-31 16,1 1-11-16,-3 0 24 15,-4 0-31-15,-5-2-3 16,-7 3 2-16,-4-3-2 0,-2 2 16 15,-8-1-16-15,-2 0 0 16,0 0-16-16,-3 5-13 16,-15 0 0-16,-3 4 24 15,0 3 5-15,0 0-6 16,7 0 6-16,6 0 0 16,7 0 13-16,1 0-13 15,0 0-3-15,4 3-8 16,12 2 11-16,8-1-1 15,4-3 2-15,5 2-1 16,6-2 35-16,0 4-24 16,0 0-6-16,-2 4-2 0,-9 2 0 15,-10 0-3 1,-10 6 0-16,-8 0 0 0,0 7-22 16,-9 3 22-16,-13 5-28 15,0-1-31-15,6-4-116 16</inkml:trace>
  <inkml:trace contextRef="#ctx0" brushRef="#br0" timeOffset="304416.5136">19347 10444 94 0,'0'0'79'0,"0"0"-58"15,0 0-15-15,0 0 1 16,82-2 30-16,-61 0-30 16,-3-1-1-16,3 1 37 0,2 0-26 15,1 2-10-15,0 0-7 16,3 0-25-16,-2 0-29 16,-1 2-190-16</inkml:trace>
  <inkml:trace contextRef="#ctx0" brushRef="#br0" timeOffset="309487.325">19011 11748 172 0,'0'0'21'16,"0"0"-2"-16,0 0-7 16,0 0-12-16,0 0 0 15,0 0 24-15,0 0-24 16,-25 32 35-16,25-32 5 16,0 0 2-16,0 0 8 15,0 0-4-15,0 0-18 16,15-5 41-16,15-16-59 15,13-10 30-15,14-6-23 16,10-3-13-16,12-5 13 16,4 6-17-16,4 3 0 15,-5 4-3-15,-5 10 3 0,-2 4 0 16,-2 6-2-16,-3 4 5 16,-3 5-4-16,-1 3 1 15,-5 0 0-15,0 0-7 16,-1 8 7-16,-2 1 0 15,-3-1 0-15,-1 1 9 16,-2-1-11-16,-5-3 2 16,0 0 0-16,-2-5 5 15,3 0-5-15,0 0 0 16,-2 0 5-16,-6 0 6 16,-6 0-8-16,-7 0-3 15,-8 0 0-15,-7 0-4 16,-5 0 4-16,-5 0-3 0,-2 0-15 15,0 0-43-15,-5 0 22 16,-14 0-28-16,-7 0-140 16</inkml:trace>
  <inkml:trace contextRef="#ctx0" brushRef="#br0" timeOffset="309802.4437">20510 11332 459 0,'0'0'60'0,"0"0"-16"16,0 0 35-16,0 0-79 0,0 0 0 15,0 0-1 1,11-4 6-16,26 4-9 0,15 11 4 16,5 6 0-16,-1 6 9 15,-6 3-1-15,-6 8-8 16,-8 7 0-16,-9 5 8 15,-6 1-19-15,-14 3 5 16,-7-4 6-16,0 1 8 16,-14-3 1-16,-13-2-9 15,-6-3 10-15,-6-1 1 16,-4-8-3-16,0-3-8 16,-4-7-51-16,0-10-4 0,-4-10-380 15</inkml:trace>
  <inkml:trace contextRef="#ctx0" brushRef="#br0" timeOffset="318433.9269">3557 15738 157 0,'0'0'68'0,"0"0"21"16,0 0 20-16,0 0-62 16,0 0-10-16,0 0-3 0,0 0-23 15,-15-3 31-15,15 3-42 16,0 0-5-16,9 0-7 16,15 0 15-16,10 3-3 15,10 5 40-15,8 0-35 16,3-4 41-16,0-1-46 15,3-2 0-15,-4-1 9 16,-5 0-4-16,-5 0-5 16,-6-4 0-16,-2 0 12 15,-3-4-12-15,-3 0 0 16,-7 1-24-16,-3 1 13 16,-5-1-102-16,-8 1 23 0,-7-1-29 15,-4 0-32 1</inkml:trace>
  <inkml:trace contextRef="#ctx0" brushRef="#br0" timeOffset="318710.2261">3896 15665 173 0,'0'0'101'0,"0"0"13"16,0 0-7-16,0 0-39 16,0 0-58-16,0 0-10 15,-23-3-7-15,49 3 2 16,15-2 5-16,7 1 0 15,4 0 27-15,-1-1-27 16,-5 2 0-16,-4 0 1 0,-8 0 9 16,-7 6-12-16,-3 8 2 15,-3 5 0-15,-6 4-17 16,-9 7 30-16,-5 4-13 16,-1 0 0-16,-6 0-4 15,-10-1 3-15,2-5-28 16,4-1-52-16,7-6-2 15,3-7-198-15</inkml:trace>
  <inkml:trace contextRef="#ctx0" brushRef="#br0" timeOffset="319429.8875">8488 16269 100 0,'0'0'117'0,"0"0"-36"15,-86 33-19-15,65-23-31 16,9-3 1-16,3-2 45 16,6-4-49-16,3 1 0 15,0-2-15-15,0 0-13 16,3 2-7-16,21 2 7 0,12 2 0 15,13 0 14 1,12-4-14-16,8 1 0 0,2-1 18 16,4-2-5-1,-3 3-13-15,-1 0 0 0,-4 0-24 16,-4 5-15-16,-4 0-19 16,1 3-40-16,1 1-14 15,3 0-129-15</inkml:trace>
  <inkml:trace contextRef="#ctx0" brushRef="#br0" timeOffset="321922.1033">31196 7132 155 0,'0'0'127'0,"0"0"-98"15,0 0 38-15,0 0-43 16,0 0 1-16,0 0 6 16,-25-46 5-16,25 42 40 15,0 1-51-15,0 1-3 16,0 2 21-16,0 0-43 15,0 0-1-15,0 0-5 16,9 0 12-16,11 0-16 16,7 0 10-16,6 0 0 15,-2 1 4-15,-1 6-4 16,-1 1 0-16,-7 5 0 0,-1 1 3 16,-3-2-14-16,-5 5 11 15,-1 4 0-15,-3-1-14 16,-1 3 17-16,-4 2-3 15,-1-1 1-15,-1-1 12 16,-2 3-12-16,0-4-1 16,0 1 0-16,0-2-6 15,-8 0 5-15,-2 1 1 16,-4 0 0-16,-1 0 8 16,-2-2-12-16,-2 0 4 15,0-2 0-15,0-4 13 16,2-1-13-16,0-3-1 15,-2-2 1-15,2 0 0 0,-4-4 2 16,1-1-2 0,-3 2 0-16,-1-3 17 0,-2 1-17 15,4 0 0-15,1-2-2 16,0 5 7-16,8-2-7 16,4-2 2-16,3 0 0 15,6-1-14-15,0-1 8 16,0 0-8-16,0 0 7 15,0 0 14-15,0 0-13 16,0 0 6-16,0 0 0 16,0 0 1-16,0 0-1 15,0 0 0-15,0 0-2 16,0 0 7-16,9 0-1 16,6 0-4-16,5 0 0 0,4 0-9 15,0 0 25 1,3 3-19-16,2 3 3 0,0 1 0 15,0 1 3-15,-3 2-3 16,0-1 0-16,-2 3 3 16,-3-1-3-16,-2 1 0 15,-1-1-3-15,-6 2 17 16,-2-1-36-16,-3 3 12 16,-5 0 10-16,-2 1 0 15,0 3 0-15,-4 2 0 16,-7 1-3-16,1 1 20 15,-2-1-20-15,3-3 3 16,-2 0 0-16,3-3-4 0,0-3 10 16,1 0-6-16,1-1 0 15,-1-1 17-15,0 0-29 16,1 0 12-16,-1-3 0 16,1-1 7-16,-1 0-7 15,-1 0-11-15,0-2 4 16,1 3 14-16,-5-3 8 15,0 1-15-15,-1 1 6 16,-2-3-4-16,-3 2-2 16,3-1 1-16,-1-2-2 15,1-3 8-15,3 1 0 16,0-1-7-16,1 0 0 0,1 0-12 16,1 0 31-16,0 0-19 15,3 0 11-15,0 0-9 16,5 0 13-16,1-1-15 15,0 1 2-15,0 0 5 16,0 0-7-16,0 0-6 16,0 0 4-16,0 0-3 15,0-3-2-15,0 3-26 16,0-3-20-16,4 1 42 16,6-6-150-16,0-3-263 15</inkml:trace>
  <inkml:trace contextRef="#ctx0" brushRef="#br0" timeOffset="322634.1519">31077 8071 159 0,'0'0'51'0,"0"0"37"15,0 0-37-15,0 0 3 16,0 0-14-16,0 0-27 16,19-6 16-16,2 6-12 15,1-1 6-15,2 1 13 16,-1 0-24-16,2 0-12 16,-3 0 10-16,1 0-5 15,-5 7-10-15,-1 4-2 16,-4 2 7-16,-3 4-25 0,-4 3 16 15,-6 2 9 1,0 3 3-16,0 2 8 0,-6-1 3 16,-7-1-14-16,2 0 0 15,-1-4 2-15,3-1-2 16,0-1 0-16,2-3 16 16,-1-2-9-16,2-3-12 15,0 1 5-15,0-4 0 16,-2-1-4-16,0-2 4 15,0 0 0-15,1-1 16 16,-3-1-15-16,-1 0 21 16,-2-2-22-16,-5 0 0 15,0 0 4-15,1-1-4 16,1 3 0-16,1-3 9 0,0 0-2 16,3 0-7-16,5 0 0 15,1 0 5-15,5 0-4 16,1 0-1-16,0 0 0 15,0 0-9-15,0 0 6 16,0 0-2-16,0 0-56 16,8 0-30-16,6-5-63 15,4-2-105-15</inkml:trace>
  <inkml:trace contextRef="#ctx0" brushRef="#br0" timeOffset="323299.338">31077 8568 268 0,'0'0'85'16,"0"0"-24"-16,0 0-54 15,0 0 9-15,0 0-14 16,0 0-1-16,55-28 45 0,-37 25-40 16,0 2-5-16,-2 1 20 15,-1 0-14-15,-3 0-10 16,0 1 3-16,-5 5 0 16,-1 1-7-16,-1 0 7 15,-4 4-10-15,-1-2 0 16,0 3 20-16,0 2-9 15,0-4-1-15,0 1 22 16,-3 1 3-16,-1-2-25 16,1-2 5-16,-2 1-10 15,1-3 18-15,1 1-13 16,2-2 0-16,1-3-4 0,0 1 1 16,0-3-60-16,0 0-114 15</inkml:trace>
  <inkml:trace contextRef="#ctx0" brushRef="#br0" timeOffset="329651.1039">3463 15162 100 0,'0'0'100'16,"0"0"-43"-16,0 0-18 16,0 0 29-16,0 0-43 15,0 0 12-15,0 0 9 16,0-5-16-16,0 5 14 15,0-2-28-15,0 2-12 0,0-1 50 16,0 0-54-16,0-2 0 16,8-2 2-16,9 0 10 15,7-1-15-15,6 1 3 16,3 1 0-16,1 3 15 16,5 0-15-16,0-4 0 15,1 2 7-15,0-5 3 16,-2 1-9-16,-4 0-1 15,-7-2 0-15,-2 3 20 16,-7-1-20-16,-3 4-11 16,-5 1 5-16,-5 1-44 15,-4 1 0-15,-1 0-26 0,0 0-63 16,-1 0-63 0</inkml:trace>
  <inkml:trace contextRef="#ctx0" brushRef="#br0" timeOffset="329893.1626">3667 15170 236 0,'0'0'142'0,"0"0"-78"15,0 0-64-15,0 0 1 16,0 0-1-16,0 0 5 15,54-12 28-15,-27 7-29 16,3-2-2-16,7 2 9 0,0 4-11 16,1 1 0-16,1 0-45 15,-4 0-108-15,-8 0-147 16</inkml:trace>
  <inkml:trace contextRef="#ctx0" brushRef="#br0" timeOffset="334795.21">23043 16346 213 0,'0'0'63'0,"0"0"48"16,0 0-109-16,0 0-4 15,0 0-20-15,0 0 22 16,0 0 38-16,132-2 5 15,-63-7-15-15,6-1 16 16,5-3-42-16,2 1 0 16,-4 2-2-16,1-1 5 15,-7 1-12-15,-6-2-10 16,-10 4-4-16,-11 5-8 0,-18 1-123 16,-18 2-87-1</inkml:trace>
  <inkml:trace contextRef="#ctx0" brushRef="#br0" timeOffset="334979.3009">23097 16491 312 0,'0'0'220'16,"0"0"-218"-16,0 0-2 15,0 0 0-15,150-7 14 16,-51-4-14-16,14-1-21 15,5-1 15-15,0 3-63 0,-6 1-32 16,-13-4-126 0</inkml:trace>
  <inkml:trace contextRef="#ctx0" brushRef="#br1" timeOffset="2.99303E6">4998 5514 388 0,'0'0'31'0,"0"0"4"15,0 0-30-15,0 0 17 16,0 0 26-16,0 0-38 16,0 0 24-16,15-13-20 15,-6 11-5-15,9-1 25 16,1 1-15-16,4-3-4 15,5 0 13-15,6 2-20 16,5-3 18-16,-2-2-2 16,2 2-21-16,1-5 33 15,0 3-36-15,1 2 0 0,2-2 21 16,-3 3-20-16,-1-1 10 16,-6 1-11-16,-8 4 11 15,-4 1-2-15,-9 0-9 16,-2 0 0-16,-4 0-12 15,-1 0 12-15,-2 0 0 16,-3 0-5-16,0 0 15 16,3 0-12-16,-3 0 2 15,6 0-28-15,6 5-20 16,6-2-56-16,1-3-66 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2:52:03.876"/>
    </inkml:context>
    <inkml:brush xml:id="br0">
      <inkml:brushProperty name="width" value="0.05292" units="cm"/>
      <inkml:brushProperty name="height" value="0.05292" units="cm"/>
      <inkml:brushProperty name="color" value="#002060"/>
    </inkml:brush>
  </inkml:definitions>
  <inkml:trace contextRef="#ctx0" brushRef="#br0">9874 1444 155 0,'0'0'51'0,"0"0"7"16,0 0-29-16,0 0 34 16,0 0-12-16,0 0-15 15,0 0 20-15,0 0-19 16,3-10-4-16,-3 10 6 16,2 0-25-16,-2 0 53 0,0 0-42 15,1 0-6 1,-1-3 21-16,0 3-24 0,0 0-2 15,0 0-12-15,0 0 10 16,0 0-4-16,0 0-7 16,0 0-1-16,0 0 0 15,0 0 4-15,0 0-5 16,0 0 1-16,0 0 0 16,0 0-15-16,0 0 9 15,4 11-1-15,1 6 0 16,2 1 14-16,1 3-2 15,2-1-5-15,-1 0 4 16,0-2-8-16,3-1 4 16,-3-1 0-16,0-2-6 0,3-4 16 15,-3 3-10-15,-2-5 0 16,-1-3 7-16,-1 0-8 16,0-5 1-16,0 0 0 15,6 0 8-15,2-2-5 16,5-16 21-16,6-8 15 15,1-5-38-15,3-2 39 16,-1 1-40-16,-4 3 0 16,1 4 12-16,-4 2-12 15,0 4 0-15,1 7-7 16,1 3-74-16,6 5-10 16,-4-1-121-16</inkml:trace>
  <inkml:trace contextRef="#ctx0" brushRef="#br0" timeOffset="2182.8356">17220 2146 453 0,'0'0'72'16,"0"0"-42"-16,0 0-27 15,0 0-3-15,0 0 0 16,0 0 21-16,43 76-21 15,-19-24 0-15,2 17 49 16,2 8-13-16,-1 16-4 16,-4 8 2-16,-2-1-33 15,-3-4 48-15,2-14-45 16,-4-12 13-16,0-15-6 16,-2-16-11-16,-4-11 0 0,-2-14-3 15,-5-9 10-15,-3-5-10 16,0-7 3-16,0-27-38 15,0-19-134-15,-5-17-228 16</inkml:trace>
  <inkml:trace contextRef="#ctx0" brushRef="#br0" timeOffset="3790.3008">17321 2227 463 0,'0'0'36'0,"0"0"-20"0,0 0-10 16,0 0 14-1,0 0-16-15,0 0 6 0,24-31 30 16,-12 28-38-16,9-2 19 16,16-2 14-16,11-2-29 15,12 0 31-15,11-2-31 16,7 1-5-16,10-1 20 15,12 1-21-15,12 4 0 16,13 0-1-16,15-1 8 16,8 3 8-16,2-2-15 15,5 1 0-15,-2 0 0 16,-3 1 0-16,2 0-3 16,-1-2-5-16,0-2 16 15,-6-1-12-15,-4-3 4 16,-4 0 0-16,-1-1 4 15,0 2 1-15,3-2-5 0,7 3 0 16,6-4 8-16,3-1-9 16,6 1 1-16,2 0 0 15,-4 3 18-15,0 0-2 16,-6 2-16-16,1 1 6 16,0-2 2-16,1-4 4 15,1-1-12-15,-4-3 0 16,-1 1 26-16,-3-1-21 15,-4 3-2-15,2 1 23 16,5 3-22-16,-3 0 19 16,-1 3-23-16,-3 2 0 0,-9 1 0 15,-5 2 12-15,-7 3-14 16,-12-2 2-16,-6 1 0 16,-4-2 19-16,-6 2-19 15,0-2 0-15,-8 1-12 16,-6 0 12-16,-8 2 0 15,-4 0 8-15,-6 0-2 16,-7 2-10-16,-5 4 4 16,-14 0 0-16,-6-3-3 15,-11 4 3-15,-7-5 0 16,-5 2-5-16,-5-1 18 16,2 0-27-16,2 4 14 15,0 1 0-15,1 5-13 0,2 4 13 16,-1 5-5-16,2 5-2 15,0 5 14-15,0 4 0 16,-2 8-7-16,1 2 0 16,-1 5-3-16,2 1 3 15,2 4 0-15,2 0 8 16,3 0-1-16,0 1-2 16,3-1-5-16,-4 1 0 15,0-2 12-15,-1-2-7 16,-2-3-5-16,-3-1 0 15,-1-2 6-15,-1-5-14 16,-5-6 8-16,2-6 0 16,-3-7 5-16,-2-4-5 15,1-4-4-15,-2-4 3 0,0-2 2 16,0-2-6-16,0-4 5 16,0-1 0-16,0 1-21 15,-10-3 16-15,-9 0 5 16,-7 0 20-16,-12 0-19 15,-12 0 8-15,-10-5-9 16,-9-1 2-16,-11 2 2 16,-6 2-1-16,-11 2-3 15,-10 0 0-15,-9 4 0 16,-3 9 15-16,-8-1-15 16,-5 2 3-16,-4 3-14 15,-12 0 11-15,-6 2 0 16,-5 2 0-16,-11 3 6 0,-6 1 3 15,-6 0-9-15,-3 0 0 16,3-2-13-16,4-1 13 16,10 0 0-16,1-1 4 15,1-1 6-15,-1 1-19 16,-3-2 9-16,-2-2 0 16,1-1 6-16,2 0-5 15,2-4-1-15,2 1 0 16,3-3 4-16,2-1-10 15,6 1 6-15,5-3 0 16,1 3-11-16,3-4 35 16,2 3-30-16,-3 1 6 0,3-2 0 15,3 2-14 1,-2 0 14-16,9-1 0 0,6-1 7 16,2 0-7-16,9-2 0 15,2 1 0-15,6-2 0 16,2 0 0-16,0 1-20 15,3-1 51-15,3-1-62 16,3 0 37-16,9 2-6 16,4 1 21-16,7-3-11 15,7 2-10-15,9-4-1 16,7 0 1-16,7-2 9 16,6 0-9-16,10 0 0 0,5 0 22 15,10-2-19-15,4-5 19 16,3 2-22-16,0-2 0 15,1 1-8-15,0 1 8 16,0 1 0-16,4 1 5 16,1-1 4-16,0 4-10 15,-1 0 1-15,-1-3 0 16,2 3-6-16,0 0 6 16,3 0-10-16,0-2 0 15,0-1-49-15,0-2-39 16,0-8-169-16,0-10-328 15</inkml:trace>
  <inkml:trace contextRef="#ctx0" brushRef="#br0" timeOffset="4749.8642">19887 2132 280 0,'0'0'116'0,"0"0"-21"15,0 0-55-15,0 0 11 16,0 0-30-16,0 0-15 0,1 3 1 16,7 26 2-1,7 14 47-15,1 13-4 0,7 12-20 16,2 10 0-16,2 11-3 16,-2 8-28-16,-4 5 37 15,1 1-13-15,-5-3-22 16,-4-8 25-16,2-11-22 15,-6-9 8-15,0-12-10 16,1-13 8-16,-2-11-15 16,-1-12 3-16,1-12-7 15,-4-6-2-15,4-6-43 16,2-6-12-16,5-26-3 16,3-21-160-16</inkml:trace>
  <inkml:trace contextRef="#ctx0" brushRef="#br0" timeOffset="5155.7415">20768 2187 440 0,'0'0'46'16,"0"0"40"-16,0 0-65 16,0 0 11-16,0 0 40 0,0 0-47 15,0-6-3 1,0 6-22-16,0 6 9 0,0 22-6 16,0 16 4-16,0 13 28 15,0 10 17-15,0 8-47 16,0 9 8-16,0 3 28 15,-1-2-38-15,-5-1 28 16,-2-9-27-16,1-11-4 16,3-9 14-16,-1-10-8 15,5-12-9-15,0-9 3 16,0-11 0-16,0-7-8 16,0-6-26-16,0 0-45 0,0-3 60 15,0-20-76 1,0-14-174-16</inkml:trace>
  <inkml:trace contextRef="#ctx0" brushRef="#br0" timeOffset="5598.8687">20443 2514 254 0,'0'0'170'0,"0"0"-103"16,0 0-30-1,0 0 21-15,0 0-48 0,0 0-4 16,4 11 7-16,-4 18 9 16,0 14 80-16,0 4-91 15,-14 3 24-15,0-4-35 16,-4-7 11-16,2-12-1 15,1-8-10-15,8-9-13 16,4-7-3-16,3-3 7 16,-2 0 6-16,2-13-12 15,0-7-73-15,0-1 3 16,0 3 48-16,0 7 37 16,0 6 21-16,0 4-17 15,0 1 8-15,0 0-6 0,0 0 12 16,8 6-11-1,11 8 24-15,7 5-6 0,14 1 28 16,6-1-44-16,6-2-9 16,-1-2 0-16,-6-4-68 15,-16-10-71-15</inkml:trace>
  <inkml:trace contextRef="#ctx0" brushRef="#br0" timeOffset="6194.8768">18800 2182 279 0,'0'0'221'16,"0"0"-215"-16,0 0 3 15,-11 77 12-15,-1-35-18 16,0 8 11-16,5 3 72 15,4 5-41-15,3 5-7 0,0 10 16 16,0 6-18-16,6 8 9 16,7 2-41-1,4-3 1-15,-4-2 40 0,0-6-32 16,-2-3 6 0,-2-10-5-16,-3-12-10 0,0-9 7 15,1-18-11-15,-2-6 2 16,-1-12-17-16,0-5 15 15,-2-3-61-15,-2-11 41 16,0-18-52-16,0-13-181 16</inkml:trace>
  <inkml:trace contextRef="#ctx0" brushRef="#br0" timeOffset="6601.138">18025 2355 326 0,'0'0'50'0,"0"0"-6"16,0 0-2-16,0 0-37 16,0 0 29-16,0 0-10 0,-59 78 3 15,59-15 13-15,0 17 25 16,7 12-11-16,18 7-12 16,7 4-18-16,-1-3-10 15,2-7 15-15,-5-5-29 16,-1-8 0-16,-2-10 28 15,-2-10-28-15,1-8-1 16,0-9-8-16,1-10-16 16,3-10 12-16,8-12-81 15,6-11-96-15,4-16-281 16</inkml:trace>
  <inkml:trace contextRef="#ctx0" brushRef="#br0" timeOffset="7186.7751">21329 1803 636 0,'0'0'75'0,"0"0"-75"16,15 83 0-1,-7-18 10-15,2 13-2 0,-3 6 20 16,3 10 10-16,1 7-36 16,1 7 61-16,0 4-62 15,2 4 27-15,-2-5-16 16,1-9-6-16,-1-4 22 16,-1-13-28-16,5-5 0 15,1-9 11-15,5-16-11 16,1-15-11-16,7-14-53 15,6-21-68-15,6-9 1 16,4-41-204-16</inkml:trace>
  <inkml:trace contextRef="#ctx0" brushRef="#br0" timeOffset="7539.2028">23113 1743 559 0,'0'0'0'16,"0"0"34"-16,0 0-33 0,0 95 2 15,-1-39 43-15,-1 9 20 16,2 7-18-16,0 6 20 15,12 1-21-15,3 1-44 16,4-2 65-16,1-1-51 16,2-5 1-16,4-2 8 15,-1-1-22-15,0-9 9 16,-4-2-13-16,-1-11 0 16,-4-11-12-16,-4-12-26 15,3-12-30-15,6-10-32 16,9-5-68-16,7-32-95 15</inkml:trace>
  <inkml:trace contextRef="#ctx0" brushRef="#br0" timeOffset="8514.7224">19463 2803 236 0,'0'0'83'0,"0"0"-60"16,0 0 35-16,0 0 17 16,0 0 11-16,0 0-34 15,43-61 8-15,-43 61 15 16,0 0-75-16,-1 17-1 15,-14 9 1-15,-4 11 36 16,-4 4 15-16,1-4-51 16,0-3 5-16,5-8 35 15,1-3-40-15,4-6-19 16,6-8-23-16,0-4-47 16,2-5-77-16,-3 0 96 15,-3-16-219-15</inkml:trace>
  <inkml:trace contextRef="#ctx0" brushRef="#br0" timeOffset="8671.8415">19204 2929 461 0,'0'0'68'16,"0"0"-63"-16,0 0-5 16,0 0 4-16,100 58 13 15,-55-41-2-15,2 2-15 16,-5 0-28-16,-5-2-26 15,-13-5-211-15</inkml:trace>
  <inkml:trace contextRef="#ctx0" brushRef="#br0" timeOffset="9369.6459">17702 2907 461 0,'0'0'120'15,"0"0"-87"-15,0 0-33 0,0 0 0 16,0 0 43-16,0 0 1 15,0 61 19-15,0-35-43 16,-3 0-11-16,-2-3-5 16,2-4 11-16,-1-4-30 15,1-5 5-15,0-4-54 16,2-6-35-16,-4 0-151 16</inkml:trace>
  <inkml:trace contextRef="#ctx0" brushRef="#br0" timeOffset="9541.9907">17636 2995 590 0,'0'0'47'0,"0"0"-18"0,0 0-25 16,91-1 1-16,-51 1 2 16,8 0 36-16,6 0-41 15,4 1 5-15,6 5-7 16,-1 2-95-16,-2-4-127 15</inkml:trace>
  <inkml:trace contextRef="#ctx0" brushRef="#br0" timeOffset="10321.5839">22620 2339 547 0,'0'0'132'16,"0"0"-96"-16,0 0-17 16,0 0 49-16,0 0-56 0,0 0-5 15,0 9 15-15,0 16 10 16,0 11-27-16,-10 8 30 16,-7 1-34-16,0-4 9 15,1-4-10-15,4-7 0 16,2-9-7-16,7-7-31 15,1-9-38-15,2-5-25 16,0 0-51-16,0-12 16 16</inkml:trace>
  <inkml:trace contextRef="#ctx0" brushRef="#br0" timeOffset="10471.5975">22487 2559 186 0,'0'0'176'0,"0"0"-69"0,0 0-34 15,0 0-20 1,0 0 23-16,0 0-63 0,21-5 15 15,14 7 17-15,10 9-17 16,9-2-5-16,4 3-23 16,-3 1-19-16,-1 0 10 15,-3-3-237-15</inkml:trace>
  <inkml:trace contextRef="#ctx0" brushRef="#br0" timeOffset="11452.6882">23686 1792 258 0,'0'0'144'0,"0"0"-116"15,0 0-28-15,-11 89 65 0,11-42-20 16,0 8-12 0,14 5 53-16,4 3-53 0,1 3 8 15,-1 1-6-15,1-1-28 16,0-2 21-16,-2-3-3 16,1-3-16-16,-3-4 0 15,0-8-4-15,-3-5 1 16,-3-10-6-16,0-14-9 15,-5-6-1-15,2-8-20 16,0-3-36-16,3-3-65 16,5-17-76-16</inkml:trace>
  <inkml:trace contextRef="#ctx0" brushRef="#br0" timeOffset="11898.1943">24585 1743 408 0,'0'0'128'16,"0"0"-118"-16,0 0 0 15,19 112 26-15,-11-57-3 16,1 11 64-16,2 6-62 15,0 6-25-15,2-3 58 16,1-2-61-16,-2-1 15 16,3-2-20-16,-4-5 3 15,-1-4 14-15,2-6-19 16,-3-8 3-16,-1-7-23 16,-4-14-26-16,-2-12-74 0,-2-14-51 15,-11-1-290 1</inkml:trace>
  <inkml:trace contextRef="#ctx0" brushRef="#br0" timeOffset="12664.628">22008 2001 122 0,'0'0'288'0,"0"0"-245"16,0 0-36-16,0 0-14 0,0 0 3 16,0 0 4-16,0 75 104 15,0-28-68-15,7 11 10 16,13 2-8-16,0 4-14 16,3 7 29-16,-1 3-41 15,-1 2 5-15,-1 4 32 16,-6 2-39-16,0-3-10 15,-2-7 31-15,-2-6-31 16,-1-13 5-16,0-10-5 16,-3-6 4-16,-1-8 11 15,-1-5-11-15,1-5-5 16,-4-8 1-16,1-2-10 16,-1-5 6-16,-1-3-39 0,4-1-51 15,-2 0 34 1,-1-3-73-16,-1-16-233 0</inkml:trace>
  <inkml:trace contextRef="#ctx0" brushRef="#br0" timeOffset="14341.2484">25024 2164 235 0,'0'0'221'0,"0"0"-179"16,0 0 26-16,0 0-54 15,0 0-12-15,0 0 29 16,0 15 11-16,0 7 29 16,0 7-16-16,0 1-36 15,0 1 19-15,0 2-38 16,0-4 9-16,-6-2-12 15,0-4 16-15,0-5-13 0,-3-5 0 16,3-5-65 0,-4-2 2-16,-5-6-59 0,-2 0-125 15</inkml:trace>
  <inkml:trace contextRef="#ctx0" brushRef="#br0" timeOffset="14535.4563">24838 2317 207 0,'0'0'285'0,"0"0"-276"15,0 0 12-15,0 0-19 16,86 35 41-16,-56-21-4 0,1 0-34 16,0 3 34-1,-1 3-39-15,-3 4-26 0,-3-1-38 16,-11-3-322-16</inkml:trace>
  <inkml:trace contextRef="#ctx0" brushRef="#br0" timeOffset="16755.0472">14043 1539 302 0,'0'0'135'15,"0"0"-65"-15,0 0-45 16,0 0 5-16,0 0 16 16,0 0 1-16,0 0-27 15,1-21-7-15,4 29 7 16,2 11-5-16,4 7 34 15,2 11 3-15,-1 1-42 16,0 4 29-16,0-4-39 16,-1-4 2-16,2-6 14 15,-4-7-16-15,-2-9-13 0,0-7-27 16,-2-5-51-16,3-3-10 16,-2-24-50-16</inkml:trace>
  <inkml:trace contextRef="#ctx0" brushRef="#br0" timeOffset="17164.161">14332 1356 306 0,'0'0'57'15,"0"0"21"-15,0 0-58 16,-15 85 5-16,5-61 25 15,2 3 8-15,-1-4-50 16,-1 2 11-16,0-1-6 0,-1-2 3 16,-2-2-16-16,-1-5 0 15,5-2-1-15,-1-6 9 16,5-3-26-16,4-3 18 16,1-1 0-16,0 0 33 15,0 0-33-15,0 0 0 16,0 0 13-16,0 0-10 15,0 0 4-15,0 0-7 16,6 3 0-16,10 6 8 16,9 2 6-16,8 2 3 15,5 0 27-15,1-3-12 16,2-1-11-16,-1-4-21 0,-4 0 0 16,-3-2 7-1,-4 0-7-15,-9-3-27 0,-3 0-82 16,-7 0-153-16</inkml:trace>
  <inkml:trace contextRef="#ctx0" brushRef="#br0" timeOffset="17693.0209">14663 1918 549 0,'0'0'38'15,"0"0"-4"-15,0 0 3 16,0 0 49-16,0 0-26 15,0 0-50-15,15-32 41 16,0 8-38-16,1-3-13 16,-2-2 20-16,0 0-12 15,-6-2-4-15,-2 1-4 0,-4 4 0 16,-2 5-7 0,0 8 7-16,0 6 0 0,0 5-5 15,-2 2-15 1,-1 0 19-16,0 0-29 0,-1 5 28 15,-5 9 2-15,-3 5 19 16,1 1 0-16,1-4-8 16,6-1-11-16,4-2-4 15,0-2-14-15,0 1 18 16,6-4-3-16,5-2 3 16,5 0 0-16,0-6-6 15,3 0 13-15,4 0-6 16,-1 0-1-16,2-1-9 15,-3-10 4-15,0-4-80 16,-4-2-84-16,-8-4-212 0</inkml:trace>
  <inkml:trace contextRef="#ctx0" brushRef="#br0" timeOffset="20685.9606">14947 1571 22 0,'0'0'98'0,"0"0"-37"15,0 0 7-15,0 0 3 16,0 0-23-16,0 0 7 16,0 0-17-16,-5 0-3 15,5 0 52-15,0-1-68 16,0-2 25-16,0-8 17 15,5-3-54-15,5-5 11 16,4-2-18-16,2-4 7 16,4-4 8-16,2-7 2 15,3 0-17-15,3 2 15 0,1 2-8 16,-1 5 16 0,3 1-23-16,1 2 0 0,1 1 17 15,-1 2-17 1,3 0-5-16,2-1 5 0,2-1 0 15,-1 1 6-15,4 0-6 16,3 2 0-16,0 0 1 16,4-1-1-16,0 1 0 15,5-3-4-15,0 0 10 16,4-1-15-16,1 2 9 16,3 2 0-16,0 3-1 15,-4 1 1-15,-4 6-2 16,-4 2 2-16,-6 3 1 15,-2 2 6-15,-2-2-7 16,2 2 3-16,-2-3-5 0,1 1 3 16,3 2-1-16,3-4 0 15,2 3 7-15,3 0-14 16,-1 2 7-16,2-1 0 16,3 3 7-16,0 0-7 15,1 0 0-15,-2 0-4 16,-4 0 6-16,-4 3-6 15,-5 4 4-15,-2 0 0 16,-4 2-11-16,-1-1 11 16,-3-2 0-16,0 0 1 15,-4 1 2-15,-1 0 2 16,0 3-5-16,-3 0 0 0,0 0 0 16,-2-1 0-16,2 1 0 15,-3 2-5-15,3-2 20 16,4 0-2-16,2-2-13 15,1-2 0-15,3 1 16 16,-1-2-14-16,3-1-2 16,-2 2 7-16,0 1 4 15,-1-3-4-15,-1 4-7 16,-3-1 0-16,-2 0-2 16,0-1 2-16,-3 2 0 15,2-2 12-15,-1 1-7 16,3-2-3-16,0 0-2 15,2 2 0-15,2-4 3 16,1 4 4-16,-2 0-7 16,-1 1 0-16,-2-3 5 0,0 2-16 15,1-2 7-15,-1 2 4 16,2-2 21-16,0 1-21 16,2 0 0-16,1-4 4 15,5 1 4-15,5-1-1 16,-1-2-7-16,0 2 4 15,-1-1-14-15,-5 4 10 16,0-1 0-16,-5 3 5 16,0-1 10-16,-1 1-22 15,-1 0 7-15,-1 0 0 0,2 0 10 16,0-2-10 0,-1 0 0-16,4 0-2 0,0-1 5 15,0 0-5-15,1 2 2 16,-1 1 0-16,1 2 6 15,-3 2-6-15,-5 1 0 16,-1 1-8-16,-2 0 11 16,-1-1-3-16,2 2 0 15,0-1 1-15,3-1-4 16,-1 0 3-16,3-2 0 16,-4-3 8-16,3 1-6 15,-2 0-2-15,-5-4-3 16,0 3 3-16,-9-2-7 15,-1 2 7-15,-2 0 0 16,-1 2-9-16,1-3 18 0,-3-1-9 16,0 2 0-16,0 0 0 15,1 2 3-15,5-3-3 16,2 2 0-16,2 1 2 16,1-1 2-16,-1 0-5 15,-4 2 1-15,1-2 0 16,-5 1-19-16,-1-2 19 15,2 1 0-15,-2-3 6 16,1 1 1-16,-1-3-9 16,2 4 2-16,-1-3 0 15,1 0-2-15,1 0 3 16,2 1-1-16,-1 1 7 0,2 3-1 16,-1 0-11-16,3 1 5 15,0-1 0-15,1 2-2 16,1-2 2-16,-1-1 0 15,-1 1 2-15,-2-1 3 16,-1-1-6-16,-1 0 1 16,-3 0 0-16,-2 0-8 15,1-2 8-15,-1 3 0 16,-2-2-9-16,2 0 9 16,-2 3 0-16,1 1 0 15,-1-1 8-15,-1-1-5 16,0 2-3-16,0-3 0 15,0 0 8-15,2 0-6 0,-2-2 6 16,0 1-8-16,0-3 2 16,0 0-3-16,0 2 1 15,-2-2 0-15,2 2 8 16,0-1-6-16,2 1-3 16,2 2 1-16,-1 1 0 15,2 2 1-15,-1 1-1 16,2-1 0-16,-2-2 8 15,-1 2-1-15,2-1-7 16,-4-1 0-16,2 1 1 16,0-1-1-16,-3 1 0 15,3-1 0-15,-1 0-2 16,2 2 2-16,-1-1 0 16,0 1-2-16,0-2 12 0,2 1-12 15,-1-2 2-15,-3-1 0 16,-1-2 0-16,0-1 0 15,-1-1 0-15,1 1 0 16,0-1 1-16,0 3-2 16,0-2 1-16,3 1 0 15,-3 0 2-15,0-1-2 16,1 0 2-16,-4-1-2 16,2-2 3-16,-1 0-12 15,-1 0 9-15,0 0-34 16,0 0 18-16,-9-9-59 15,-10-7-84-15,-6-2-35 16,-1-2-132-16</inkml:trace>
  <inkml:trace contextRef="#ctx0" brushRef="#br0" timeOffset="21277.341">19997 1646 263 0,'0'0'65'15,"0"0"-54"-15,0 0-4 16,0 0 26-16,0 0 12 0,0 0 23 16,11-19-41-16,-10 19-8 15,2 0 24-15,-3 0-41 16,0 0 37-16,0 0-5 15,0 0-25-15,3 0 19 16,0 0-22-16,3 3-3 16,0 5 53-16,2 1-43 15,1 3 0-15,2 2 11 16,3 1-22-16,1-1 39 16,1 5-41-16,0 1 0 15,1 2 10-15,-1-2-6 16,-1 2-4-16,-1-1 0 15,-5-3 0-15,-2-2 4 16,-1-2-4-16,-3-4 0 16,-3 1 8-16,0-1-4 0,0-1-4 15,0 2 9-15,0-2-8 16,-6-1 28-16,-1 0-29 16,-1-2 0-16,2 1 25 15,-3-3-23-15,2 0 14 16,-2 1 4-16,-3-3-16 15,-3 1 28-15,-3-3-27 16,0 0-5-16,-3 0 20 16,3 0-7-16,-1 0-13 15,3-8 2-15,4 2 11 16,0-2-18-16,3 3 5 16,3 2-25-16,0 3 16 0,-3 0-84 15,-6 0-90 1,-3 0-191-16</inkml:trace>
  <inkml:trace contextRef="#ctx0" brushRef="#br0" timeOffset="25169.3171">20443 2556 43 0,'0'0'24'15,"0"0"63"-15,0 0-18 16,0 0-26-16,0 0 29 16,0 0-20-16,0 0 14 15,-19-47-46-15,19 44 15 0,0 0 37 16,0 3-68-16,0-2 18 15,0 2 19-15,0 0-24 16,0 0 20-16,0 0-35 16,0 0 8-16,0 0 16 15,0 0-26-15,0 0 0 16,-2 0-5-16,2 11 5 16,0 4 4-16,-1 5 2 15,-1 1-4-15,-1-1 33 16,-1 1-35-16,3 0 0 15,-1 0 19-15,1-1-16 16,-2 0 21-16,1 1-24 0,-1 0 3 16,-2-2 18-16,2 3-21 15,0-2 0-15,-1-1 6 16,-2 0-1-16,2-2-5 16,1 0 0-16,-2-2 0 15,2 2 5-15,-1-3-5 16,-1 0 0-16,-1 1-5 15,0-3 17-15,2 0-10 16,1 0-2-16,1-4 0 16,1-1 2-16,-1-5-2 15,2-1 0-15,0-1-1 16,0 0 2-16,0 0 23 16,0 0-24-16,0-6 1 0,0-6-21 15,0-7-27 1,0-1-51-16,0-4-51 0,0 1-433 15</inkml:trace>
  <inkml:trace contextRef="#ctx0" brushRef="#br0" timeOffset="26015.1804">20264 2675 91 0,'0'0'141'16,"0"0"-112"-16,0 0-5 0,0 0 38 16,0 0-7-1,0 0-10-15,31-29-12 0,-28 26-25 16,-1 1 16-16,-2 2-12 15,0 0 10-15,0 0 27 16,0 0-49-16,0-1 2 16,0 1 28-16,0-2-23 15,0 1 18-15,0 1 0 16,0 0-19-16,0 0 35 16,0 0-41-16,0 0 0 15,0 0 27-15,0 0-22 16,0 0 23-16,0 0-28 15,0 0 0-15,0 0 6 16,0 0-6-16,0 0 0 0,0 0-11 16,4 0 5-16,2 0 6 15,4 4 4-15,3 1 5 16,-1 4 11-16,1 1-16 16,1 2-4-16,2 0 9 15,2 1 2-15,1-1 9 16,3 3-20-16,0-2 0 15,-2 0 17-15,3-1-17 16,-4 0 0-16,4-2 19 16,-3 4-18-16,0-1 4 15,-2 1-5-15,-2-2 7 16,-1 2-10-16,-4-1 3 16,3-4 0-16,-3-2 6 0,-5-1 1 15,3-3-7 1,-5 0 0-16,-1-2 0 0,0-1 2 15,-3 0-2-15,0 0 0 16,0 0 2-16,0 0 7 16,0 0-6-16,0 0-3 15,0 0 5-15,0 0-11 16,0 0 6-16,0 0-48 16,0 0 12-16,0 0-108 15,0 0-155-15</inkml:trace>
  <inkml:trace contextRef="#ctx0" brushRef="#br0" timeOffset="30147.789">19499 896 352 0,'0'0'120'16,"0"0"-58"-16,0 0-38 15,0 0 68-15,0 0-75 16,0 0 15-16,0 0 5 16,-20-16-18-16,20 16 1 15,-1 0-20-15,-2 0 0 16,-1 6-11-16,-1 9 11 15,1 4 0-15,2 1-4 16,2 4 16-16,0-2-21 0,3 0 9 16,10-5 0-16,3-7 4 15,0-1-4-15,2-7-4 16,3-2-6-16,1 0 15 16,-1-4-15-16,0-10 10 15,-3 3 0-15,-8-1 2 16,-7 3-2-16,-3 3 0 15,0 2 15-15,0 2-11 16,-1 2-8-16,-11 0-5 16,-5 0-1-16,4 2-6 15,-2 8 16-15,6 0 0 16,4-1 6-16,4 3-1 0,1-2-10 16,0-1 0-16,3 1 5 15,11-2 8-15,2-4-8 16,4-4-3-1,-1 0-14-15,3 0 29 0,-5-7-24 16,-4-2 11-16,-6 1 1 16,-7 1-6-16,0 0 6 15,0 0-22-15,-7 1 9 16,-8 1-37-16,1 2 41 16,3 3 0-16,2 0 9 15,4 0-17-15,5 0 17 16,0 0-47-16,0 0 46 15,0 8-1-15,2 1 0 16,8-3 2-16,3-1 0 0,0-3 6 16,3-2-6-16,-1 0 0 15,4 0 28-15,2-14-21 16,-1-5 4-16,0-1-11 16,-4-2 2-16,-2-2 3 15,-5-3-5-15,-4 0 0 16,-2-1 18-16,-3 0-17 15,0 0-1-15,0 0 0 16,0 3 2-16,0 3 5 16,0-1-7-16,-5 4 0 15,2 5 11-15,2 6-6 16,-1 5 3-16,2 2-8 0,0 1 5 16,-1 0-26-1,1 7-7-15,-2 10 28 0,1 5-4 16,1 3 9-16,0 0-5 15,0 0 0-15,0 0 3 16,3 0 7-16,6-2-10 16,2-1 0-16,-1-3 1 15,0-4-1-15,0-5 0 16,-1-6-1-16,-1-4 10 16,1 0-1-16,1 0-5 15,5-7 2-15,1-9 22 16,0-3-25-16,-2 1-2 15,-5-4 0-15,2 0 5 16,-5 0-11-16,-2-1 6 16,-2 2-4-16,-2 4-4 0,0 3 9 15,0 5-1-15,0 1 0 16,-2 2 0-16,1 5 1 16,-1 1-1-16,2 0-22 15,-1 0 15-15,-1 6-8 16,1 12 15-16,-1 4-2 15,1 5 14-15,1-1-7 16,0-1-5-16,0-1 0 16,0-4-4-16,7-3 4 15,5-4 0-15,3-6-1 16,0-1 7-16,4-6 17 0,-1 0-23 16,5 0 0-16,-1-9 8 15,0-2 6-15,-4-1-9 16,-1 0-5-16,-7 0 2 15,-1 0-8-15,-3 2 6 16,-5 0 0-16,-1 2 19 16,0 2-19-16,0 4 0 15,0 2 0-15,0 0-9 16,0 0 5-16,-4 0-14 16,-2 14 18-16,-1 2 0 15,2 1 4-15,5 0-4 16,0-2 0-16,0 0 14 15,0-3-23-15,0-3 9 16,8-3 0-16,1-4 8 0,4-2-2 16,-1 0-10-16,4 0 4 15,-2-11 0-15,2-3 22 16,-5 1-22-16,-2-2 0 16,-1 0-5-16,-3-1 11 15,-2-1-6-15,-3 0 0 16,0 0 12-16,0 1-10 15,0 2-2-15,0 4 1 16,-3 3-6-16,-2 5 5 16,2 2 0-16,2 0-3 15,1 0-1-15,0 0-12 16,0 0 2-16,0 7 7 0,0 6 3 16,0 4 4-16,0 0 0 15,4 2-1-15,4-1 7 16,-2-1-19-16,-1-2 13 15,-1-1 0-15,0-1 11 16,-2-7-11-16,-1-3 0 16,1 0-2-16,-1-3 12 15,-1 0-11-15,0 0 6 16,3-3-5-16,0-10 0 16,2-2-2-16,1 0 2 15,2-2-5-15,-1 1 17 16,-1 0-19-16,-3 0 7 15,3 2 0-15,-2 1-1 0,3 0 1 16,-1 0 0 0,0 1-4-16,-1 0 17 0,1 2-16 15,0 0 3-15,-3 3 0 16,0 1 2-16,0 2-2 16,0 1 0-16,-3 2 1 15,0 1 11-15,0 0-4 16,0 0-8-16,0 0-26 15,0 0 15-15,0 8-11 16,-5 8 22-16,2 1 19 16,0-1-16-16,3-3-3 15,0-2-9-15,0-5 9 16,2-1 3-16,7-3-3 0,3-2 0 16,4 0-3-16,2-2-11 15,-5-9-21-15,0-3-90 16,-5 5-56-16,0 1 118 15,-5 8 45-15,-2 0 7 16,-1 0 2-16,0 3 9 16,0 6 68-16,0-1-18 15,0 3-24-15,0-6 23 16,0 0-47-16,5-2 3 16,6-3-5-16,3 0-7 15,7 0-9-15,0-7-306 16</inkml:trace>
  <inkml:trace contextRef="#ctx0" brushRef="#br0" timeOffset="36682.5681">3032 2769 180 0,'0'0'139'0,"0"0"-88"16,0 0-17-16,0 0 22 15,0 0-38-15,0 0 24 16,0 0 12-16,-3 0-29 15,3 0 15-15,0 0-40 16,0 0 0-16,0 0 0 16,0 0 0-16,0 0 0 15,0 0-2-15,6 0 7 16,6 0-2-16,9 0-3 16,6 0 0-16,4 0 26 15,11 0-25-15,2-9-1 16,3-4 8-16,5-1-2 15,3-3 5-15,-3 2-11 0,-5-2 0 16,-7 3 2 0,-6 1 0-16,-7 4-2 0,-9 2 0 15,-6 6 8-15,-6-1-14 16,-6 2 6-16,0 0 0 16,0 0-8-16,0 0 8 15,0 0-13-15,0 0-18 16,0 8-31-16,0 6 59 15,3-1-133-15,0-6-170 16</inkml:trace>
  <inkml:trace contextRef="#ctx0" brushRef="#br0" timeOffset="40551.3314">20304 2012 147 0,'0'0'33'15,"0"0"5"-15,0 0 17 16,0 0-32-16,0 0 17 16,0 0 21-16,0 0-21 0,-4-5 8 15,4 4-30-15,0 1 6 16,0 0 4-16,0 0-20 15,0-1 29-15,0 1-37 16,0-2 1-16,0 2 11 16,0 0-8-16,0 0-4 15,0-1 42-15,0-1-24 16,0-3-14-16,0-1-4 16,0 2 8-16,0-3-11 15,0 2 3-15,0-2 0 16,0 0-4-16,0 1 11 15,3-1-7-15,0 0 0 16,1-2 0-16,1 1 11 0,1-1-11 16,0 1 0-1,-2-2 2-15,1-1-2 0,-2 2 0 16,1 1-2-16,-1-2 5 16,2 0 23-16,-1 1-26 15,-1-3 4-15,-1 2 0 16,1 2 0-16,0-1 7 15,1 1-11-15,1-1 1 16,-1 0-8-16,5-1 7 16,-2-1-4-16,1 2 4 15,0-1 5-15,0-2 0 16,0 4-5-16,-2-3 0 0,1 4-2 16,0 0 2-1,1-2 0-15,0 3-1 0,-1-1 1 16,2 1 0-16,0 0-5 15,0-1 15-15,3-1-15 16,0 1 5-16,1 1 0 16,1-3-2-16,-2 2 5 15,-1 3-3-15,0-1 0 16,0 0 0-16,2 2-5 16,-1-3 5-16,2 0 0 15,-1 2-3-15,1 0 3 16,1 0 0-16,-1 2-1 15,-1-5 4-15,-1 2-3 16,1 0 0-16,0-2-2 16,0 4-9-16,-1 1 13 0,0-2-2 15,1 2 0 1,-1 0 12-16,-2 0-19 0,0 2 7 16,-1 0 0-16,-2 0 0 15,5 0 0-15,-2 0-2 16,2 0 2-16,0-2 0 15,0 2 5-15,3-3-5 16,-4 0 0-16,0 0 7 16,-2 1-7-16,-3 2 0 15,-1-1-4-15,-1 1 14 16,0 0-20-16,-2 0 10 16,0 0 0-16,-1 0 10 15,1-2-9-15,1 2 2 0,1 0-6 16,1 0 11-16,-2 0-6 15,0 0-2-15,-2 0 0 16,1 0-2-16,-1 0 6 16,-1 0-4-16,0 0 0 15,3 0 0-15,-3 0-3 16,0 0 3-16,0 0 0 16,0 0-3-16,0 0 3 15,3 0 0-15,0 0 0 16,1 0 15-16,0 0-22 15,0 0 7-15,-1 0 0 16,-1 0 6-16,-1 0-6 16,1 0 0-16,-2 0-2 15,1 0 8-15,-1 0-9 0,0 0 3 16,0 0 0-16,0 0-5 16,0 0 5-16,3 0 0 15,0 2-4-15,-2-1 13 16,1 1-7-16,-1-2-2 15,1 1 0-15,-1-1-3 16,-1 0 5-16,0 0-2 16,0 0 0-16,0 0 8 15,0 0-14-15,0 0 6 16,0 0 0-16,0 0 8 16,0 0-8-16,0 0-1 15,0 0-5-15,0 0-34 16,3 0 23-16,0 0-77 0,0 0-35 15,-1 0-62-15</inkml:trace>
  <inkml:trace contextRef="#ctx0" brushRef="#br0" timeOffset="43483.5213">20025 1259 474 0,'0'0'42'0,"0"0"-20"15,0 0-20-15,0 0 4 16,0 0 34-16,0 0-34 0,68-19-6 16,-45 12 31-1,4 0-31-15,0 0 15 0,3-2-9 16,0 3 1-16,0-4 27 16,-3 3-34-16,0 0 0 15,-7-2 17-15,-3 3-15 16,-5 1 4-16,-6 2-6 15,-3 1 2-15,-2 2-4 16,-1 0 3-16,0 0-1 16,0 0 0-16,0 0-30 15,0 0-50-15,6 0-131 16,3 0 32-16</inkml:trace>
  <inkml:trace contextRef="#ctx0" brushRef="#br0" timeOffset="45290.7216">28369 3017 587 0,'0'0'91'15,"0"0"-44"-15,0 0-34 16,0 0 66-16,0 0-71 16,0 0 63-16,-82-25-71 15,68 25 3-15,2 0-23 16,-1 12 20-16,0 5 0 15,6 2-1-15,5 1 22 16,2 1-27-16,0-1 6 16,14-3 0-16,4-1-22 15,2-2 15-15,3-2 6 0,-2-1-14 16,-5 1 30-16,-5-3-17 16,-7-2 2-16,-4-1-1 15,0 1-31-15,0-2 32 16,-4 0 0-16,-6-1-1 15,3-1 11-15,4-3-4 16,3 0-6-16,0 0 0 16,0 0 13-16,13-12-13 15,9-3-4-15,5 1 2 16,4 4 4-16,-3 0-12 16,0 2 10-16,-4 2 0 15,-3 0 0-15,-6-1 0 16,-2-4 0-16,-1 2 6 0,-1-6 0 15,1-2 26-15,0-5-32 16,1 0 2-16,-2-2 2 16,-1 0-4-16,-2 0 0 15,0 2 0-15,-3 5 13 16,-2 4-16-16,-2 6 3 16,1 2 0-16,-2 5-2 15,0 0 2-15,0 0-21 16,0 0 17-16,0 5-28 15,-2 12 29-15,-7 11 3 16,-1 1 0-16,3 0-2 16,2-3 7-16,5-2-10 0,0-4 3 15,0-3 2 1,14-3 4-16,3-7-4 0,4-2 0 16,4-5 8-16,1 0-8 15,4-6-10-15,-3-9-28 16,-8-5-147-16,-14-2-323 15</inkml:trace>
  <inkml:trace contextRef="#ctx0" brushRef="#br0" timeOffset="45427.7682">28598 2980 583 0,'0'0'18'0,"0"0"-18"0,0 0-28 16,0 0 15-16,85 14-45 15,-51-10-230-15</inkml:trace>
  <inkml:trace contextRef="#ctx0" brushRef="#br0" timeOffset="46169.5113">28857 3202 645 0,'0'0'77'15,"0"0"-75"-15,0 0 42 16,0 0-36-16,0 0-8 0,0 0 0 16,54-60 9-1,-42 52-8-15,-8 4-1 0,-1 4 0 16,-3 0-21-16,0 0 21 16,0 0-31-16,0 0 8 15,0 0-8-15,0 0 31 16,0 0 0-16,0 0 0 15,0 4-14-15,0 1 14 16,0 1 0-16,12 1 7 16,5-3 6-16,5-4-13 15,-1 0 0-15,3 0 0 16,-3-5 14-16,-3-9-14 16,-2-2 0-16,-4-1 24 15,-2-3-17-15,-1-1 26 0,-4 0-33 16,-1-1 0-16,-1 2 48 15,0 1-32-15,-1 3-11 16,-2 9 0-16,0 0 8 16,1 6-14-16,-1 1 1 15,0 0-7-15,0 1-6 16,0 16-12-16,3 7 25 16,-1 5 3-16,-2 0 0 15,1-2 7-15,-1-1-10 16,0-4 0-16,0-5 15 15,0-4-14-15,0-5-2 16,0-5 2-16,0-1 2 16,0-2 12-16,0 0-7 0,0-6 12 15,0-15 38 1,0-7-58-16,0-4-5 0,0-4-4 16,0 3 15-1,0-1-13-15,3 6-11 0,5 7 15 16,1 6-29-16,1 8 19 15,1 5-12-15,0 2 2 16,0 0-20-16,-2 6 41 16,-2 11-24-16,-1 3 26 15,-3 2-11-15,-3 3 20 16,0 0-9-16,0-3 23 16,-6-1-22-16,-6-4 37 0,3-1-38 15,0-3 0-15,2-4-15 16,6-3-57-16,1-6-136 15</inkml:trace>
  <inkml:trace contextRef="#ctx0" brushRef="#br0" timeOffset="47301.7949">29743 2784 294 0,'0'0'142'0,"0"0"-36"15,0 0-49-15,0 0 25 16,0 0-67-16,0 0-7 16,-33 1 71-16,19 10-74 15,3 2 21-15,2 0-26 16,5 0 19-16,4 4-26 0,0 1 7 16,2 1 0-1,12 4 0-15,2-1 0 0,-2 3 0 16,-3 0-2-16,-4 0 7 15,-7 0-10-15,0-4-2 16,-3-2 7-16,-11-2-19 16,-1-5 15-16,1-5-3 15,4-4 7-15,7-3 4 16,3 0-4-16,0-4-5 16,10-14-26-16,13-3 12 15,7 1 7-15,3 3-8 16,-2 5 11-16,-5 5 4 15,-5 5-3-15,-5-1 8 16,-8 3 0-16,-2 0-9 16,-1 0 9-16,1 0 0 15,2-3 6-15,2 1-1 16,2-4 1-16,-3 0-6 0,-1-2 0 16,-2-1 16-1,-1 4-16-15,-5-1 0 0,0 4 4 16,0 2 19-16,0 0-19 15,0 0-4-15,-1 0 0 16,-8 8-10-16,2 5 19 16,2-2-9-16,4 0 0 15,1 1 3-15,0-4-4 16,3-2 1-16,12-2-7 16,6-4-17-16,2 0 21 0,4 0-16 15,-3-7-11 1,-6-4-16-16,-6 0 7 0,-6 0 18 15,-6 0 21-15,0 0 36 16,0 1-33-16,0 2 8 16,0-1 38-16,0 4-49 15,0 1 26-15,9 1-26 16,7 0 5-16,4 1-25 16,5 1 20-16,-1 1-8 15,0 0-12-15,-5 0 33 16,-1 3-26-16,-9 5 10 15,-3 1 3-15,-4 3 2 16,-2 1-2-16,0 2 0 0,-6 1 28 16,-7 1-2-1,4-3 2-15,2-1-28 0,4-2 9 16,3-3 4-16,0-2-13 16,3-2 0-16,18-4 11 15,4 0-11-15,7-1 3 16,0-12-3-16,-3 0-23 15,-5-3 14-15,-8 3-25 16,-4 1 34-16,-8 6-4 16,-4 3 8-16,0 1 15 15,0 2 32-15,0 0-41 16,0 0 21-16,0 0-31 16,0 2 0-16,0 11-8 15,0 2 8-15,0 5-1 0,5 1-3 16,10 0-26-1,6-2-21-15,0-8-272 0</inkml:trace>
  <inkml:trace contextRef="#ctx0" brushRef="#br0" timeOffset="48081.6174">31054 2709 595 0,'0'0'124'16,"0"0"-112"-16,0 0-12 15,0 0 0-15,0 0 60 16,0 0-14-16,13 70-1 0,-12-46 6 16,-1 5-31-1,3-2 34-15,-2-3-47 0,2-2-3 16,0-3 13-16,0-2-14 15,2-3-6-15,-1-1-5 16,4-1-103-16,-3-4-4 16,-3-2-262-16</inkml:trace>
  <inkml:trace contextRef="#ctx0" brushRef="#br0" timeOffset="49294.4391">31194 3750 455 0,'0'0'79'16,"0"0"-20"-16,0 0 29 0,0 0-29 15,0 0 47-15,0 0-53 16,-13-4-14-16,13 4 33 16,0 0-51-16,0 0 14 15,0 0 16-15,0 0-51 16,9 0 3-16,8 0-3 15,5 0 0-15,2 3-18 16,-5 8 18-16,-4 3-4 16,-6 3-9-16,-6-1-11 15,-3 1 15-15,0 1-6 16,-9-2-5-16,-10-2 5 16,-4-3 8-16,4-2 7 15,3-2-10-15,5-1 21 16,5-5-22-16,0 2 8 0,5 1 1 15,1-4-22-15,0 3 24 16,0 2-5-16,0 4-4 16,0 3 18-16,4 1-6 15,5 2-3-15,2-1 0 16,0-3 8-16,0 0-8 16,1-1 0-16,1-1-3 15,-2 0-5-15,2 2 8 16,-4 3-118-16,-6 2-80 15,-3 1-155-15</inkml:trace>
  <inkml:trace contextRef="#ctx0" brushRef="#br0" timeOffset="49816.1766">31242 4420 170 0,'0'0'369'16,"0"0"-366"-16,0 0 18 16,85-6-21-16,-69 6 5 15,-3 0 16-15,-4 3-21 16,-5 7 0-16,-4 0-1 16,0 3 3-16,-10 3 24 15,-10-1-22-15,4-1 1 16,3-3 51-16,5-5-55 0,5 0-1 15,3-3 6 1,0 1 5-16,6 0-4 16,12 5 8-16,2-1-12 0,3 5 5 15,-7 0-8-15,-6 5 0 16,-10 2 1-16,0 2 5 16,-10 5 19-16,-10-3-9 15,-4 0-12-15,3 1 41 16,1-3-45-16,8-4 0 15,8-1-1-15,4-6-119 16,0-2-162-16</inkml:trace>
  <inkml:trace contextRef="#ctx0" brushRef="#br0" timeOffset="50044.0958">31280 5190 681 0,'0'0'21'0,"0"0"-20"15,0 0-1-15,0 0 8 16,0 0-1-16,5 71 29 16,3-44-36-16,-4-1 7 15,1-1-13-15,-3 2 6 16,-1-6-110-16,-1-2-273 15</inkml:trace>
  <inkml:trace contextRef="#ctx0" brushRef="#br0" timeOffset="50227.8714">31323 5738 500 0,'0'0'289'0,"0"0"-289"15,0 0-89-15,0 0 86 16,0 0-5-16,0 0-3 16,3 90-19-16,-3-66 6 15,0-5-55-15,0-4-217 16</inkml:trace>
  <inkml:trace contextRef="#ctx0" brushRef="#br0" timeOffset="54248.834">31945 2417 199 0,'0'0'215'15,"0"0"-164"-15,0 0-7 16,0 0 29-16,0 0-26 16,0 0 17-16,0 0 16 15,3-6-55-15,-3 6 36 16,0 0-61-16,0 0 11 16,0 0-19-16,0 0 8 15,0 15-17-15,-3 4 17 16,-8 9 3-16,-1 4 29 0,-4 2-32 15,1-2 0 1,-3 3 29-16,-1-4-27 0,1-3 4 16,-4 1-6-1,1-5 16-15,3 0 7 0,-2-6-23 16,5-1 0-16,1-5 17 16,0-2-1-16,4-3-16 15,4-4 0-15,3-2 8 16,1 2 10-16,2-3-18 15,0 0 0-15,0 0 3 16,0 0 6-16,0 0-9 16,0 0 0-16,0 0-7 15,-1 0-6-15,-7 0-28 16,-3 0-71-16,-3-8-40 16,1-1-51-16</inkml:trace>
  <inkml:trace contextRef="#ctx0" brushRef="#br0" timeOffset="54645.4614">31681 2624 337 0,'0'0'248'0,"0"0"-188"0,0 0-50 16,0 0 30-1,0 0 22-15,0 0-47 0,0-1-7 16,0 2-7-16,-2 9 5 16,-6 7 7-16,0 0-13 15,0 3 1-15,1 1 12 16,0 2 7-16,2 0-16 16,1-2 1-16,2 1-5 15,1-2 23-15,1-2-23 16,0 1 0-16,0-4 2 15,0-2-1-15,1-4-1 16,11-1 8-16,9-3-3 16,7-5 35-16,7 0-36 15,9 0-3-15,1-14 1 16,1 1-2-16,-7 4-29 0,-12 3-8 16,-15 2-53-16,-12 4-26 15,-5 0-271-15</inkml:trace>
  <inkml:trace contextRef="#ctx0" brushRef="#br0" timeOffset="55468.9553">30726 3259 320 0,'0'0'110'16,"0"0"-57"-16,0 0 19 16,0 0-7-16,0 0 23 15,0 0-54-15,0 0-7 16,6 0-17-16,12 0 6 15,9 0-1-15,7 0-5 16,8 0-1-16,1-3 10 16,5-2-14-16,4 0-5 15,5 0 9-15,2 1 1 16,1-1-9-16,-5 3-1 0,-5-1 0 16,-7 0 4-1,-10 0-4-15,-7 1 0 0,-7-1-2 16,-8 1 10-16,-5 1-20 15,-4 1-6-15,-2 0 2 16,0 0 10-16,0 0-65 16,0 0-36-16,-9 0-35 15,-6 0-141-15</inkml:trace>
  <inkml:trace contextRef="#ctx0" brushRef="#br0" timeOffset="58545.1906">30455 3361 126 0,'0'0'211'0,"0"0"-152"15,0 0-58-15,0 0 38 16,0 0 50-16,0 0-55 15,0 0 20-15,-2 0-4 16,2 0-31-16,0 0 17 16,15 0-36-16,6 0 0 15,9-1 16-15,7-4-16 16,5-2 0-16,5 3 12 0,4-2-11 16,3 2 15-1,-3 0-16-15,-5 1 0 0,-1 1-5 16,-8 1 14-16,-1 1-9 15,-2 0 0-15,-1-3 8 16,-2 3-8-16,-2-4 0 16,-2 1 0-16,-5 1 1 15,-6 0-1-15,-2 1 0 16,-5-1-5-16,-6 2 10 16,0 0-16-16,-3 0 11 15,0 0-39-15,0 0 15 16,0 0-63-16,-3 0-65 0,-12 0-163 15</inkml:trace>
  <inkml:trace contextRef="#ctx0" brushRef="#br0" timeOffset="59048.6367">30612 3439 306 0,'0'0'153'0,"0"0"-139"16,0 0-1-16,0 0 22 16,0 0-24-16,0 0-11 15,80-9 37-15,-43 4-34 16,8 2 33-16,-2-2-36 16,5 1 3-16,-5 0 14 15,3-2-9-15,-1 1-9 0,0-2 2 16,-2 0 1-1,-1-2 3-15,-3 1-5 0,-4 2 5 16,-2 0-16-16,-6 1 12 16,-3 0-1-16,-7 4 8 15,-4 0-5 1,-4 1-3-16,-6 0 0 0,-2 0 0 16,-1 0-19-16,0 0 17 15,0 0-25-15,0 2 0 16,0 8-27-16,-4-1-52 15,-8-1-214-15</inkml:trace>
  <inkml:trace contextRef="#ctx0" brushRef="#br0" timeOffset="62330.1924">20516 3553 366 0,'0'0'137'16,"0"0"-96"-16,0 0 22 16,0 0-20-16,0 0 31 15,0 0-40-15,0 0 26 16,3-65 1-16,-3 60-37 16,0 0 12-16,0 3 12 15,0 2-37-15,0 0 20 16,0 0-31-16,0 0-7 0,0 0-2 15,-9 0-2-15,-7 9 11 16,-1 2 0-16,-3 2 11 16,3 3-14-16,5-4 3 15,3 1 0-15,5-3-4 16,0 0 4-16,4-2 0 16,0-1-8-16,0 0 13 15,0 2-25-15,16-4 20 16,3 4 0-16,4 0-3 15,2-1 16-15,-1 5-26 16,-5-3 13-16,-5 3 0 16,-5 0-1-16,-5 2-9 15,-4-1 10-15,0 1-7 0,0 2 7 16,-6-2 0-16,-6 2-6 16,3-3 12-16,-3-2 12 15,5-1-18 1,-1-5 0-16,0-2-1 0,2 0 2 15,-4-2-2-15,1-2-10 16,-4 0-56-16,1 0-29 16,-3 0-122-16</inkml:trace>
  <inkml:trace contextRef="#ctx0" brushRef="#br0" timeOffset="64152.7429">20337 1867 281 0,'0'0'143'0,"0"0"-140"15,0 0-3-15,0 0 25 0,0 0 5 16,23-82 33 0,-11 60-13-16,2-3-29 0,3-1 2 15,1-1-18-15,0 4-1 16,1 0 28-16,2 2-20 15,-3 1-12-15,4-2 12 16,0 1-10-16,5 0 17 16,-1-1-19-16,4 2 4 15,4 0 9-15,-1 1-13 16,-1 2 0-16,-2 5-5 16,-5 2 14-16,-5 8-18 15,-4 2 9-15,0 0 0 0,-2 0-16 16,0 2 16-1,-1 5 0-15,-1 0 2 0,0 1-1 16,0 2 5-16,0-1-6 16,1 3 0-16,-1 1-9 15,-1 2 9-15,1 5 0 16,-6 3 24-16,-2 1-23 16,-1 0 13-16,-3 0-5 15,0 1 2-15,0-1 36 16,0 0-46-16,0-2 7 15,0 0 9-15,0-3-10 16,0-2 8-16,0-7-15 16,0-1 0-16,0-3-3 15,0-3 3-15,0-2-1 16,0-1-5-16,0 0 12 0,0 0-12 16,0 0 2-16,2 0-77 15,8 0 3-15,-1 0-177 16</inkml:trace>
  <inkml:trace contextRef="#ctx0" brushRef="#br0" timeOffset="65330.2253">21385 3589 225 0,'0'0'126'16,"0"0"-73"-16,0 0-14 16,0 0 69-16,0 0-13 15,0 0-10-15,11-7 3 16,-11 7-33-16,-6 0-55 0,-10 0 50 15,-2 2-49-15,-6 10 4 16,-1 4 16-16,1 3 5 16,2 0-6-16,4 2-20 15,1 1 5-15,5 2-1 16,5 0-4-16,1-2 0 16,6 3 0-16,0-5 3 15,6 0-6-15,9-2-1 16,4-6 4-16,1-3-6 15,2-4 6-15,-1-5 0 16,-2 0-7-16,-1 0 7 16,-6-2 0-16,-3-8-2 15,-6-1 2-15,-3-1 0 0,0-3 0 16,0 1 0 0,-15 0-9-16,-1 1-5 15,-5 3 14-15,-1 5-11 0,0 3-14 16,2 2 19-16,0 0 6 15,7 0-45-15,5 10-13 16,7 0-44-16,1-3-23 16,0-2-167-16</inkml:trace>
  <inkml:trace contextRef="#ctx0" brushRef="#br0" timeOffset="67399.7622">20971 2530 485 0,'0'0'101'15,"0"0"-93"-15,0 0 9 16,0 0-4-16,0 0 5 16,0 0 7-16,0 0-18 15,-4 0 33-15,2 14-27 16,1 4 16-16,-3 8 31 0,0 0-36 15,1 0 13 1,0 2-3-16,-1-2-28 0,2 1 31 16,1-2-31-16,-1-2-6 15,2-6 19-15,-1-3-19 16,1-6 0-16,0-3-8 16,0-5-52-16,0 0 11 15,6-15-57-15,10-11-105 16</inkml:trace>
  <inkml:trace contextRef="#ctx0" brushRef="#br0" timeOffset="67805.7149">21138 2523 3 0,'0'0'604'0,"0"0"-582"15,0 0-6-15,0 0-15 16,0 0 30-16,0 0-26 16,-22 42 15-16,12-22 20 15,1 1-40-15,-2 0 23 16,1-2-1-16,-1-5-16 16,4 0 17-16,-2-8-23 15,1 1 0-15,2-5 2 0,-3-2 7 16,1 0-9-1,2 0 8-15,3 0-5 0,3 0-1 16,0 0-2-16,0 0 0 16,0 0-10-16,0 0 10 15,0 0-2-15,0 0 1 16,3 0 1-16,10 5 0 16,0 0 0-16,7 0 0 15,-2 0 8-15,3-1-4 16,1 1-8-16,-3-2-5 15,1-1-101-15,-7-2-105 16</inkml:trace>
  <inkml:trace contextRef="#ctx0" brushRef="#br0" timeOffset="68291.414">21147 2964 549 0,'0'0'166'16,"0"0"-133"-16,0 0-27 16,0 0 28-16,0 0 42 15,0 0-27-15,12-11-22 16,3 0-20-16,-2-3-3 0,1 0 8 15,1-2-12-15,-6 1 0 16,1-4 23-16,-1-1-22 16,-3-1-1-16,0 0 0 15,-3 1 2-15,-3 7-2 16,0 4-2-16,0 4 2 16,0 5-8-16,0 0-3 15,0 0-3-15,0 0-7 16,-9 14 21-16,-1 1 16 15,-2 3-16-15,6 3 0 16,4-2-1-16,2 2 1 16,0-3 0-16,0-2-2 15,9-5 5-15,5-2-2 16,-2-5-1-16,2-3 0 16,5-1 10-16,1 0-10 0,4 0-2 15,0-8-10-15,-4 1-70 16,-6-3-82-16,-8 1-500 15</inkml:trace>
  <inkml:trace contextRef="#ctx0" brushRef="#br0" timeOffset="82786.9342">1081 2687 449 0,'0'0'70'15,"0"0"-44"-15,0 0 42 16,0 0-43-16,0 0 10 16,0 0 26-16,0 0-37 0,0 0 1 15,0-12-11-15,0 11-9 16,0 1 26-16,0 0-31 15,0 0 0-15,0-1 21 16,0 1-15-16,0-2-6 16,1 2 0-16,16-3 1 15,10-5-1-15,13-1 0 16,9-7 0-16,6-2 9 16,2-4-7-16,1 0-2 15,-7 3 0-15,-8 4 11 16,-7 2 3-16,-5 2-14 15,-4 4 0-15,-7 2 2 16,-4 0-2-16,-7 5 0 16,-4-2-3-16,-5 2 13 15,0 0-15-15,0 0 5 0,0 0 0 16,0 0 32-16,0 0-30 16,0 0 5-16,0 0 9 15,0 0-8-15,0 0-1 16,0 0-7-16,0 0 0 15,0 0 2-15,0 0 4 16,0 0-6-16,0 0 0 16,0 0 8-16,0 0-28 15,0 0 13-15,0 0-43 16,0 0 31-16,0 0-41 16,0 0 5-16,0 0-4 15,2 0-24-15,1 0-29 0,2 0-95 16,-4 5 19-16</inkml:trace>
  <inkml:trace contextRef="#ctx0" brushRef="#br0" timeOffset="87919.8397">2462 2786 392 0,'0'0'91'0,"0"0"-62"15,0 0 15-15,0 0-41 16,0 0 27-16,0 0 3 16,0 0-25-16,0 0 12 15,0 0-20-15,0 0 0 16,5 2-5-16,5 3 5 16,5 1 0-16,7 1 0 15,5-3 10-15,6-1 13 16,4-3-14-16,2 0-6 15,4 0 37-15,2-8-28 16,0-4-5-16,-2 0-7 16,-2 0 20-16,-6-2-16 15,-4 6-4-15,-5 1 0 0,-8 2-12 16,-6 3 12-16,1 1-6 16,-4 1 3-16,-1 0-34 15,2 0 25-15,5 0-77 16,3 3-60-16,0 4-17 15</inkml:trace>
  <inkml:trace contextRef="#ctx0" brushRef="#br0" timeOffset="90399.1734">20616 1552 168 0,'0'0'73'0,"0"0"-47"16,0 0 15-16,0 0-37 15,0 0 27-15,65-80 26 16,-55 64 5-16,-1 2-3 16,3-2-20-16,1 2-33 15,-2 4 32-15,2-1-21 16,-3 3-15-16,4 3 5 15,1 1 1-15,-2 0 5 16,0 1-13-16,3 2 0 0,1 1 5 16,0 0-5-1,2 0 0-15,0 0 6 0,-3 0-4 16,3 0 8-16,-1 0-10 16,-2 0 0-16,-1 3-4 15,1 4 4-15,-3 2 0 16,0 4-1-16,-1 1 6 15,-3 0 0-15,3 4-4 16,-5-2-1-16,1 1 38 16,-4-2-38-16,2-1 0 15,-3 1 24-15,-2 1-17 16,1-1 2-16,-2 2-9 16,0 1 0-16,0 1 20 15,0 2-5-15,0-2-15 0,0 1 3 16,0-3 4-1,0-1 8-15,-2-2-15 0,1-3 0 16,-1-1 3-16,2-3-3 16,-1-2-1-16,1-2-1 15,0-3 4-15,0 0-4 16,0 0 1-16,0 0-41 16,0 0 39-16,0 0-75 15,0-5-14-15,0-9-510 16</inkml:trace>
  <inkml:trace contextRef="#ctx0" brushRef="#br0" timeOffset="94866.2498">21150 1794 38 0,'0'0'19'0,"0"0"-16"16,0 0-3-16,0 0-7 15,0 0-2-15,0 0-18 16,0 0 27-16,0 0 51 16,0 0-49-16,0 0 25 0,0 0 6 15,0 0-33-15,3 0-4 16,0 2-15-16</inkml:trace>
  <inkml:trace contextRef="#ctx0" brushRef="#br0" timeOffset="97601.6452">13649 430 461 0,'0'0'83'16,"0"0"-14"-16,0 0-64 16,0 0 30-16,0 0 60 15,0 0-63-15,3-12 2 16,1 12-34-16,9 6 17 0,4 15-10 16,7 11-7-16,0 8 2 15,0 6 47-15,-3 0-47 16,-5-3-1-16,-2-4 0 15,-5-8 6-15,-2-9-2 16,-1-7-5-16,-3-5-43 16,0-8-17-16,1-2-52 15,1-15-65-15,1-16-313 16</inkml:trace>
  <inkml:trace contextRef="#ctx0" brushRef="#br0" timeOffset="97918.0297">13952 430 532 0,'0'0'14'0,"0"0"-5"15,0 0-18-15,0 0 18 16,4 73 54-16,-4-50-32 16,-10-1-20-16,-1-2 23 15,2-3-24-15,2-6 1 16,3-4-11-16,2-1 15 15,2-5-28-15,0 1 13 16,0-2 0-16,0 3-11 16,0 0 12-16,0 2-1 0,2 4 0 15,9-1 8-15,0 0 2 16,7 1-1-16,-3 0-5 16,4-1 30-16,-1-1-31 15,6-3-3-15,1-1 0 16,1-3-109-16,-4 0-110 15</inkml:trace>
  <inkml:trace contextRef="#ctx0" brushRef="#br0" timeOffset="98374.589">14216 559 573 0,'0'0'19'0,"0"0"4"16,0 0-21-16,0 0-1 15,0 0 45-15,-11 86-38 16,11-68 4-16,0-3 8 16,5-2-20-16,6-5 0 15,0-5 6-15,1-3 3 16,4 0 17-16,0-13-24 15,0-4 0-15,-1 0 20 16,-3 2-17-16,-6 7-5 16,-2 4 16-16,-4 2-5 0,0 2-10 15,0 0-1 1,0 0-37-16,0 12 24 0,0 9 13 16,0 1 17-16,-1 5-17 15,-2 0 7-15,0-4-4 16,0-5-3-16,3-6 0 15,0-7-4-15,0-5 4 16,0 0 0-16,0 0 4 16,9-10 3-16,13-10 30 15,6-4-37-15,5-2-50 16,1-2-1-16,-1 6-114 16,-4 1-174-16</inkml:trace>
  <inkml:trace contextRef="#ctx0" brushRef="#br0" timeOffset="99070.9991">14759 537 364 0,'0'0'243'0,"0"0"-219"16,0 0 0-16,0 0-24 15,0 0 0-15,0 0-4 16,115-40 12-16,-59 23-7 16,8-3-1-16,8-3 0 15,10-2 12-15,8-3-4 16,10-8-8-16,14-4 49 16,15-3-9-16,14 0-23 15,9-2-17-15,5 8 9 16,1-2-11-16,3 3 12 0,-8 8-10 15,1 9 0-15,0 10 6 16,1 6-3-16,5 3-3 16,2 0 0-16,-4 0 26 15,0 0-26-15,-6 0 0 16,1 0 4-16,-1 0 14 16,-3 0-21-16,3 0 3 15,-3 0 0-15,-7 0 8 16,-8 0-8-16,-10 0 0 15,-12 0 0-15,-11 0 7 16,-5 0-10-16,-4 0 3 16,-1 0 0-16,-3 0 0 0,-4 0 1 15,-7 0-1 1,-1 0 0-16,-10 0 9 0,-6 0-24 16,-13 0 15-16,-11 0 0 15,-9 0-9-15,-9 0 9 16,0 0-13-16,-6 0 9 15,-2 0-26-15,-4 0-5 16,-5 0-51-16,-1 0-192 16</inkml:trace>
  <inkml:trace contextRef="#ctx0" brushRef="#br0" timeOffset="99897.0041">23393 2244 355 0,'0'0'185'16,"0"0"-132"-16,0 0 35 0,0 0-50 16,0 0 59-16,0 0-6 15,9-25-66-15,-7 25 22 16,-2 0-47-16,0 0 3 15,0 16-26-15,-2 8 39 16,-10 7-16-16,-4 1 11 16,-2 1-7-16,2-1 14 15,-2-2-18-15,3-6 0 16,2-9-24-16,5-7-22 16,4-8-20-16,1 0-5 15,1-12-11-15,2-9-256 0</inkml:trace>
  <inkml:trace contextRef="#ctx0" brushRef="#br0" timeOffset="100055.6105">23277 2360 59 0,'0'0'237'0,"0"0"-111"16,0 0-32-16,0 0-52 15,0 0-15-15,0 0 91 16,48 22-69-16,-26-8-14 16,5-1-6-16,3 4-17 15,1-2 2-15,5-1-14 16,2-2-34-16,-1-4 1 15,-5-4-163-15,-3-4-383 16</inkml:trace>
  <inkml:trace contextRef="#ctx0" brushRef="#br0" timeOffset="101456.3156">24150 1797 309 0,'0'0'121'15,"0"0"-19"-15,0 0-32 16,0 0 1-16,0 0-7 15,0 0-38-15,0-5 66 16,0 5-92-16,0 0 10 16,1 7-20-16,1 12 20 0,1 7 22 15,0 8-19-15,1 4-13 16,-1 5 59-16,-1 1-58 16,-1 6-1-16,1 3 42 15,-1 1-38-15,1 3 18 16,-2-1-16-16,0 1 1 15,0 0 36-15,0-1-38 16,0-1-5-16,0-4 19 16,0-8-10-16,0-6 7 15,0-9-16-15,0-5 9 16,0-9-1-16,0-3-7 16,0-9-1-16,0-2 10 15,0 0-6-15,0 0 17 0,0 0-21 16,0-8 1-1,0-14-14-15,0-1-57 0,-9-5-51 16,-5 0 6-16,-2 1-71 16,-5 4-167-16</inkml:trace>
  <inkml:trace contextRef="#ctx0" brushRef="#br0" timeOffset="101787.7282">24008 2128 439 0,'0'0'160'16,"0"0"-138"-16,0 0 2 15,0 0-12-15,0 0-10 16,0 0 41-16,0 7-28 15,0 9 28-15,0 4 24 16,0 5-28-16,-6 6 10 16,-6-2-24-16,0 0-20 15,-2-3 41-15,1-5-46 16,3-5 2-16,0-6-18 16,4-5 3-16,1-5-23 15,2 0-41-15,3-7-44 16,0-8-36-16,0-2-208 0</inkml:trace>
  <inkml:trace contextRef="#ctx0" brushRef="#br0" timeOffset="101906.6153">23945 2297 26 0,'0'0'160'16,"0"0"-25"-16,0 0 3 15,0 0-51-15,0 0-16 16,0 0 7-16,90 19-57 16,-63-13 3-16,1 4-18 15,-4-3-6-15,-3-5-31 16,-10-2-192-16</inkml:trace>
  <inkml:trace contextRef="#ctx0" brushRef="#br0" timeOffset="104074.909">15774 392 107 0,'0'0'160'0,"0"0"-65"16,0 0-20-16,0 0-57 16,0 0 25-16,0 0-15 0,-16-7 34 15,16 6 10-15,0-2-46 16,0 3 19-16,0 0-45 16,0 0 0-16,8 0-5 15,8 0 5-15,9 0 0 16,5-3-2-16,6 0 12 15,14-5 25-15,8-4-35 16,11-5 0-16,9-2 17 16,6-2-10-16,4 0-7 15,1 2 0-15,-3 4 3 16,-1 3-5-16,2 5 2 16,4 2 0-16,7-2 8 15,5 1-8-15,6-1 0 0,3-2-11 16,3 1 25-1,0-1-22-15,-3-4 8 0,-8 2 0 16,-7 3-6-16,-6 1 16 16,-7 0-10-16,-8 4 0 15,1-1 9-15,1 1-8 16,-2 1-1-16,4 2 0 16,-3-5-8-16,2 5 8 15,0-3 0-15,-2 0 0 16,1 2 8-16,-8-1-10 15,-1 2 2-15,-5 0 0 16,-3 0-6-16,-1 0 6 16,-2 0 0-16,0 0 0 15,0 0 7-15,-1 6-13 0,-2 2 6 16,0 1 0-16,3 2 7 16,-1 1-7-16,-5-1 0 15,0 0-9-15,-4 3 21 16,1 2-20-16,3-1 8 15,2 1 0-15,3-3-10 16,3-1 16-16,-4 2-6 16,-2 2 0-16,-2-2 8 15,-7 0-13-15,-5-1 5 16,-3 1 0-16,-5-2 6 16,-3 1-3-16,3 0-3 15,1 1 3-15,-2 2 0 16,2 0 14-16,-2 0-17 15,3 0 0-15,1 1 1 16,-1-2 4-16,6 2-5 0,1 1 0 16,1 1 10-16,5 1 10 15,1-4-20-15,3 2 0 16,-1 1 25-16,0-2-21 16,-3-1-4-16,-2-1 0 15,-2 0 10-15,-5 3-5 16,-3-4-5-16,0 6 0 15,-5-4-12-15,-4 1 20 16,-2 0-8-16,-2-2 0 16,-2 1 2-16,2 0 8 0,1 0-10 15,-1-1 0-15,1 0 17 16,-1 2-16-16,-1-1-1 16,1 1 6-16,-4-2 3 15,1 2-4-15,-2-2-5 16,1 3 0-16,1-1 16 15,-3 0-14-15,4 1-2 16,-2-2 1-16,-2 1 14 16,-1-2-19-16,3-1 4 15,-3-1 0-15,3-1 9 16,-1 2-9-16,-1 0 0 16,0 2-1-16,-1 0 10 15,1 1-4-15,-4 0-5 16,0 3 0-16,-1 2 2 15,-1-2 2-15,-1-1-4 0,1-1 0 16,1-1 6-16,-3 1 2 16,3-3-8-16,-3 0 0 15,1-3 4-15,2-3-4 16,-3 2 0-16,1 0 0 16,1 3 6-16,1 2-6 15,-2 1 0-15,3 0 0 16,-3 0 8-16,1 2-6 15,2 0-2-15,-3-2 0 16,3-4 6-16,0 0-9 16,0-2 3-16,-1-2 0 15,0 2 2-15,1-2 2 0,0 0-4 16,-3-1 0-16,-1 3 9 16,-1-4-3-16,2 1-6 15,-5-5 0-15,1 1-7 16,-1-1 9-16,-1-1-2 15,4 1 0-15,0 1 7 16,-1-1-3-16,1-1-4 16,1 1 0-16,0-1-9 15,-2 1 16-15,-1-1-7 16,-2 1 0-16,2 0 1 16,-4-2-1-16,2 1 0 15,-1-1 0-15,-2 1-16 16,2-2 16-16,0 0-17 0,-2 0-20 15,1 0-38-15,1 0 27 16,-1-6-68-16,-1-14-160 16</inkml:trace>
  <inkml:trace contextRef="#ctx0" brushRef="#br0" timeOffset="104548.5686">22035 1373 358 0,'0'0'265'0,"0"0"-229"16,0 0-35-16,0 0 54 15,0 0-33-15,0 0 14 16,-2-6-1-16,4 9-29 15,10 10 37-15,4 2-28 16,-1 6-7-16,1-1 28 16,-1 5-25-16,0 0-9 15,-4 1 12-15,-2 1-11 16,-1 0 15-16,-5 2-18 16,1 0 0-16,-4 0 14 15,0-6-1-15,0-6-10 0,0-3 1 16,0-5 0-16,-5-1 9 15,-5-1-13-15,1-2 0 16,-2 2 23-16,-4-5-18 16,2-1 3-16,-2-1-7 15,-5 0 8-15,0 0-11 16,-1 0 2-16,1 0-9 16,0 0-25-16,4-3 22 15,0 0-47-15,3-1-6 16,1 1-68-16,3 0-28 15,4-3-357-15</inkml:trace>
  <inkml:trace contextRef="#ctx0" brushRef="#br0" timeOffset="110486.8964">22269 1827 4 0,'0'0'488'0,"0"0"-407"15,0 0-17-15,0 0-31 16,0 0 11-16,0 0-9 16,0 0-21-16,1 0 37 15,-1 0-51-15,0 0 0 16,0 0 36-16,0 0-35 15,0 0 12-15,0 0 2 16,0 0-3-16,0-4-1 16,0-1-11-16,0 0 0 15,0 0 18-15,0 0-18 16,0 1 0-16,0-1-4 16,0 2 18-16,-3-2-9 15,1 1-5-15,2 2 0 16,0-3 2-16,0 2-1 15,0-3-2-15,-2 0 1 0,2 1 0 16,0-4 5-16,0 1-5 16,0-1 0-16,0-3-5 15,0 0 6-15,0-1-1 16,4-2 0-16,-1 1 3 16,0 0 2-16,-1 0-5 15,1 2 0-15,-2-1 3 16,1-1 2-16,1 2-5 15,0-3 0-15,1 1 8 16,-1 1-4-16,3 1-4 0,0 0 0 16,-1 0-4-1,1 4 4-15,-2 2 0 0,1 3-9 16,0-2 24-16,0 1-23 16,-1 1 8-16,3-1 0 15,-1-1-8-15,2 1 9 16,3 0-1-16,-1-1 0 15,5 1 6-15,-1-5-14 16,0 3 8-16,0 1 0 16,-1-2-5-16,2 0 16 15,2 1-12-15,-1 0 1 16,2 3 0-16,-3-5 3 16,4 1-3-16,2-4 0 15,-3 4-3-15,3-1 3 16,-4 2 0-16,-1 0-3 0,-4 1 3 15,1 3-4-15,-4-1 4 16,-1 3 0-16,-1 0-1 16,-3 0 1-16,2 0-6 15,2 0 2-15,-2 0 8 16,4 0-6-16,-2 0 2 16,2 0 0-16,4 0 10 15,-1 0-10-15,3 0 0 16,1 0-3-16,-1 0 13 15,1 0-7-15,-1-3-3 16,-4 2 0-16,1 1-1 16,-1 0 1-16,-2 0 0 15,3 0-3-15,-3 0 10 0,5 0-7 16,-1 0 0-16,2 0 0 16,-1 0-6-16,1 0 6 15,-1 0 0-15,1 0 0 16,-3 0 9-16,1 0-12 15,-3 0 3-15,0 4 0 16,0-4-17-16,0 5 23 16,-1-2-6-16,3 0 0 15,0 3 7-15,0-3-9 16,-1 2 2-16,3-5 0 16,-2 5-5-16,3-3 5 15,-2 3 0-15,-2 0-4 16,0-1 16-16,-5 0-15 0,1-1 3 15,1 2 0-15,-3-2-14 16,0-1 19-16,0 1-5 16,-2 1 0-16,1-1 2 15,0-1-5-15,0 3 3 16,-1-2 0-16,3 0-5 16,-1 1 5-16,-1 1 0 15,0 0 0-15,1 0 14 16,-2-1-23-16,1 3 9 15,1 0 0-15,0-2-1 16,-2 0 1-16,1-1 0 16,-2 0-1-16,-2 1 10 15,1-1-4-15,-1-1-5 0,-1-1 0 16,2-1-8-16,-1 2 8 16,1-1 0-16,-2 0 9 15,1 2 1-15,1-1-7 16,-2-1-3-16,1 1 0 15,-1 0 4-15,2 0-1 16,-2-3-3-16,0 1 0 16,0 1 11-16,0-2-11 15,2 0 0-15,-2 3 0 16,2-3-7-16,-2 2 16 16,1 0-9-16,1-1 0 15,-2 2 11-15,0-2-9 16,1 1-2-16,-1 0 0 0,0-1 8 15,0 1-8-15,0 1 0 16,2 0-6-16,-2-1 19 16,0 0-14-16,1 1 1 15,-1-2 0-15,0 2-2 16,2 0 2-16,-2-1 0 16,0 1-1-16,0 1 8 15,0 1-11-15,1 0 4 16,-1-2 0-16,0 0-1 15,0 0 2-15,0 1-1 16,0 0 0-16,0-1 8 16,0 2-8-16,0-3 0 0,0 3 0 15,0-3-7 1,0 0 11-16,0 1-4 0,0 0 0 16,0 0 7-16,0-2-10 15,0 2 3-15,0-1 0 16,0-2-4-16,0 0 9 15,0 0-5-15,0 0 3 16,0 0 6-16,0 0 2 16,0 0-11-16,0 0 0 15,0 0 3-15,0 0-3 16,0 0 0-16,0 0 0 16,0 0 9-16,0 0-10 15,0 0 1-15,0 0 0 0,0 0-4 16,0 0 4-1,0 0 0-15,0 0-1 0,0 0-2 16,0 0-9-16,0 0-5 16,0 0-26-16,0 0 32 15,0 0-97-15,-4 0-92 16,-9 0-265-16</inkml:trace>
  <inkml:trace contextRef="#ctx0" brushRef="#br0" timeOffset="116702.7135">23410 1677 223 0,'0'0'53'0,"0"0"-49"0,0 0-4 15,0 0 15-15,0 0-15 16,0 0 0-1,0 0 51-15,-27 0-6 0,27 0 1 16,0 0-34-16,0 0-12 16,0 0 76-16,0 0-45 15,0 0 38-15,0 0-1 16,0 0-19-16,0-1 21 16,0-6-46-16,0-2-18 15,0-2 17-15,0 1-23 16,0-2 0-16,0-2 6 15,0-1 6-15,0-2-14 16,0 0 2-16,0 1 0 0,3 2 7 16,-1-2-7-1,0 0 0-15,0 3 5 0,1 0-2 16,0-1-2-16,1 0-1 16,1 0 0-16,1-1-1 15,-1 1 1-15,2-2 0 16,-3 1-7-16,1 4 16 15,-1 0-7-15,4 3-2 16,-1 3 0-16,1-2-12 16,1 2 12-16,0-2 0 15,2 0 4-15,2-1-2 16,0 1-4-16,2 0 0 16,0 1 2-16,0 2-7 15,-2 0 7-15,-1 1 0 0,0 1-3 16,3-1 9-16,-3 3-12 15,4-2 6-15,-2 1 0 16,0-1-3-16,0 2 3 16,-1 0 0-16,-2 0-6 15,1 0 13-15,-2 0-14 16,1 0 7-16,-2 0 0 16,-1 3 4-16,1-1-4 15,-1 1-1-15,-2 2-3 16,1-1 8-16,1 1-8 15,-2 2 2-15,1-1 2 16,0 3-6-16,0 0 6 16,-3 4 0-16,2-4 7 0,-1-1-3 15,1 1 0 1,1 1-4-16,-3 0 0 0,-1-1 0 16,2 0 0-1,0-1 0-15,1-1-14 0,-1 3 30 16,1-1-16-16,-1-1 0 15,1 1-2-15,-2-1-16 16,1 3 20-16,0 0-2 16,0-1 7-16,-2 0-1 15,0-3-11-15,0 0 5 16,0 1 0-16,-1-2 2 16,-1 1-2-16,1 0-1 15,1-4-8-15,1 2 18 16,-1 1-8-16,0 0-1 0,0 1 0 15,-2-1 6-15,2 1-6 16,-1 0-5-16,-1-2 3 16,1 2 2-16,-1-2 0 15,1 2 0-15,1-2 0 16,0 2 9-16,0 0-9 16,-2-2 0-16,1 2 7 15,-1-1-7-15,1 0-2 16,-1-1 2-16,1-2 0 15,1 1 6-15,-3-2-6 16,0-1 0-16,1 1 1 16,-1-1-1-16,0-1 0 15,0 0-8-15,0 0 22 0,0 0-12 16,0 0-2-16,0 0 0 16,0 0-7-16,0 0 16 15,0 0-3-15,0 0-6 16,0 0 0-16,0 0-16 15,0 0 16-15,0 0-69 16,0 0-4-16,0 0-122 16,0 0-314-16</inkml:trace>
  <inkml:trace contextRef="#ctx0" brushRef="#br0" timeOffset="119449.6291">23983 1591 167 0,'0'0'212'0,"0"0"-156"15,0 0-42-15,0 0 28 16,0 0-19-16,0 0 39 16,0 0 0-16,0 0-35 0,0 0 5 15,0 0-20-15,0 0-9 16,0 0 38-16,0 0-34 16,0 0-3-16,0 0 10 15,0 0-6-15,0-2-10 16,0-3 2-16,0 2 0 15,0-2 9-15,0-2-8 16,0 2-1-16,0-4 0 16,0-1 15-16,0 0-15 15,0-2 0-15,0 0 2 16,0-1-1-16,3-1 7 16,1-2-9-16,5 3 2 0,-3-1 1 15,3-1-2 1,-1 3-8-16,-1 0 8 0,0 2-2 15,2 3 2-15,-1-4 0 16,2 3-2-16,-2 1 10 16,2 0-8-16,3-1 0 15,0-1 0-15,3 1-5 16,-4-2 5-16,0 6 0 16,-2-4 0-16,-1 4 12 15,-1-1-18-15,2 2 6 16,-4 1 0-16,2 0-19 15,-1 1 25-15,3-1-6 16,2 1 3-16,-1 0 6 16,4 1-15-16,-2 0 6 0,4 0 0 15,-4 0-6-15,3 0 6 16,-4 2-1-16,2 6-6 16,-7-3 14-16,2 4-15 15,-3-4 0-15,0 1 8 16,0 2 2-16,-1-3-2 15,-4 2-4-15,2 1-4 16,0 1 16-16,0 2 1 16,3-2-9-16,-2 3 0 15,-1 2-16-15,0-2 19 16,0-1-3-16,0-2 4 16,2 2 3-16,-1-3-7 15,1 2 0-15,-2-1 0 0,0-3-5 16,-2 0 5-16,1-1 0 15,-1 0 0-15,-1-1 20 16,0 2-19-16,2-1-1 16,-2 1 0-16,0-1 6 15,0-2-6-15,0 2 0 16,0 1 0-16,0-1 3 16,0 3 4-16,0-3-7 15,0 0 0-15,0 2-5 16,0-2 5-16,0-1 0 15,0 0 6-15,0 0-5 16,0 1 2-16,0-1-3 16,0 0 0-16,0 0 4 0,0-1-4 15,0-1 0-15,0 1 5 16,0-1 7-16,0 0-16 16,0 1 4-16,-2-1 0 15,2 1-2-15,0-3 2 16,0 3 0-16,0-1-1 15,0-1 10-15,0 1-18 16,0-2 9-16,0 0 0 16,0 0 6-16,0 0-6 15,0 0 0-15,0 0 4 16,0 0 3-16,0 0 4 16,0 0-11-16,0 0 1 0,0 0 32 15,0 0-33-15,0 0 0 16,0 0 5-16,0 0-5 15,0 0-3-15,-1-2-53 16,-4-5-119-16,-7-3-367 16</inkml:trace>
  <inkml:trace contextRef="#ctx0" brushRef="#br0" timeOffset="119832.3243">24286 1598 148 0,'0'0'69'16,"0"0"-67"-16,0 0 36 15,0 0 16-15,0 0-26 16,0 0 14-16,52 29-15 16,-40-14 6-16,4 1 35 15,-2-1-25-15,2-5-15 16,-3-3-28-16,4-2 0 16,1-5 34-16,4 0-30 15,3-10 9-15,-1-6-7 0,-1-4-6 16,-2 1-8-16,-8 2-25 15,0 2-8-15,-5 1 39 16,-1 6-134-16,-1-1 18 16,-3 6-181-16</inkml:trace>
  <inkml:trace contextRef="#ctx0" brushRef="#br0" timeOffset="122374.0987">24324 2237 281 0,'0'0'135'16,"0"0"-66"-16,0 0 11 15,0 0-58-15,0 0 48 16,0 0-23-16,0 0-17 15,0-13 41-15,0 13-52 16,0 0-19-16,0 0 6 16,0 0 8-16,0 0-6 0,0 0-8 15,0 0 3-15,0 3-1 16,0 11 11-16,0 4-13 16,0 1 40-16,0 4-33 15,0 0 17-15,0-3-24 16,0-1 0-16,0 0 9 15,4-4-9-15,0 1 0 16,-1-6-11-16,0-3 26 16,1-3-27-16,-4-4 12 15,3 0-49-15,-1 0 44 16,1-14-62-16,4-6-124 16,0-4-389-16</inkml:trace>
  <inkml:trace contextRef="#ctx0" brushRef="#br0" timeOffset="122788.4649">24554 2196 525 0,'0'0'117'0,"0"0"-94"15,0 0-17-15,0 0 23 16,0 0 46-16,0 0-46 15,-45 51-24-15,32-38 17 16,-3 1-14-16,2 0-4 0,-1-1-4 16,3 0 0-1,2-3 4-15,1 0-4 0,0-3 0 16,3-2 10-16,1-2-5 16,2-1-5-16,2-2 0 15,1 0 6-15,0 0 5 16,0 0-10-16,0 0-1 15,0 0 41-15,0 0-41 16,0 0 15-16,0 0-15 16,0 0 0-16,4 4-16 15,7 1 16-15,5 5 0 16,-1 0 2-16,3-1 2 16,-4 1-8-16,-1-3-5 15,-3 0-58-15,1 0 22 0,-1-4-112 16,-2 2-159-16</inkml:trace>
  <inkml:trace contextRef="#ctx0" brushRef="#br0" timeOffset="123379.9664">24599 2420 159 0,'0'0'418'16,"0"0"-347"-16,0 0-52 16,0 0 68-16,0 0-49 0,0 0-11 15,0-1 4-15,0 1-27 16,0 9-4-16,0 8 0 16,0 5 11-16,0 0 7 15,1-1-18-15,3-4 0 16,3-5 3-16,-1-4 2 15,-2-6-5-15,4-2 0 16,3 0 11-16,2 0 15 16,4-14-25-16,0-3 6 15,-1 2-7-15,-2 0 13 16,-7 0-13-16,2 6 0 16,-5 0 3-16,-2 5 1 0,-1 3-4 15,-1 1-3 1,0 0-14-16,0 0 17 0,0 3-7 15,-3 15-9-15,-4 3 32 16,-3 1-14-16,1 3-2 16,-2-3 0-16,-2 2 17 15,-1 0-14-15,-5 1 3 16,1-1-6-16,-7 0 6 16,-1-4 10-16,0-1-16 15,0-5 0-15,7-2 5 16,5-4-2-16,7-4-3 15,5-3 0-15,2-1 2 16,0 0-1-16,0 0-1 16,0 0 0-16,5-1 18 15,10-11-18-15,9-3-10 0,6-3-2 16,2 5-52-16,0 1-2 16,-13 5-120-16</inkml:trace>
  <inkml:trace contextRef="#ctx0" brushRef="#br0" timeOffset="126982.5994">24978 990 313 0,'0'0'58'16,"0"0"-52"-16,0 0 51 16,0 0 8-16,0 0 2 15,0 0 20-15,0 0-48 16,0 0 3-16,18-21-3 15,-18 21-34-15,0 0 33 16,0 0-38-16,0 0-3 0,5 6-8 16,3 14 14-1,4 8-3-15,1 5 31 0,1 6-29 16,-1 0 33-16,-1 1-35 16,0-3 0-16,-2 2 27 15,-1-4-27-15,-1 0 0 16,-3-3 3-16,0-4 10 15,0-10-8-15,-4-7-5 16,1-6 0-16,-2-5-8 16,0 0 16-16,0 0-8 15,0 0 16-15,0 0-4 16,0-14 45-16,0-13-57 16,-6-7 0-16,-4-2-12 15,-1-1 12-15,-1 2-2 0,-1 3-3 16,4 5 10-16,-2 6-15 15,5 4 10-15,3 3 0 16,0 6 0-16,3 3 0 16,-1 3 0-16,1 2-3 15,0 0 5-15,0 0-14 16,0 0 6-16,0 0-47 16,0 18 49-16,0 10-21 15,0 6 25-15,0 7 0 16,0 4 13-16,0 1-11 15,0-4-2-15,0 1 0 16,0-11 2-16,0-4-2 16,3-6-7-16,3-4-51 0,2-2-45 15,0-6-32 1,-2-6-367-16</inkml:trace>
  <inkml:trace contextRef="#ctx0" brushRef="#br0" timeOffset="127979.1588">25079 1175 95 0,'0'0'81'16,"0"0"-25"-16,8 85 11 16,-4-47 3-16,-3 1-5 15,1 2-18-15,1 0-9 16,0-4 25-16,-2-1-59 15,1-7 17-15,1-3-19 16,-3-9 3-16,0-5 2 16,0-4-7-16,0-8 0 0,0 0 17 15,0 0-5-15,0 0 8 16,0-11 34-16,0-9-54 16,0-7-6-16,0-7-13 15,0-2 19-15,-2-6-24 16,-4-2 19-16,2 1-6 15,-2 0 3-15,2 8 16 16,1 9-3-16,0 8-5 16,1 7 1-16,2 5-8 15,0 3 7-15,0 2 0 16,0 1-2-16,0 0-4 16,0 7 5-16,0 13-9 0,0 9 10 15,0 10 7 1,0-1-7-16,-3 4 0 0,2-1 24 15,-2-7-22-15,1-5-4 16,2-7-1-16,0-3 3 16,0-5-3-16,0-1-16 15,2-6-97-15,4-7-176 16</inkml:trace>
  <inkml:trace contextRef="#ctx0" brushRef="#br0" timeOffset="132544.7231">25291 2769 114 0,'0'0'131'0,"0"0"-45"0,0 0-4 16,0 0-14-16,0 0-5 16,0 0 17-16,0-5-30 15,0 4 14-15,0 1-23 16,0 0-3-16,0 0 39 16,0 0-59-16,0 0 12 15,0 0-4-15,0 0-21 16,0 0 34-16,1-1-39 15,2-2 4-15,1-1 11 16,4-1-15-16,1 1 0 16,5 0-1-16,4 0 6 0,1 1-10 15,0 3 1-15,2 0 4 16,-2 0-17-16,-2 0 17 16,1 8 0-16,-2-1-4 15,4 2 12-15,-1 1-14 16,1 1 6-16,2 2 0 15,-1 2 1-15,-3 2-1 16,2 2 0-16,-4 3-11 16,-2 1 15-16,-2 2-11 15,0 2 7-15,-6-1 0 16,0 1-8-16,-4 2 8 16,-2-2 0-16,0 0-5 0,0 0 5 15,0 1-2-15,-6 2 1 16,-3 0 2-16,-5 2-1 15,-1 0 0-15,-2 1 0 16,-4 1-5-16,-2-2 10 16,-2 1-5-16,-4-4 0 15,1 3 3-15,0-1-4 16,1-4 1-16,0 3 0 16,-1-3 0-16,1-2 15 15,0 0-15-15,-1-5 0 16,-1-4 2-16,-4 0-14 15,-3-1 12-15,-3 0 0 16,-5-3 17-16,0 1-12 16,0-2-4-16,0 0-1 15,2 1 1-15,1-1-10 0,-3 0 9 16,0 0 0-16,0-1 4 16,-1 5-3-16,-1 0 1 15,-2 3-2-15,-7-1 0 16,-3 2-18-16,-5-1 18 15,2 0 0-15,0 1-9 16,-1-3 9-16,3 3 0 16,-2 0 0-16,0-2 8 15,-4-2-19-15,0 1 11 16,-1-1 0-16,-1 2 3 16,-3-3-3-16,-10 0-7 15,-7 4 7-15,-5-1 0 0,-7 0 5 16,-6 2-5-16,3-1-2 15,3 1 2-15,8-2 2 16,9 0 4-16,8 0-6 16,3 0 0-16,2 1 19 15,0 0-19-15,0 1 3 16,-5-3-12-16,2 2 9 16,-2-1 0-16,2-1-16 15,6-1 43-15,5-3-6 16,1-2-21-16,4-1 4 15,-5-1-19-15,-1 2 16 16,3-3-1-16,-2 5 0 16,1 0 6-16,-1 2 9 0,-3 1-15 15,-4 0-8 1,-1 2 6-16,0-3 2 0,0 3-2 16,-1-2-2-16,-4-1 8 15,-1 1 6-15,-3-1-10 16,4-2 0-16,1 0 8 15,1 0-8-15,-4 1-2 16,-2 1-4-16,-4-1 12 16,3 3-9-16,-1 1 3 15,-1 0 0-15,1-3-4 16,-5 0-16-16,-2 0 20 16,-1-3 4-16,-4-2 25 0,-2-1-33 15,0-2 4-15,3 0 0 16,1-1 9-16,4-2-9 15,1 0-1-15,7-1-16 16,2-2 34-16,7 1-27 16,2 2 10-16,-1 0 0 15,1 1 12-15,1 0-12 16,2-1 1-16,1 0-6 16,4-1 10-16,-1-2-8 15,2 0 3-15,0 0 0 16,1-2-4-16,-1-8 4 15,1-1 0-15,3 1-1 16,-4 1 6-16,0 1-3 16,-5 2-2-16,2 0 0 0,0 1 7 15,-2-3-7-15,5 1-5 16,0-2 3-16,1 1 2 16,2-1 8-16,3 0-8 15,3-5-1-15,1 1-1 16,6 0 2-16,-1-4-3 15,1 3 0-15,2-2 6 16,-5 2 5-16,3 1-8 16,2 1 0-16,0 2-6 15,3 1 7-15,4-2-1 16,1 2 0-16,4-2 13 16,1 0-17-16,-1-1 4 15,0-1 0-15,-4-2-2 0,3-1 3 16,-1-1-1-16,3 0 0 15,3 3 16-15,0-3-16 16,2-2 0-16,2 2 0 16,4 0-17-16,3 0 17 15,2 1 0-15,2 1 0 16,3-3 7-16,0 4-10 16,3-5 3-16,2-2 0 15,-1-1-1-15,2-1 1 16,0 1 0-16,0 1-6 15,0 3 14-15,0 2-8 16,0 0 0-16,3 3 0 16,6-6-16-16,1 1 17 15,4-3-1-15,5-3 0 16,7-3 5-16,3-6-7 0,3-4 2 16,5 0 0-16,2-1-5 15,0 1 5-15,1 5 0 16,-6-1-3-16,-2 9 13 15,-6 5-12-15,-3 3 2 16,-8 7 0-16,0 1-9 16,-5 3 9-16,2-3 0 15,6-2-6-15,4-2 17 16,3-3-13-16,7-6 2 16,4-1 0-16,1-1-2 0,-1 1 2 15,-2 3 0-15,-4 5-2 16,-6 6 11-16,-8 4-18 15,-7 2 0-15,-6 2-21 16,-3 0 19-16,0 0-16 16,0 0 23-16,0 0-1 15,0 0-24-15,0 0-11 16,0 0-63-16,-4 0-18 16,-5 0 71-16,-8 5-47 15,2 0-23-15,-1-4 44 16,-1 2 2-16,-2-3-26 15,-2 0-30-15</inkml:trace>
  <inkml:trace contextRef="#ctx0" brushRef="#br0" timeOffset="132848.4356">17248 3522 82 0,'0'0'63'0,"0"0"27"16,0 0-16-16,0 0-5 16,0 0 5-16,0 0-15 15,0 0-11-15,-65-13-41 16,65 11 2-16,6 0-9 15,14-5 0-15,12-2 7 16,7 0 4-16,4 0-11 16,-3 5 7-16,-1 3 6 15,-6 1-10-15,-6 0-3 16,-7 2 0-16,-4 8 5 16,-3 4-5-16,-4 3 0 15,-2 4 0-15,-4 4 8 0,0 1-9 16,-3 5 1-16,0-5 0 15,0 2 35-15,0-1-33 16,0-2-2-16,0 0 0 16,0 0-8-16,0-2-56 15,9-9-193-15</inkml:trace>
  <inkml:trace contextRef="#ctx0" brushRef="#br0" timeOffset="134200.9318">25064 4025 609 0,'0'0'33'16,"0"0"7"-16,0 0-40 15,0 0 4-15,0 0 24 16,0 0-15-16,0 0 31 16,-40-2-4-16,34 2-30 15,-2 0 8-15,2 0-10 16,-4 0-2-16,3 0 1 15,-1 0-2-15,0 0-10 16,-2-2 4-16,3-3-100 0,-4-2-102 16</inkml:trace>
  <inkml:trace contextRef="#ctx0" brushRef="#br0" timeOffset="135768.3413">17573 6873 525 0,'0'0'64'16,"0"0"-52"-16,0 0-6 15,0 0 0-15,0 0 81 0,-3 80-9 16,2-61-34 0,1-4 16-16,0-3-35 0,0-3 20 15,0-6-19-15,0-1-22 16,0-2 46-16,0 0-50 16,0 0 6-16,0 0 18 15,0 0-19-15,0 0-4 16,0 0-1-16,0 0 3 15,0 0 16-15,0-7-14 16,3-7-1-16,6-11 34 16,4-9-33-16,-1 0-4 15,0 4-1-15,-2 11 7 16,-3 10-10-16,-6 7 3 16,1 2-19-16,-1 0 13 15,4 16-14-15,2 1 20 0,0 1 0 16,1-5 3-16,-4-5-3 15,1-3 0-15,0-5 0 16,-1 0-2-16,3 0 15 16,7-21-13-16,6-11 0 15,3-7 14-15,-1-1-23 16,-2 5 9-16,-7 9 0 16,-3 7-5-16,-5 10 10 15,-3 5-5-15,-2 4 0 16,0 0-8-16,1 0-14 0,4 0 22 15,2 11-1 1,3 7-9-16,2 4 10 0,2 3 0 16,-2 1 0-16,-2-4 13 15,2-2-17-15,-1-6 4 16,-1-2-5-16,5-4-6 16,6-5-78-16,3-3-50 15,4-6-102-15</inkml:trace>
  <inkml:trace contextRef="#ctx0" brushRef="#br0" timeOffset="136457.4757">18264 6859 634 0,'0'0'77'0,"0"0"-69"0,0 0 49 16,0 0-36-16,-94 57-18 15,79-35 68-15,5 5-64 16,6 2-5-16,4 0 4 16,0-1 4-16,4-5-9 15,9-5-1-15,6-7 0 16,1-10 1-16,4-1 12 16,1-9-13-16,-1-15 0 15,-6-7-41-15,-5 2 36 16,-8 0-48-16,-5 8 53 15,-2 4-20-15,-17 4 15 0,-4 6-6 16,0 4 7-16,0 3-16 16,4 0 18-16,7 0 1 15,6 10 1-15,4 1-1 16,2 4-5-16,0-2 0 16,13 1 4-16,6-4 2 15,4-4 5-15,3-6-5 16,4 0 0-16,0-3 14 15,-2-12-12-15,-4-6-2 16,-6-1 2-16,-5-1-2 16,-4-3 37-16,-2 1-37 15,-3-2 4-15,-4 2 26 16,0 0-23-16,0 3 15 0,0 1 9 16,-4 6-30-1,3 9 64-15,1 3-65 0,0 3 0 16,0 0-11-16,0 3 11 15,6 15-8-15,8 9 5 16,2 4 3-16,-1 1 15 16,-2 2-15-16,-1-3 0 15,-3-3 19-15,3-4-13 16,-4-8-6-16,-2-6 0 16,-2-7 8-16,3-3-4 15,2-6 6-15,8-21 34 16,2-9 6-16,4-8-50 15,-7 0-14-15,0 3-41 16,-7 11-45-16,-4 12-2 0,1 14-23 16,-5 4-88-16</inkml:trace>
  <inkml:trace contextRef="#ctx0" brushRef="#br0" timeOffset="136720.9508">18692 6900 222 0,'0'0'141'0,"0"0"-45"15,0 0 4-15,0 0-49 16,0 0 47-16,0 0-13 16,57-5-31-16,-42-12 11 15,-1 0-61-15,-5 1 0 16,-1 5 4-16,-5 5-7 0,-1 5 32 16,-2-1-33-16,0 2 11 15,0 0-26 1,0 0 8-16,0 0 7 0,4 9 1 15,5 2 5-15,3 0-8 16,7 1 2-16,8-5-19 16,6-7-8-16,3 0-125 15,0-5-268-15</inkml:trace>
  <inkml:trace contextRef="#ctx0" brushRef="#br0" timeOffset="137478.0885">19580 6886 721 0,'0'0'59'16,"0"0"-33"-16,0 0-23 15,0 0 0-15,0 0 11 16,0 0 48-16,80-61-62 16,-53 39 0-16,-5-1 1 15,-4 0 8-15,-6 4 4 16,-2 1-13-16,-5 2 0 16,-5 2 0-16,0 3 0 15,0 3-14-15,-10 4 9 16,-2 4-12-16,0 0 10 15,-3 0 7-15,4 10 0 16,1 4 20-16,6 3-20 0,2 3-10 16,2-1 1-16,0 4 14 15,6-3-10-15,12-5-2 16,3 0 7 0,1-10-14-16,2-3 11 0,0-2 3 15,0 0-1-15,-2-13 2 16,-4-2 11-16,0-2-12 15,-5-1 0-15,1 4-6 16,-4 2 6-16,-1 2 0 16,-3 6 5-16,3 0 4 0,-1 4-11 15,2 0 2 1,5 0 0-16,0 9-10 16,1 5 10-16,-2 3 0 15,-1 0 10-15,-4-3-2 0,-1-3-6 16,-1-6-2-16,-4-5 0 15,4 0-7-15,5 0 9 16,8-13-2-16,6-4 0 16,3-3-33-16,-7 0-44 15,-4-1-57-15,-10 4-141 16</inkml:trace>
  <inkml:trace contextRef="#ctx0" brushRef="#br0" timeOffset="137651.8255">19799 6558 524 0,'0'0'133'0,"0"0"-68"16,0 0-65-16,0 0-12 16,0 0 10-16,0 0-12 15,47-13-37-15,-15 5-256 16</inkml:trace>
  <inkml:trace contextRef="#ctx0" brushRef="#br0" timeOffset="138155.6071">20850 6578 665 0,'0'0'79'0,"0"0"12"16,0 0-52-16,0 0 5 15,0 0 2-15,0 0-35 16,-75-19 41-16,55 24-42 0,1 10-6 15,-1 4 14 1,7 2-10-16,4-2 0 0,4-1-8 16,5-3 14-16,0-4-22 15,2-2 8-15,8-1 0 16,4-5 9-16,5-3-8 16,3 0 7-16,4-15-8 15,-4-4-5-15,-2 1-19 16,-8 3 22-16,-5 4 2 15,-7 5 5-15,0 3-5 16,0 3-5-16,0 0 4 16,0 0-14-16,0 0 3 15,0 6 12-15,0 8 0 16,0 4-6-16,0 3 6 0,19 0-6 16,10-1-2-16,14-6-77 15,3-10-33-15,5-4-276 16</inkml:trace>
  <inkml:trace contextRef="#ctx0" brushRef="#br0" timeOffset="138744.8246">21653 6370 692 0,'0'0'62'16,"0"0"11"-16,0 0-25 15,0 0-17-15,0 0 17 16,0 0 30-16,-33-37-60 15,27 37-18-15,-1 14-5 16,-8 13 5-16,0 10 13 16,2 4-13-16,10 0 0 15,3-2-1-15,3-1 1 0,17-9-2 16,7-7 2 0,3-8 1-16,4-9 13 15,2-5-14-15,6 0 0 0,-2-14 6 16,-3-5-6-16,-2-1-1 15,-8-3 1-15,-5 1 0 16,-5 0 6-16,-7 2-6 16,-6 3 0-16,-4 4-8 15,0 4 8-15,0 5-3 16,0 4-13-16,0 0-4 16,-4 0 15-16,-9 17-6 15,-4 5 11-15,-1 4-1 16,6 1 3-16,6-2-2 15,6-4 0-15,0-4 5 16,3-5-14-16,14-4 9 0,2-6 0 16,8-2 9-16,6-6-9 15,-1-15-8-15,0-2-40 16,-9-7-101-16,-9-1-136 16</inkml:trace>
  <inkml:trace contextRef="#ctx0" brushRef="#br0" timeOffset="138912.1641">21826 6311 711 0,'0'0'94'0,"0"0"-19"0,0 0-75 16,0 0 19-16,0 0-40 15,0 0-11-15,83-14-59 16,-45 14-156-16</inkml:trace>
  <inkml:trace contextRef="#ctx0" brushRef="#br0" timeOffset="140754.9579">22055 6609 714 0,'0'0'77'0,"0"0"-68"16,0 0-18-16,0 0 18 15,0 0 2-15,0 0 11 0,23 2-17 16,-2-2 45-16,-2 0-38 16,-4-9-10-16,0-3 15 15,-6 0-14-15,-1-3 16 16,-4-2-19-16,1-1 0 16,0-5 16-16,0 2-16 15,1-2 0-15,1 2 15 16,4 3-12-16,1 7-6 15,1 2 0-15,5 4 3 16,1 5-13-16,-1 0 6 16,-1 5 0-16,-2 10 3 15,-2 2-5-15,-6 3-2 16,0 0 4-16,-4-1 7 16,0 0 2-16,2-2-2 0,3-4 0 15,-1-4 3-15,4 0 0 16,2-5-3-16,1-1 0 15,2-3 0-15,1 0 3 16,-1 0-3-16,0-9-3 16,1-4 2-16,-4-3 2 15,0 0 1-15,-2-1-2 16,1 0 0-16,-2-1 3 16,1-1-1-16,2 2-4 15,-1 0 0-15,4 4 2 16,0 2-6-16,3 2-8 0,0 4 9 15,1 5-14 1,-3-3-26-16,-5 3 15 0,-4 0 29 16,-6 0-14-16,-2 0 12 15,0 0-26-15,-5 11 29 16,-13 0 30-16,-6 3-6 16,0 2 18-16,1-1 3 15,6 3-15-15,1 0-19 16,7 0-11-16,3 2 0 15,6 0-16-15,0-1 16 16,0 1 0-16,12-3 6 16,4-2-5-16,1-3-1 15,3-5-8-15,2-6 8 16,3-1 19-16,3 0-17 0,-1-5-2 16,1-10 15-16,-4 0-7 15,-5 1 3-15,-4 3-11 16,-4 1 0-16,-6 2 8 15,-2 3-6-15,-3 1-2 16,0 3 2-16,0 1-2 16,0 0-3-16,-5 0-3 15,-3 0 6-15,1 0-14 16,2 3 14-16,4 6 0 16,-1 2-7-16,2 0 21 15,0 2-27-15,2-3 13 16,8 1 0-16,5-3-1 15,-1-4 7-15,2-1-6 0,0-3 7 16,2 0-4 0,0-7 10-16,0-5-13 0,-3-1 0 15,-3 2 12-15,-5 3-6 16,-2 3-6-16,-4 1 33 16,-1 4-31-16,0 0 9 15,0 0-11-15,0 0-12 16,0 2 2-16,0 9 10 15,0 3 0-15,0 0-4 16,0-2 11-16,0 0-14 16,7-3 5-16,3-6 2 15,3-3-9-15,3 0 9 0,4-5 0 16,2-10 13-16,4-6-2 16,-1-1-11-16,0-3 0 15,-2-3 10-15,-2-1 11 16,-5-4-16-16,-7 0 5 15,0-2 36-15,-4 0-28 16,0 1 9-16,0 1-2 16,1 5-9-16,0 5 27 15,-2 9-39-15,1 6-1 16,-2 6 13-16,-3 2-10 16,0 0-12-16,0 0 6 15,0 2-13-15,0 17-12 16,3 4 24-16,-3 8 1 15,0 3 0-15,0-1 8 16,1 2-8-16,4-3 0 0,4-4 5 16,3-6-5-16,6-6 0 15,2-7-11-15,6-6 6 16,-1-3-6-16,2 0-7 16,-3-3-5-16,-8-5-17 15,-7 3 25-15,-4 2 4 16,-5 2 11-16,0 1 0 15,0 0-15-15,0 0-4 16,-2 0-10-16,-8 11 29 16,-4 3 17-16,5-1-17 15,5 0 0-15,4-3-11 16,0-1 16-16,0-5-9 0,3 3 4 16,9-5 0-16,7-2 9 15,2 0-9-15,-1 0 0 16,-3-7-17-16,-5-2 14 15,-2-4-1-15,-5-1 4 16,-5 2-19-16,0-2 4 16,0 3 15-16,-5 2-1 15,-8 1-11-15,0 3 12 16,0 3-13-16,2 2 12 16,5 0 2-16,1 0-6 15,3 0 5-15,2 0 0 16,0 2-13-16,0 1 2 15,0 4 10-15,10-2-5 0,10 0 6 16,8-5 5-16,5 0-5 16,4 0-9-16,0-5-3 15,-1-9 11-15,-3-1-5 16,-3 1 3-16,-7 3 6 16,-7 3-2-16,-5 2-1 15,-6 5 0-15,-4 1 11 16,1 0-11-16,1 4 0 15,0 12 24-15,3 1-11 16,3-2 32-16,0 0-45 16,1-3 0-16,6-4 12 15,4-2-6-15,4-5-12 16,7-1 2-16,2 0-71 16,-3 0-97-16,-8-7-503 0</inkml:trace>
  <inkml:trace contextRef="#ctx0" brushRef="#br0" timeOffset="141415.7798">24535 6289 421 0,'0'0'156'16,"0"0"-91"-16,0 0 27 15,31-73-30-15,-28 65-1 16,-3 7 43-16,0 1-56 0,0 0-36 16,0 0 7-16,0 11-19 15,0 17 0-15,0 13 11 16,-4 3-4-16,-2 2 39 15,2-9-46-15,4-6 0 16,0-5 1-16,0-9-1 16,8-5 0-16,5-9-1 15,2-3 8-15,8 0 10 16,5-12-17-16,6-13-10 16,2-4-9-16,-4 3-20 15,-7 10 20-15,-10 7 9 16,-8 8-3-16,-5 1 7 15,-2 2-42-15,0 14 30 0,0 4 7 16,0-1 22-16,0-5-7 16,0-4 13-16,0-5-2 15,0-2 10-15,1-3-10 16,16 0-12-16,10-5 61 16,7-14-64-16,6-3 0 15,-3 3-56-15,-2 2-45 16,-6 9-43-16,-3 5-153 15</inkml:trace>
  <inkml:trace contextRef="#ctx0" brushRef="#br0" timeOffset="142212.0656">25140 6476 611 0,'0'0'142'0,"0"0"-90"15,0 0-19-15,0 0 62 16,0 0-86-16,-70 75-1 15,70-62 1-15,0 1-9 16,0-5 0-16,15-4 2 16,6-2 8-16,4-3 2 15,4 0-12-15,-3-7 0 16,-3-7-8-16,-7-2 2 16,-8 0-7-16,-7 0-1 15,-1 2 1-15,0 2-5 16,-12 1-2-16,2 6-9 0,-4 4 11 15,5 1-5-15,-1 0 23 16,4 3-1-16,5 3 8 16,1 2-14-16,0 1-18 15,0-3 25-15,6-1 2 16,10-2-1-16,3-3-1 16,4 0 23-16,2 0-16 15,-1-11 16-15,0-3-23 16,-3 2 5-16,-2-2 7 15,-7 3-5-15,-2 4-7 16,-5 5 7-16,-5 0 0 16,0 2-8-16,0 0 1 15,0 0-15-15,-8 7-1 16,-5 10 20-16,1 2-4 0,4 3 2 16,7-1 3-16,1-3-10 15,0-4-8-15,17-7-4 16,6-4-5-16,6-3 21 15,0-5-17-15,0-12 17 16,-2-2-32-16,-8 2 30 16,-1 0 3-16,-6 2 0 15,-3 3 30-15,-3 7-18 16,-3 4 26-16,-3 1-2 16,0 0-28-16,0 0-3 15,1 9-5-15,1 15 0 16,-1 7 47-16,-1 6-45 15,0 3 10-15,0-1 4 0,-4-2-15 16,-11-3 20 0,-2-3-21-16,0-6 0 0,0-3 14 15,2-8-14-15,6-9 0 16,6-3 20-16,3-2-9 16,0-3 16-16,2-14-27 15,19-6 12-15,7-5-22 16,12 2 10-16,5-1-2 15,3 5-8-15,0 4-7 16,-7 2-19-16,-9 8-37 16,-13 2-68-16,-10 4-106 15</inkml:trace>
  <inkml:trace contextRef="#ctx0" brushRef="#br0" timeOffset="145306.4192">1906 5968 6 0,'0'0'78'0,"0"0"-52"0,0 0 23 16,0 0-19-16,0 0 24 15,0 0-4-15,0 0-47 16,-24 0 8-16,24 0 3 16,0 0-10-16,0 0-4 15,0-1 8-15,0 1-2 16,0 0-2-16,0 0-1 16,0 0-2-16,0 0 79 15,0 0-58-15,0 0 10 16,0 0 1-16,0 0-33 15,0 0 15-15,0 0-15 16,0 0 0-16,3 0 6 16,6 0 10-16,6 1-14 0,0 1 28 15,9-2-18-15,1 0 11 16,5 0-20-16,1-6 10 16,2-5 16-16,1-1-29 15,-2-1 0-15,-4 2-5 16,3 6-2-16,1 3-22 15,-7 0-135-15,-16-6-259 16</inkml:trace>
  <inkml:trace contextRef="#ctx0" brushRef="#br0" timeOffset="149382.9293">5040 12786 134 0,'0'0'46'0,"0"0"-28"16,0 0-8-16,0 0 46 15,0 0-19-15,0 0 0 16,0 0 40-16,0 0-30 15,0 0-1-15,0 0-15 16,0 0-29-16,3 0 8 16,4 0-10-16,8 0 0 15,15 0 3-15,9 0 4 0,11 0-7 16,8 0 27 0,10 0-19-16,2-6 19 15,6-2-27-15,-3-4 7 0,0 1 1 16,-12 0-8-16,-10 2 0 15,-5-1 1-15,-6 5 18 16,-5-2-20-16,-4 2 1 16,-4 3 0-16,-2-4-8 15,-4 5 8-15,-1 0-10 16,-1-3 6-16,0 4-65 16,-2 0-18-16,-7-1-131 15</inkml:trace>
  <inkml:trace contextRef="#ctx0" brushRef="#br0" timeOffset="156003.9029">3211 14108 11 0,'0'0'132'0,"0"0"-40"0,0 0-67 15,0 0 15-15,0 0 16 16,0 0-28-16,0 0 67 16,0 0-56-16,0 0-26 15,0 0 51-15,0 0-60 16,0 0-1-16,0 0 4 15,0 0 11-15,0 0-25 16,1 0 7-16,7 0 0 16,7 0-12-16,1 1 24 15,2 0-12-15,3-1 12 16,3 0-3-16,7 0 5 16,4 0-14-16,3 0 0 15,4 0 17-15,0 0-16 0,4 0-1 16,2-2 0-16,3 2 14 15,-4 0-13-15,-2 0-1 16,-6 0 0-16,-2 0-2 16,-9 0 4-16,-8 0-2 15,-1 0 0-15,-8 0 8 16,-5 0 6-16,-2 0-12 16,-3 0-2-16,-1 0 48 15,0 0-45-15,0 0 12 16,0 0-7-16,0 0 7 15,0 1-12-15,0-1-3 16,0 0 0-16,0 0-3 16,0 0 3-16,0 0-3 15,0 1-7-15,2 1-53 0,10 1 10 16,4 2-30-16,4-2-102 16,-7-3-62-16</inkml:trace>
  <inkml:trace contextRef="#ctx0" brushRef="#br0" timeOffset="158239.9726">19475 2847 212 0,'0'0'112'16,"0"0"14"-16,0 0-91 15,0 0 48-15,0 0-77 16,0 0 28-16,-12-65 40 16,11 63-67-16,1 2 34 15,0 0-41-15,-2 0 14 16,2 0-9-16,-1 0-5 0,-1 0-15 16,1 0 8-1,-2 8-14-15,-6 10 21 0,-3 9-12 16,-3 6 33-16,-1-1 3 15,-4 1-24-15,5-2 0 16,-4-1-5-16,2 1 18 16,0-4-13-16,2-1 2 15,0-4 27-15,6-2-18 16,1-3-11-16,4-7 0 16,-2-1 17-16,5-4-15 15,-1-5-2-15,2 1 0 16,0-1 4-16,0 0 2 15,0 0-6-15,-1 0-5 16,1 0-13-16,-4 2-8 16,1 1-20-16,-3-2 20 0,-1 1-47 15,-3-2-3-15,1 0-87 16,-2-6-103-16</inkml:trace>
  <inkml:trace contextRef="#ctx0" brushRef="#br0" timeOffset="158561.4436">19211 2914 175 0,'0'0'120'0,"0"0"-71"16,0 0-47-16,0 0-2 15,0 0 10-15,0 0 16 0,24 14 54 16,-11-1-7-16,8 1-35 15,3 1 30-15,6 4-66 16,1 4 11-16,2-1-4 16,-2 1 3-16,1 1 7 15,-4-1-19-15,-4 0 0 16,0-4-7-16,-6-2 14 16,-6-4-7-16,-1-4 0 15,-3-6 4-15,0 1-15 16,-1-4 11-16,3 0-5 15,1 0 1-15,0 0-116 16,-3-4-114-16</inkml:trace>
  <inkml:trace contextRef="#ctx0" brushRef="#br0" timeOffset="190542.4849">19343 9389 383 0,'0'0'145'0,"0"0"-73"15,0 0-12-15,-85-58-35 16,68 46 22-16,1 0-34 16,2 1 29-16,1 5 1 15,2-1-8-15,1 6 25 16,-5 1-60-16,-3 4 0 16,-10 23 2-16,-12 13 1 15,-5 13-2-15,-4 8-1 16,7 5 5-16,6 3-3 15,9-3-2-15,9-3-5 16,15-9 0-16,3-14 7 0,9-9-2 16,18-11 0-16,6-7-5 15,8-12 4-15,7-1 1 16,3-15 0-16,1-13 7 16,-5-8-7-16,-6 1-3 15,-11-1 1-15,-12 0 2 16,-12 2-4-16,-6 4 4 15,-9 2-2-15,-16 3 1 16,-8 2 2-16,-5 1-2 16,-3 0-3-16,-4 3 4 15,3 0 10-15,2 9-10 16,10 2-1-16,9 5-5 16,5 3 6-16,8 0-10 15,7 14-24-15,1 14-84 0,3 4 8 16,22-2-76-16,13-7-194 15</inkml:trace>
  <inkml:trace contextRef="#ctx0" brushRef="#br0" timeOffset="190839.1123">19693 9228 513 0,'0'0'15'16,"0"0"54"-16,0 0-69 15,0 0 6-15,0 0 4 16,-66 83-6-16,58-34 9 16,1 2 3-16,7 0 8 15,0-2 5-15,0-3-22 16,15-3-7-16,5-7 10 15,8-7-10-15,5-4-1 16,7-11-7-16,3-9-25 16,2-5-75-16,0-18-342 15</inkml:trace>
  <inkml:trace contextRef="#ctx0" brushRef="#br0" timeOffset="191434.0559">20239 9685 462 0,'0'0'128'0,"0"0"-69"16,0 0-9-16,0 0-28 16,0 0-2-16,-27-98 31 15,27 65-37-15,1-1 6 16,12 0-15-16,3 3 3 16,0 4-8-16,2 7 0 15,-4 9 0-15,-1 6 4 16,1 5-4-16,2 0-1 15,-3 16-7-15,4 7 16 16,-5 2-11-16,-2 3 3 16,-3-4 0-16,-2 0 1 15,-4-7-1-15,-1-5 0 16,0-6 2-16,0-5 3 16,0 1 7-16,2-2-12 15,-2 0 1-15,3-2 25 0,3-15-26 16,4-1-4-16,4-1 1 15,0 3 3-15,-1 9-9 16,-1 2 7-16,1 5 2 16,-2 0-12-16,3 3 18 15,3 7-6-15,1 3 0 16,5 1 4-16,-1-1-4 16,3-2 0-16,0-2 0 15,-1-7 5-15,0-2-4 16,0 0-2-16,0 0-11 15,1-11-68-15,-3-7-53 16,-7-3-161-16</inkml:trace>
  <inkml:trace contextRef="#ctx0" brushRef="#br0" timeOffset="191758.6973">20837 9087 203 0,'0'0'52'16,"0"0"23"-16,0 0-30 15,0 0 7-15,0 0 2 16,0 0-15-16,15-2 13 16,6 13 19-16,3 3 16 0,6 2-40 15,5 3-30-15,-1 7 14 16,-1 4-5-16,-1 4-4 15,-6 9-21-15,-4 3-1 16,-6 7 34-16,-10 5-32 16,-6 2-3-16,-5 4 3 15,-23-1 5-15,-11 0-7 16,-8-5-13-16,-5-2-48 16,-1-8-87-16,-5-14-248 15</inkml:trace>
  <inkml:trace contextRef="#ctx0" brushRef="#br0" timeOffset="193463.6038">21668 9094 154 0,'0'0'318'0,"0"0"-268"16,0 0-34-16,0 0 13 15,0 0-24-15,0 0 13 16,0 0 89-16,0 0-64 16,6 0-12-16,4 0-4 15,13-1 1-15,6-10 19 16,10-2-32-16,7-3-7 0,2-1 20 15,1-4-28 1,-7 0-2-16,-6-3-5 0,-14-2 7 16,-7 1-19-16,-13 1-8 15,-2 3-46-15,-11 4 50 16,-17 2-53-16,-12 6 50 16,-5 4 4-16,-3 5 12 15,6 0 10-15,14 0 5 16,12 0 10-16,11 0 44 15,5 0-29-15,3-3-28 16,24-1 1-16,13-1-3 16,13 3 24-16,3 2-24 15,1 0 0-15,-7 5-1 16,-9 12 5-16,-11 7-4 16,-8 2 0-16,-13 7-2 15,-7 0 0-15,-2 2 2 16,-8-1 0-16,-13-2 25 0,-4-3-18 15,2-2-3-15,2-7-5 16,12-2 1-16,9-8-77 16,6-10-113-16,26-6-200 15</inkml:trace>
  <inkml:trace contextRef="#ctx0" brushRef="#br0" timeOffset="193998.4743">22922 8615 528 0,'0'0'156'15,"0"0"-113"-15,0 0-24 16,0 0-19-16,0 0 17 0,0 0-16 16,3 58 37-1,0-33-20-15,0 1 32 0,3-2-39 16,-2-4 1-16,3-1 4 15,-3-7-16-15,1-6 4 16,3-4-4-16,3-2 9 16,7-2 16-16,10-16-25 15,9-8 0-15,-1 1 6 16,-5 5-5-16,-10 9-1 16,-9 9-1-16,-4 2-10 15,-5 0 2-15,2 16-16 16,0 0 25-16,-2-2 8 15,2-3-8-15,-1-6 3 16,2-2-3-16,6-3 0 0,5 0 24 16,11-5-19-16,8-15-5 15,5-5 0-15,0-3-8 16,-4 1-107-16,-3 1-106 16</inkml:trace>
  <inkml:trace contextRef="#ctx0" brushRef="#br0" timeOffset="194594.6645">23601 8791 293 0,'0'0'351'0,"0"0"-270"16,0 0-52-16,0 0 27 0,0 0-38 15,0 0 7-15,-48 34 11 16,42-21-33-16,6 4 10 15,0-3-13-15,0 3 5 16,6-5-6-16,9-4 1 16,8-4 0-16,-1-4 6 15,0 0-3-15,-4-15 6 16,-3-2-9-16,-6-3 4 16,-6 1 2-16,-3 1-6 15,0 1 0-15,-12 4-7 16,-6 4-5-16,1 4 10 15,1 5-3-15,4 0-6 0,2 0-1 16,6 0 12 0,0 5-13-16,4 1 10 0,0 0-13 15,4-1 10-15,10-2 1 16,3 2 5-16,2-5 5 16,-1 0-5-16,1 0 0 15,-5 0-3-15,-4 0 9 16,-4 0-6-16,-3-3 0 15,-1-2 2-15,-1-5 17 16,-1 1-19-16,2-6 0 16,1 0 14-16,2-3-14 15,3-3 0-15,4 0-5 16,6-3 11-16,2 5-18 16,5 1 12-16,0 4 0 15,-1 3 1-15,-7 6-1 0,-4 4-3 16,-7-1 1-16,-3 2-27 15,-2 0 14-15,-1 0-49 16,0 2-1-16,0 7 44 16,0 2-62-16,-6 1-53 15,-3 1-93-15</inkml:trace>
  <inkml:trace contextRef="#ctx0" brushRef="#br0" timeOffset="195515.7745">23735 8753 175 0,'0'0'435'15,"0"0"-359"-15,0 0-30 16,0 0-42-16,0 0 10 15,0 0-7-15,17-27 4 16,-3 17 15-16,-1-1-10 16,-2-4 7-16,-5 3 5 15,-3-3-23-15,-3-4 21 16,0-1-26-16,-1-3 4 16,-11-3-8-16,-3 1 12 0,0-1-8 15,-1 3 0-15,5 4 10 16,2 4-18-16,6 6 8 15,3 2 0-15,0 3-11 16,5 1 1-16,17 1 8 16,8 2-2-16,6 0 8 15,2 0-4-15,-2 0 0 16,-1 11 0-16,-6 1-15 16,-3 1 15-16,-8 1-4 15,-5 1 0-15,-5 4 3 16,-7 3-19-16,-1 2 15 15,0 2 5-15,-4-1 4 0,-4-2 2 16,5-3 14 0,3 0-11-16,0-4-5 0,0-5-3 15,12-3 3-15,7-5-4 16,6-3 10-16,3 0-6 16,2-3-2-16,0-11 5 15,-7-3-5-15,-2 0 2 16,-7-2-4-16,-3 2 0 15,-5 0 14-15,-3 0-11 16,-3 0-6-16,0 2 4 16,0 1-1-16,0 2 0 15,-1 4-5-15,-4 2 5 16,2 3 9-16,2 3-4 16,1 0-5-16,0 0 0 15,0 0-4-15,0 0-4 0,0 10 5 16,6 6 3-16,3 0 1 15,3 0-1-15,1-1-4 16,1-1 1-16,2-3 6 16,1-2 2-16,0-4-5 15,3-3 0-15,-2-2 18 16,4 0-16-16,2-7 3 16,1-5-2-16,-2-2 5 15,-4 3 7-15,-4 1-15 16,-6 3 0-16,-5 2-5 0,-2 3 5 15,-1 0 0 1,-1 2-1-16,0-1 6 0,0 1-4 16,0-1-1-1,0-1-7-15,0 1 1 0,0 1-22 16,0 0-7-16,0 0-40 16,0 0-71-16,0 1-154 15</inkml:trace>
  <inkml:trace contextRef="#ctx0" brushRef="#br0" timeOffset="196486.0616">24273 8630 285 0,'0'0'136'16,"0"0"-79"-16,0 0-4 16,0 0-4-16,0 0 49 15,0 0-43-15,-11 2 13 16,11-2 2-16,0-2-22 16,0-15-10-16,6-7-38 15,4-4 0-15,-4-5 9 16,-4 2-9-16,-2-1 0 15,0 3-6-15,-8 5 18 0,-7 5-22 16,2 4 10-16,-2 3 0 16,4 4-19-16,7 6 19 15,1 2-4-15,3 0-3 16,0 0-23-16,0 5 6 16,1 12 6-16,13 3 18 15,5 4 4-15,2 1-4 16,2 0 0-16,2 2 0 15,0 2 5-15,-3-1-1 16,-3 0-4-16,-6 0 0 16,-9-1 1-16,-4-1 0 15,0-1-1-15,0-4 4 16,-7-5-2-16,-2-3 11 0,2-4-13 16,5-7 0-1,2-2-6-15,0 0 6 0,5-8-7 16,12-11 4-16,6-4-7 15,-1 0 6-15,1 4-1 16,-6 2 5-16,-3 4-3 16,-4 4 3-16,-1 1 0 15,-1 0-8-15,-2 3 19 16,1-2-13-16,2 0 2 16,-3-2 0-16,2 0 13 15,-2-2-3-15,1 0-8 16,-1-1 13-16,-2 0-13 15,-1 2 20-15,2-2-22 16,-2 0 7-16,0 0-4 0,0-2-3 16,1-2-2-1,-1-2 2-15,0-4 3 0,2-5-3 16,-2-2-5-16,1-2 5 16,-2 2 5-16,-2 0-2 15,0 1-3-15,0 4 23 16,0 3-23-16,0 2 26 15,0 2-26-15,0 1 2 16,0 3 2-16,0 5-4 16,0 1 0-16,0 7 0 15,0 0 5-15,0 0-10 16,0 17-18-16,0 13 23 0,0 13-9 16,0 3 9-16,0 0 0 15,1-3 4 1,5-4-4-16,6-8 17 0,-1-9-17 15,2-5 3-15,0-7-16 16,4-5 29-16,4-5-16 16,3 0 10-16,4-20-10 15,-4-8-28-15,-11-7-147 16,-10-2-394-16</inkml:trace>
  <inkml:trace contextRef="#ctx0" brushRef="#br0" timeOffset="196635.8938">24639 8351 569 0,'0'0'104'0,"0"0"-93"15,0 0-11-15,0 0 0 16,0 0 0-16,103-19-2 16,-78 14-79-16,-7-1-211 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2:55:32.994"/>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Property name="color" value="#0070C0"/>
    </inkml:brush>
  </inkml:definitions>
  <inkml:trace contextRef="#ctx0" brushRef="#br0">6124 6268 30 0,'0'0'69'16,"0"0"-34"-16,0 0 18 0,0 0-8 15,0 0-38-15,0 0 2 16,0 0 13-16,-5-55-21 15,5 47-1-15,5 2 0 16,1-2 4-16,-3 3 1 16,3-2 13-16,0 2-17 15,0-4 21-15,-2-2-17 16,-1 0 9-16,0 1 11 16,-3 2 31-16,0 3-22 15,0 1-10-15,0-1-14 16,0 1-1-16,0 1-9 15,0 0 0-15,0 1 13 16,0-1-12-16,0 3 43 0,0 0-27 16,0 0-10-1,0 0 51-15,0 0-29 0,0 0 1 16,-1 0 11-16,-1 0-37 16,1 0 43-16,-1 0-33 15,2 0-6-15,-3 0 24 16,-4 0-19-16,-2 3-10 15,-5 7-3-15,-3 1 11 16,-4 6 5-16,0 5-16 16,-3 4 2-16,-1 7-2 15,-2 6 8-15,2 1-8 16,3 7 0-16,8 0 3 16,8 4-21-16,6 7 18 15,0 2 0-15,0 1 5 0,16 0-5 16,2 2 0-16,4-3-9 15,5 1 21-15,1-2-15 16,4 0 3-16,1-1 0 16,7-1-23-16,6-7-16 15,14-9 0-15,10-2-40 16,13-8-11-16,10-5-98 16</inkml:trace>
  <inkml:trace contextRef="#ctx0" brushRef="#br0" timeOffset="1270.1321">20227 6053 463 0,'0'0'130'16,"0"0"-51"-16,0 0-62 16,0 0 46-16,0 0-51 15,0 0 1-15,-1-14 3 16,1 14-16-16,0 0-8 16,0 0 8-16,0 11-1 0,4 6 1 15,9 5 3-15,2 2-1 16,5 5 37-16,-1 0-32 15,2 0-7-15,3 3 13 16,-2-3-6-16,-1 6 22 16,-5-1-29-16,-1 3 0 15,-6 2 13-15,-4 0-5 16,-5 2-8-16,0-1 0 16,0 4 3-16,-11 3 6 15,-7-1-9-15,2 2 5 16,-6-2-5-16,-2 0 13 15,-1 0-13-15,-2-6 5 16,-2-4 9-16,0 0-11 0,-6-5-3 16,-7-2 0-1,-10-3 13-15,-9-6-12 0,-11-3-2 16,-11-2-20-16,-5-1-89 16,-5-5-100-16,2-9-362 15</inkml:trace>
  <inkml:trace contextRef="#ctx0" brushRef="#br0" timeOffset="3900.3668">4655 16397 374 0,'0'0'145'0,"0"0"-108"15,0 0 13-15,0 0-26 16,0 0-17-16,0 0 19 16,0 0-9-16,-3 0-9 15,6 0 16-15,13 0-12 16,2-2-12-16,11-3 16 15,-1 0-16-15,3-3 16 16,-1 1-16-16,-3 2 0 16,4-2 2-16,-4-1-2 15,-2-1 0-15,-1 0 5 16,-6-3-4-16,0 3 8 0,-7-2-9 16,-3 2 0-1,-6 1-16-15,-2 1 16 0,0-3-16 16,-15 3-40-16,-7 2-9 15,-8 1 59-15,6 3 3 16,-3 1 6-16,11 0 25 16,5 0-24-16,7 0 13 15,4-2 8-15,0 1-25 16,0-1-15-16,0 1-10 16,10-2 25-16,8 0 7 15,10 3 3-15,2 0-10 16,0 0 2-16,0 15 6 15,-6 7-16-15,-2 7 8 16,-6 7 0-16,-8 0 18 0,-5 5-10 16,-3-4-7-16,0 1 28 15,-12-2-12-15,-4-2-1 16,-5-4-16-16,6 0 0 16,-1-6-6-16,8-6-113 15,5-8-129-15</inkml:trace>
  <inkml:trace contextRef="#ctx0" brushRef="#br0" timeOffset="5602.5008">28678 14670 413 0,'0'0'53'0,"0"0"28"15,0 0-66-15,0 0-2 16,0 0-23-16,0 0 10 16,0 1 0-16,0 15 43 15,0 4-29-15,0 5 13 16,0 4 9-16,0 10-34 16,2 4 50-16,-2 4-52 0,0 4 5 15,0 1 22-15,-2 6-27 16,-14 6 0-16,-6 1 2 15,-3 3 2-15,-6-1 8 16,0-4-12-16,-1-7-64 16,-1-3-17-16,0-11-60 15,-3-14-326-15</inkml:trace>
  <inkml:trace contextRef="#ctx0" brushRef="#br0" timeOffset="7051.9829">5450 14783 374 0,'0'0'134'16,"0"0"-73"-16,0 0 64 15,0 0-98-15,0 0-14 16,0 0 20-16,0 0-28 16,-12-6 25-16,12 6-30 15,-3 0 3-15,0 0-2 16,-5 9-1-16,-3 10-3 15,-3 8 2-15,1 8 2 16,2 9 6-16,2 6-7 16,-1 4 0-16,1 4-5 15,6-2 5-15,3-1 0 16,0 2-1-16,0 0 10 16,3-4-12-16,12-2 3 0,0-5-46 15,7-4 45 1,8-6-113-16,4 0 0 0,4-8-123 15</inkml:trace>
  <inkml:trace contextRef="#ctx0" brushRef="#br0" timeOffset="8825.6402">27363 17413 581 0,'0'0'141'0,"0"0"-109"16,0 0 36-16,0 0-64 15,0 0 27-15,0 0 20 16,0 0-23-16,-5 0 8 16,5 0-36-16,10 0 7 15,6 0 5-15,4-2-2 16,4-1-13-16,-3 3 3 16,3-2 0-16,-3 2 4 15,-1 0-4-15,-1 0 0 16,0 0-8-16,-2 0-25 0,-1 0-18 15,-6 0-35 1,-2 7-75-16,-8-4-100 16</inkml:trace>
  <inkml:trace contextRef="#ctx0" brushRef="#br0" timeOffset="9986.7499">16848 4107 309 0,'0'0'128'0,"0"0"-33"16,0 0-89-16,0 0 78 16,0 0-48-16,0 0 20 0,0-50 46 15,0 45-59-15,0 1 8 16,-7 1-41-16,-5 3 7 15,-6 0-22-15,-9 0 5 16,-12 14 0-16,-8 11 6 16,-2 5-4-16,7-1-2 15,12-1 0-15,11-4 19 16,11-4-47-16,8-2 28 16,0 1-6-16,16-4 0 15,8 0 8-15,3-5-2 16,5 1 0-16,2 2 5 15,-3 1 8-15,-8-2-13 0,-6 2-27 16,-9-2 25-16,-8 4-60 16,0 3-7-16,0-1-6 15,-15 0-76-15,-6-8-129 16</inkml:trace>
  <inkml:trace contextRef="#ctx0" brushRef="#br0" timeOffset="11519.4313">16701 4054 416 0,'0'0'120'0,"0"0"-31"16,0 0-5-16,0 0-43 15,0 0 64-15,0 0-79 16,1-29-19-16,-1 29 22 15,-7 0-29-15,-5 0 0 16,-4 12-1-16,-4 3 15 16,7 4-17-16,4 1 3 0,6-1-2 15,3 1-7-15,0 1 5 16,7 1 4-16,11-2-1 16,9 3 19-16,1 2-10 15,1 0-8-15,-2 1 0 16,-10 1 0-16,-9 1 0 15,-8 3-19-15,0-1 18 16,-13-2 1-16,-7-3 1 16,2-8-1-16,5-8 0 15,7-4 1-15,3-5-1 16,3 0-4-16,0-8 2 0,7-15-10 16,13-4-1-1,7-2 3-15,5 5 10 0,0 6-8 16,1 5 8-16,-4 4 0 15,-2 0-5-15,-1 2 10 16,-6 3-4-16,-3-1-1 16,-1-2 0-16,-2 0 3 15,-1-3 0-15,-1 0 2 16,-3 0-5-16,-2 1 2 16,-4 1 13-16,-3-1-15 15,0 5 13-15,0 0-5 16,0 4-8-16,0 0 0 15,-4 0-8-15,-5 0 18 16,2 15-20-16,3 3 10 16,4 2-7-16,0 0-2 15,8-1-5-15,11-7 14 16,3-1 0-16,1-7 10 0,4-4-19 16,-2 0 9-16,-1-10 0 15,-3-5 10-15,-6-1-10 16,-4-4 0-16,-3 4-9 15,-3-1 25-15,-2 0-23 16,1 0 7-16,4-2 0 16,4 2 6-16,3 4-6 15,4-1 0-15,5 4-15 16,4 0 15-16,2 5-2 16,-3 4 2-16,0 1-9 0,-8 0 1 15,-5 0 8-15,-4 11-26 16,-7 8 17-16,-3 2-12 15,0 1 18-15,0 0 6 16,-8 1-2-16,1-4 35 16,6-5-32-16,1-4-4 15,0-5 0-15,8-3 20 16,10-2 3-16,6 0-23 16,5-12 3-16,-4-4 3 15,-1-2-6-15,-6 0 0 16,-4 4-3-16,-6 5 9 15,-3 4-4-15,-4 4-2 16,-1 1 0-16,0 0-10 16,0 0-4-16,5 11 9 0,1 5-5 15,4 2 20-15,2 1 3 16,7-5-13-16,5-2-28 16,9-12-48-16,7 0-162 15</inkml:trace>
  <inkml:trace contextRef="#ctx0" brushRef="#br0" timeOffset="12192.7401">18197 4121 664 0,'0'0'75'0,"0"0"-68"0,0 0 20 16,-98 28-14-16,78-17-12 15,4 4 10-15,8-2 19 16,7-1-30-16,1 0-1 16,0-3 0-16,9-4 2 15,10-4-4-15,8-1 3 16,-2 0 0-16,-1-3-2 16,-8-4 2-16,-8-1 0 15,-5 3-6-15,-3-2 18 16,0 3-23-16,-5 2 11 0,-8 0 0 15,4 1 9 1,5 1-7-16,2 0-2 0,2 0 0 16,0 0-16-16,2 0 2 15,14 0 14-15,14 0 0 16,7 0 11-16,5 0-11 16,6-13-8-16,-8-5 5 15,-4-1 2-15,-8 1-15 16,-9 0 27-16,-8 1-11 15,-8 0 44-15,-3 3-8 16,0 2-11-16,0 1-6 16,-3 8-9-16,-6 3 4 15,-4 0-14-15,-1 6 0 16,-5 19-7-16,4 11 13 16,0 3-6-16,7 2 0 0,4-1 15 15,1-3-22 1,3-4 7-16,0-5 0 0,0-3-9 15,12-10 9-15,6-7-14 16,0-6-19-16,3-2 3 16,-1-6 23-16,-4-9-5 15,-6-2 12-15,-9 0-23 16,-1 1 23-16,-1-1-1 16,-20 2-1-16,-3 2 4 15,-3 4-15-15,1 5 13 16,4 3 0-16,6 1-11 15,12 0-34-15,4 0-77 0,4 0-247 16</inkml:trace>
  <inkml:trace contextRef="#ctx0" brushRef="#br0" timeOffset="13610.9571">19184 4157 216 0,'0'0'473'16,"0"0"-342"-16,0 0-129 16,0 0 16-16,0 0 54 15,0 0-51-15,18-19 17 16,2-6-24-16,5-4-12 16,-3-3 18-16,-1 5-20 15,-4 0 0-15,-7 2 15 16,-4 2-15-16,-5 3-8 0,-1 3 6 15,0 6 4 1,0 4-11-16,0 4 9 16,0 3 0-16,0 0-20 0,0 24 20 15,-5 8 0-15,-1 9-8 16,0 0 18-16,1-1-3 16,2-7-7-16,0-6 0 15,0-6 11-15,3-6-11 16,0-8 0-16,0-5-9 15,0-2 19-15,0 0-22 16,18-9 12-16,17-16 0 16,8-3-12-16,-2 0 12 15,-3 5-26-15,-11 9 23 16,-11 8-8-16,-6 6-1 16,-3 0-7-16,0 6 17 0,2 11-26 15,1 5 41 1,10-3-13-16,2-2 0 0,4-3-17 15,5-8 8-15,-1-6-33 16,4 0-26-16,-9 0 55 16,-5 0-66-16,-11-6 45 15,-9 3 17-15,0-2-1 16,-9 3 4-16,-14 2 12 16,-5 0 4-16,1 0 47 15,7 3-19-15,4 5 8 16,9 0 1-16,5 4-37 15,2 0-4-15,0-2-33 0,14-2 35 16,10-3 17 0,5-2-12-16,6-3-1 0,-5 0-4 15,-4 0-27-15,-6-5 12 16,-13-4-16-16,-7 1 31 16,0 1-19-16,-4 0 20 15,-17 3-1-15,1 1 2 16,3 3-2-16,4 0 32 15,6 0-32-15,7 0 6 16,0 0-16-16,0 0-14 16,7 1 24-16,13-1 6 15,8 0 13-15,5 0 1 16,3-8-20-16,3-11 9 16,-8-1 4-16,-4-2-13 15,-11 4 0-15,-8 1 14 0,-4 2-13 16,-4 3 26-16,0 3 2 15,0 4-27-15,2 5 48 16,-1 0-50-16,2 0-15 16,3 16 9-16,2 7-4 15,-1 8 10-15,2-1 0 16,-3-1 0-16,-3-4-2 16,-3-3 2-16,0-7-2 15,0-5-1-15,0-5 6 16,0-3 1-16,0-2-4 15,0 0 0-15,0-7-16 16,0-10-90-16,5-1 37 0,11-1 26 16,0 0 12-1,2-1 23-15,-1 5 8 0,-4 1 0 16,1 4 48-16,-1-1-39 16,-3-1 16-16,2 2 4 15,3-3-14-15,-1 2 9 16,3-1-24-16,-4-2 12 15,0 0 16-15,-4 5-25 16,-5 1 11-16,-2 7 25 16,-2 1-35-16,0 0-4 15,0 10-14-15,0 13 14 16,-3 9 10-16,-5 2-8 16,1-4 25-16,-2-4-16 0,6-4-1 15,2-6 14 1,1-9-24-16,0-2-16 0,0-5 12 15,1 0 2-15,17 0 2 16,4 0 7-16,6 0-1 16,1-2-12-16,-2-1-14 15,1 3-116-15,-7-3-70 16</inkml:trace>
  <inkml:trace contextRef="#ctx0" brushRef="#br0" timeOffset="15066.3795">21080 4118 260 0,'0'0'28'16,"0"0"-28"-16,0 0 39 16,0 0 95-16,-82 20 1 15,79-18 19-15,3-2-77 16,0 0-24-16,0 0-6 16,0 0-13-16,20-3 9 15,12-17-17-15,13-6-23 0,5-6 32 16,-1-2-31-16,-9 2-4 15,-9 1 4-15,-8 4-1 16,-10 5 11-16,-7 8-14 16,-5 4 0-16,-1 8-19 15,0 2 19-15,0 0-14 16,-1 19-5-16,-14 8 19 16,1 3 11-16,4 2-11 15,6-4 0-15,4-6-14 16,0 0 14-16,10-8 0 15,11-4-4-15,10-5 11 16,5-5-15-16,0 0 8 0,-6 0-42 16,-11 0 38-16,-7 0-54 15,-8 2 22-15,-4 9-32 16,0 6 40-16,-1 3 28 16,-11-3 0-16,-1 2 3 15,4-6 3-15,2-3-3 16,3-2-3-16,4-3 0 15,0 1 2-15,6-6-10 16,11 0 3-16,8 0 5 16,3 0 8-16,-1-3-8 15,-6-5-35-15,-9 2-19 16,-8-1 12-16,-4 2 27 16,0 1-32-16,-4 1 21 15,-12 0 9-15,-1 1 3 0,1 2 14 16,7 0 11-16,3 0 2 15,4 0-4-15,2 0-9 16,0 0-36-16,8 2 11 16,11 2 35-16,2-4-10 15,8 0 22-15,0 0-20 16,1-6 4-16,-3-9-6 16,-2-4 0-16,-6-3 25 15,-3-2-22-15,-6 2-3 16,-1 0 18-16,-6 5 7 15,-2 0 30-15,1 2-45 0,-2 5 12 16,0 5 71-16,0 3-93 16,0 2-1-16,0 7-15 15,0 18 16-15,0 9-13 16,0 3 13-16,0 1 0 16,0-2 7-16,-5-6 6 15,-1-3-13-15,1-7 16 16,3-7-14-16,2-7 7 15,0-6-9-15,0 0 0 16,0 0 50-16,0-19-29 16,9-4-20-16,9-9-2 15,4 3-1-15,0 7-3 16,-3 7-23-16,-3 7 28 0,-3 8-33 16,-4 0 33-1,-1 11-15-15,-7 6 4 0,-1 7 11 16,0-1-12-16,-9 1 12 15,-7-3 0-15,0-2 9 16,1-5-7-16,2-3-2 16,3-5 0-16,6-5 15 15,4-1-32-15,0 0-6 16,0-9-25-16,13-9-9 16,7-3-30-16,0 4 75 15,-1 5-23-15,-2 7 29 16,-1 3 2-16,0 2 4 15,0 0 0-15,-3 0 27 16,4 0-18-16,-4 4 5 0,2-1 4 16,0-3-15-16,3 0 38 15,0 0-27-15,6-13 7 16,2-6 38-16,4-1-59 16,0-3 0-16,-2-4-2 15,1 1 22-15,-8-1 13 16,-5 1-18-16,-8 5 11 15,-5 6 8-15,-3 7-1 16,0 2-30-16,0 6-3 16,-6 3 1-16,-9 16 3 15,-5 6-4-15,3 9 0 16,6-3-6-16,3 0 6 16,7-2-2-16,1-7-8 0,0-6 10 15,11-7-10-15,8-4 6 16,6-5-48-16,2 0 47 15,2-18-129-15,-9-9-132 16</inkml:trace>
  <inkml:trace contextRef="#ctx0" brushRef="#br0" timeOffset="15237.2586">21669 3906 524 0,'0'0'27'0,"0"0"-27"0,0 0-44 15,121 39-4-15,-66-34-407 16</inkml:trace>
  <inkml:trace contextRef="#ctx0" brushRef="#br0" timeOffset="15620.7333">23302 4092 740 0,'0'0'79'0,"0"0"-20"15,0 0 9-15,0 0-27 16,0 0 13-16,0 0-54 0,68-18 2 16,-34 9-27-16,2 6 11 15,0 3-79-15,-3 0-41 16,-8 0-130-16</inkml:trace>
  <inkml:trace contextRef="#ctx0" brushRef="#br0" timeOffset="15784.2919">23393 4266 658 0,'0'0'92'0,"0"0"-88"16,0 0 5-16,0 0 38 16,0 0-44-16,91-3 18 0,-41-8-42 15,3-6-44-15,3-2-159 16</inkml:trace>
  <inkml:trace contextRef="#ctx0" brushRef="#br0" timeOffset="16204.4333">23959 3961 596 0,'0'0'182'0,"0"0"-132"15,0 0-15-15,0 0-20 0,0 0-14 16,0 0 46 0,74-6-46-16,-42 14 5 0,-6 7-3 15,-6 0 4-15,-10 5-14 16,-8-1 2-16,-2 3 5 16,-6 0 1-16,-13 0-1 15,-5-6 0-15,3 0 14 16,7-6-2-16,7-4 21 15,5 1-33-15,2-3 0 16,0 5-16-16,12 0 16 16,9 4 0-16,-1 1 33 15,-4 0-28-15,-5-1-10 16,-8 1 5-16,-3 0 0 16,0 0 12-16,-12 3-2 15,-14 0-10-15,-4 0 44 0,-2-3-43 16,2-4 11-16,8-3-12 15,5-4-40-15,7-3 6 16,7-1-91-16,3-18-129 16</inkml:trace>
  <inkml:trace contextRef="#ctx0" brushRef="#br0" timeOffset="16564.577">23815 3975 369 0,'0'0'186'16,"0"0"-105"-16,0 0 1 16,0 0-55-16,0 0-1 15,0 0 27-15,-16 33-30 16,13-11 49-16,3 5-38 16,0 1-33-16,0 4 37 0,0-3-22 15,0 3-11-15,0-3-5 16,0-1-23-16,0 3 6 15,0-9-109-15,0-8-205 16</inkml:trace>
  <inkml:trace contextRef="#ctx0" brushRef="#br0" timeOffset="20688.6886">241 5229 268 0,'0'0'84'0,"0"0"23"16,0 0-75-16,0 0 43 15,0 0-67-15,0 0 4 16,0 0 45-16,0 0-31 16,-3-6 7-16,3 6 4 15,0 0-31-15,0 0 22 16,0 0-28-16,11 0-10 15,11 0 10-15,11 0 0 16,9 2 9-16,2 3-9 16,1 2 11-16,6-6 3 0,-2-1-14 15,-7 0 0-15,-5 0 19 16,-13-10-18-16,-2-2-1 16,-8 1 0-16,2 0 1 15,-7-4-25-15,-1 2 2 16,-7-3-97-16,-1 1 39 15,0-1-147-15,-13 4-80 16</inkml:trace>
  <inkml:trace contextRef="#ctx0" brushRef="#br0" timeOffset="20958.7073">558 5066 62 0,'0'0'198'0,"0"0"-95"15,0 0 15-15,0 0-86 0,0 0-29 16,0 0-3-1,0 0-10-15,22 0-29 0,11 0 39 16,8 0 40-16,1 0 32 16,-6 4-72-16,0 5 0 15,-9 4 24-15,-8 7-24 16,-7 4 0-16,-9 6 12 16,-3 3-10-16,0 3 51 15,-15 0-15-15,-7-4-27 16,-2-3 15-16,4 0-22 15,1-7-4-15,10-1 0 16,6-1-57-16,3-8-45 16,0-10-256-16</inkml:trace>
  <inkml:trace contextRef="#ctx0" brushRef="#br0" timeOffset="24040.6309">3954 5609 445 0,'0'0'145'0,"0"0"-117"16,0 0 43-16,0 0 5 16,0 0-43-16,0 0 32 15,-20 0-65-15,20 0 10 16,0 0-4-16,6 0-6 15,6 0 0-15,9 0 11 16,3 0-11-16,-1 0 4 0,0 0-4 16,1 0 0-1,-2 0 7-15,0 6-7 0,-5-4-2 16,1 1-5-16,-3-3-20 16,0 0 8-16,3 0-59 15,1 0-55-15,-4 0 26 16,0-3-314-16</inkml:trace>
  <inkml:trace contextRef="#ctx0" brushRef="#br0" timeOffset="24933.2347">6897 5707 352 0,'0'0'103'15,"0"0"-71"-15,0 0 0 16,0 0-31-16,0 0-2 15,0 0-11-15,6 2 12 16,10-2 73-16,5 0-36 0,0 0-6 16,3-2 18-1,1-3-16-15,3 0-3 0,-1 3-30 16,0-1 8-16,1 1 32 16,-2-1-40-16,2 1 0 15,-1 0 2-15,-3-1 7 16,-5 2-7-16,1 0-2 15,-6-2 0-15,-3 2 15 16,-5 1-15-16,-3-1 0 16,-3 1 15-16,0 0-6 15,2 0-4-15,-2-2-5 16,0 2 0-16,0 0 6 16,0 0-6-16,0 0-14 15,0 0 10-15,0 0-60 16,2 0-19-16,1 0-16 0,0 4-30 15,0-2-205-15</inkml:trace>
  <inkml:trace contextRef="#ctx0" brushRef="#br0" timeOffset="26389.057">5008 5632 87 0,'0'0'253'0,"0"0"-170"15,0 0-8-15,0 0-24 0,0 0-27 16,0 0 14-16,-9-8-36 16,9 8 3-16,0 0 61 15,0 0-58-15,0-1 11 16,0 1-18-16,0-2 8 16,0 2 3-16,11 0-12 15,8-1 0-15,8-2 11 16,0 3-11-16,10 0 0 15,-1 0-3-15,3 0 10 16,1 0-16-16,-1 0 9 16,-3 0 0-16,-2 0-12 15,-3 0 18-15,-4 0-6 0,-5 0 0 16,-5-2 6-16,-4 0-9 16,-5 2 3-16,-5 0 0 15,-3 0-11-15,0 0 12 16,0 0-1-16,0 0 0 15,0 0 5-15,0 0-2 16,0 0-3-16,0 0 0 16,0 0 2-16,0 0-2 15,0 0-10-15,0 0-12 16,6 0-69-16,4 0 30 16,5 0-114-16,-4 0-159 15</inkml:trace>
  <inkml:trace contextRef="#ctx0" brushRef="#br0" timeOffset="27814.1553">5976 3079 44 0,'0'0'288'0,"0"0"-235"16,0 0 75-16,0 0-103 16,0 0 43-16,0 0 37 15,-19-24-92-15,16 24 42 16,-3 0-42-16,3 0-5 16,-6 0-15-16,-4 0 15 15,-4 9-8-15,-1 6 19 16,1-1 8-16,0 3-26 15,4 0-1-15,2 2 20 16,2 3-24-16,-1 2 4 16,7-3 0-16,3 1-12 15,0-2 12-15,0 0 0 0,3-1-4 16,10-3 20-16,5-5-20 16,9-2 4-16,6-5 0 15,7-4-18-15,5 0 18 16,1 0-42-16,-4 0-12 15,-5-4-67-15,-8-1-126 16</inkml:trace>
  <inkml:trace contextRef="#ctx0" brushRef="#br0" timeOffset="28772.5994">6543 3026 61 0,'0'0'354'0,"0"0"-195"16,0 0-120-16,0 0 30 15,0 0-42-15,0 0-11 16,-37-17 65-16,25 17-76 15,-3 0 6-15,-1 0 31 16,-4 6-35-16,2 7-7 0,2 1 1 16,1 4 18-1,2 1-13-15,5 2-6 0,2 2 0 16,6-1-20-16,0 2 20 16,0-2 0-16,11-4-4 15,8-1 19-15,-1-6-23 16,6-2 8-16,0-7 0 15,-1-2 9-15,3 0-9 16,-5-4 0-16,-2-10 20 16,5-4-17-16,-9-2 15 15,1-1-18-15,-7 1 2 16,-4-1-6-16,-5 1 4 16,0 3 0-16,0-3-3 15,-6 3-6-15,-6 0 4 16,-3 3-26-16,0 3 14 0,-1 2-4 15,2 4 18-15,-4 2-15 16,-1 1 18-16,4 2 6 16,0 0-6-16,2 0-27 15,2 6-42-15,1 6 53 16,2 0-42-16,5 2-27 16,3 2 45-16,0-4-77 15,5 0-41-15</inkml:trace>
  <inkml:trace contextRef="#ctx0" brushRef="#br0" timeOffset="29479.6135">6986 3128 286 0,'0'0'155'15,"0"0"-116"-15,0 0-6 16,0 0-5-16,0 0-14 16,0 0-2-16,0 0-10 0,6 0 71 15,9 0-64 1,2-5 19-16,5 0 1 0,2 0-26 15,-1 2 3-15,4 0-6 16,3 2 1-16,-3-2-20 16,5 1-79-16,-4-3-22 15,0-4-264-15</inkml:trace>
  <inkml:trace contextRef="#ctx0" brushRef="#br0" timeOffset="29764.9682">7750 3073 487 0,'0'0'126'0,"0"0"-112"16,0 0 3-16,0 0-10 16,0 0-7-16,0 0 2 15,46-11 5-15,-29 6-11 16,0 4 4-16,3-2-76 16,-5 0-56-16,2-2-190 15</inkml:trace>
  <inkml:trace contextRef="#ctx0" brushRef="#br0" timeOffset="29959.3053">8339 3060 434 0,'0'0'40'15,"0"0"-15"-15,0 0-50 16,0 0-21-16,0 0-75 0,0 0-61 16</inkml:trace>
  <inkml:trace contextRef="#ctx0" brushRef="#br0" timeOffset="30190.8503">8713 3031 389 0,'0'0'52'16,"0"0"79"-16,0 0-72 16,0 0-40-16,0 0 47 15,0 0-65-15,48-8 21 16,-36 8-22-16,4 0-27 0,1 0 8 15,4 0-178-15,-2 0-250 16</inkml:trace>
  <inkml:trace contextRef="#ctx0" brushRef="#br0" timeOffset="31218.4453">10045 2766 432 0,'0'0'145'0,"0"0"-73"16,0 0 27-16,0 0-42 15,0 0-8-15,0 0-1 0,0 0-39 16,0 0 31 0,0 0-40-16,-1 6-21 0,-1 7 21 15,1 8 2-15,-2 5 18 16,3 1-18-16,0 2 16 16,0-3-8-16,0 2-10 15,0-6 0-15,0-3 22 16,1-4-22-16,4-4-3 15,-1-3-1-15,1-2-32 16,1-1 33-16,6-5-115 16,0 0-23-16,-1-5-179 15</inkml:trace>
  <inkml:trace contextRef="#ctx0" brushRef="#br0" timeOffset="31715.6167">10232 2766 603 0,'0'0'64'0,"0"0"-34"16,0 0-30-16,0 0 0 15,0 0 49-15,0 0-30 16,72-28 20-16,-59 28-16 15,-1 0-11-15,1 0 2 16,-4 12-14-16,-1 2 0 0,-4 4-3 16,-1 5 7-1,-3 2-4-15,0 1 0 0,0 1 2 16,-10-5 10-16,-1-1-12 16,-2-2 0-16,2-5-3 15,2-1 3-15,-1-7 0 16,4-1-13-16,0-4-8 15,6-1 17-15,0 0 4 16,0 0 0-16,0 0 20 16,0 0-20-16,0 0-7 15,0 0 7-15,0 0 0 16,0 0-16-16,6 0 17 16,2 1-1-16,6 3 35 15,3 4-30-15,1-1-5 0,-1 2 0 16,0-2 17-16,-4-2-21 15,-1 1 4-15,-1-2-10 16,-1-2 5-16,-2-1-95 16,-2-1-57-16</inkml:trace>
  <inkml:trace contextRef="#ctx0" brushRef="#br0" timeOffset="32200.6">10575 2592 466 0,'0'0'131'16,"0"0"-101"-16,0 0 3 0,0 0-15 15,0 0-3-15,0 0 36 16,54 15-4-16,-26-1-20 15,2 3 30-15,-3 3-41 16,-2 2-11-16,-5 2-3 16,-3 2 16-16,-1 4-10 15,-5 3-8-15,-5 1 0 16,-3 3 12-16,-3-1-12 16,0 1 0-16,0-1-6 15,-4-3 22-15,-10 1-24 16,-4-1 8-16,-1 0 0 15,-8-1-20-15,-4 1-32 16,-5 1-89-16,-9-4-55 0</inkml:trace>
  <inkml:trace contextRef="#ctx0" brushRef="#br0" timeOffset="34690.0151">5793 17007 145 0,'0'0'126'0,"0"0"-48"0,0 0-45 16,0 0 34-16,0 0-17 16,0 0-46-16,0 0 104 15,-12-49-60-15,11 49-20 16,-1 0 26-16,-1 0-35 15,0 0 18-15,2 0-31 16,-1 0 10-16,-1 9-10 16,0 14-6-16,-3 10 0 15,3 11 14-15,0 12-9 16,3 0 4-16,0 3-9 0,18-3 3 16,9-5-28-1,12-2 25-15,13-10-21 16,12-3 15-16,18-7-37 0,9-4-11 15,6-6-19-15,12 0-170 16</inkml:trace>
  <inkml:trace contextRef="#ctx0" brushRef="#br0" timeOffset="36287.9352">28334 16833 453 0,'0'0'107'0,"0"0"-86"16,0 0 15-16,0 0 4 16,0 0-28-16,0 0 25 15,0 0-37-15,33 12 0 0,-14 7 74 16,2 5-58-16,-2 5-6 15,2 5 14-15,-3 5-17 16,-5 8 21-16,-3 5-28 16,-3 1 0-16,-7 3 12 15,0-6-12-15,-5-7 0 16,-14-1-3-16,-3-6 10 16,-4-1-14-16,-3-1 5 15,-6-2-74-15,-10-7-54 16,-7-11-442-16</inkml:trace>
  <inkml:trace contextRef="#ctx0" brushRef="#br0" timeOffset="40555.9411">6318 17752 9 0,'0'0'46'16,"0"0"-17"-16,0 0 49 16,0 0 15-16,0 0 21 15,0 0 51-15,0 0-89 16,22-9 14-16,-22 7-40 16,0 2 3-16,-3 0 21 0,-3 0-40 15,-1 0-33-15,-2 0 40 16,3 0-40-16,-9 6-1 15,-3 16-5-15,-1 8 5 16,1 10 18-16,3 7-18 16,7-2 0-16,8-2 2 15,0-11-2-15,5-7-1 16,19-8-13-16,1-8 14 16,5-5 2-16,6-4-2 15,0-4 0-15,1-13 4 16,2-8 10-16,-5-1-18 15,-10-1 4-15,-5 1 0 16,-10 5 13-16,-9 3-13 0,0 1-5 16,-6 2 4-16,-16 2-2 15,-5 0-1-15,-4 4-21 16,0 3 7-16,-1 4 2 16,1 2 1-16,4 0 2 15,4 2-2-15,3 13-35 16,6-2-12-16,10 4-58 15,4 0-164-15</inkml:trace>
  <inkml:trace contextRef="#ctx0" brushRef="#br0" timeOffset="42206.357">26093 17855 639 0,'0'0'71'0,"0"0"-36"15,0 0 23-15,0 0-18 16,0 0-4-16,0 0 0 16,-28-45-25-16,28 25 30 15,0-4-38-15,0-1-3 16,3-1 12-16,9-4-4 15,4 0-8-15,4 3 0 16,2 3 12-16,0 5-28 16,2 7 16-16,-4 4 0 15,-2 5-2-15,-5 3 2 16,-1 0-7-16,-2 8 3 16,0 7 8-16,-2 4-22 0,-2 3 18 15,-4-3 0 1,-1 3 1-16,-1-4 7 0,0-2-8 15,0-4 0-15,0-5 3 16,0-4-4-16,0-3 1 16,0 0 0-16,0 0 26 15,3-3-26-15,3-9 11 16,2-5-11-16,4 0 0 16,0 4-11-16,1 3 11 15,-1 4 0-15,-1 6-10 16,0 0 10-16,-2 0-1 15,0 0-12-15,0 3 13 16,-1 9-11-16,-2 2 11 16,-3-4 0-16,0 2-2 0,-3 0 6 15,0 0-4-15,0-2 0 16,0-3 5-16,0-1-4 16,0-3-1-16,0-3 0 15,0 0 9-15,0 0-3 16,0 0-3-16,0-11-3 15,4-6-27-15,8-3 19 16,1 1-19-16,2 5-8 16,0 4 25-16,-2 5-10 15,0 3 16-15,0 2-5 16,-3 0-3-16,2 2 7 16,2 9 5-16,-1 2 0 15,0 0 26-15,3 1-18 0,-2-2-2 16,0-2-6-16,2-3 9 15,1-2-11-15,3-5 2 16,3 0-82-16,-1-9-97 16</inkml:trace>
  <inkml:trace contextRef="#ctx0" brushRef="#br0" timeOffset="42445.7277">27030 17724 686 0,'0'0'135'0,"0"0"-94"16,0 0-4-16,0 0-37 15,0 0 0-15,0 0 0 16,64-13-27-16,-43 13 14 15,3-2-68-15,-2-1-48 16,-2 1-119-16</inkml:trace>
  <inkml:trace contextRef="#ctx0" brushRef="#br0" timeOffset="42671.7127">27310 17624 623 0,'0'0'156'16,"0"0"-116"-16,0 0-15 16,0 0-12-16,0 0 29 15,0 0 33-15,19 80-48 16,-15-55-25-16,2 0 21 16,-3 1-23-16,-2-7-4 15,1 2-11-15,-2-2-86 16,0-5-63-16,0-4-405 15</inkml:trace>
  <inkml:trace contextRef="#ctx0" brushRef="#br0" timeOffset="47669.0417">6486 7068 298 0,'0'0'62'0,"0"0"26"0,0 0-71 15,0 0 30-15,0 0-40 16,0 0 21-16,0 0 19 16,0 0-24-16,-22-14 29 15,22 14-29-15,0 0-16 16,0 0 42-16,0 0-43 16,0 0-6-16,0 0 8 15,0 0 1-15,0 0-9 16,0 0 0-16,0 0 0 15,0 0 2-15,0 0 10 16,0 0-12-16,0 0 0 0,0 0 2 16,0 0 4-1,5 0-6-15,9 0 0 0,3 0 28 16,2 3-19-16,2-3-9 16,5 2 1-16,-1-2 12 15,5 0-7-15,0 0-6 16,-4 0 0-16,0-2-3 15,-3 2 3-15,-6-3 0 16,-1 3 5-16,-7 0 2 16,-4 0-12-16,-2 0 5 15,-3 0 0-15,0 0 0 16,0 0 0-16,0 0 0 16,0 0 1-16,0 0 6 15,0 0-14-15,0 0-27 0,0 0-101 16,0 7 8-16</inkml:trace>
  <inkml:trace contextRef="#ctx0" brushRef="#br0" timeOffset="60522.3944">15187 15453 439 0,'0'0'99'0,"0"0"-27"16,0 0-48-16,0 0-10 16,0 0 46-16,0 0-59 15,0 0 31-15,0-2 11 16,0 2-26-16,0 0 11 16,0 0-28-16,0 0 2 15,0 0 13-15,0 0-14 16,0 0-1-16,0 0 0 15,0 0 9-15,0 0-8 16,0 10-1-16,2 4 0 16,1 2 55-16,2 4-54 15,0 2 10-15,-1 4 10 16,1-1-14-16,-1 2 19 16,2-1-26-16,1-1 0 15,-2-1 37-15,1-2-34 0,-1 1-3 16,1 0 9-1,-1-4-5-15,0-1 3 0,-2-5-7 16,-2-4 0-16,1-3 0 16,-1-4 0-16,-1 0 0 15,0-2 1-15,2 0-1 16,-2 0-2-16,3 0-62 16,5-2-48-16,2-11-8 15,2-7-501-15</inkml:trace>
  <inkml:trace contextRef="#ctx0" brushRef="#br0" timeOffset="61250.4648">15540 15670 479 0,'0'0'157'0,"0"0"-120"16,0 0 9-16,0 0 22 15,0 0-43-15,0 0 0 16,-19 4-5-16,10 3-7 16,0 7 38-16,-3 0-45 0,2 6-6 15,2 5 20-15,2-2-19 16,0 2 23-16,3 0-24 15,3-2 0-15,0 1 9 16,0-4-9-16,7-3 0 16,3-8 13-16,0 1-5 15,5-7-5-15,0-3-3 16,6 0 0-16,-3-2 2 16,7-12 1-16,-4-3-3 15,-2 1 11-15,-4 2-10 16,-6 1 7-16,0 0-8 15,-9-3 0-15,0 1 5 0,0-3-5 16,-7 0 0 0,-8-1 2-16,-7-1 4 0,-1 0-9 15,-4-3 3-15,2-1 0 16,-1 2 3-16,4-2-3 16,4 3 0-16,0 0 0 15,6 3 2-15,2-2-4 16,4 5-1-16,0 1 3 15,3-1 3-15,0 1-3 16,3-3 0-16,0 2 0 16,0 1 4-16,1 2-3 15,9 2-1-15,0 3-13 16,5 3-6-16,-2 1 19 16,2 3-7-16,-1 0-1 15,2 0 10-15,-2 0-4 0,0 7-5 16,-2 5 7-16,-1 1-19 15,1 3 19-15,-5 4 0 16,-2 2-4-16,-5 3 11 16,0 3-10-16,0-2 3 15,0 1 0-15,-3 1-15 16,-8 1-47-16,-7-6-135 16</inkml:trace>
  <inkml:trace contextRef="#ctx0" brushRef="#br0" timeOffset="66681.0131">8728 7160 331 0,'0'0'123'0,"0"0"-57"16,0 0-35-16,0 0 15 16,0 0-11-16,0 0-21 15,0 0 44-15,0 0-30 16,0 0-21-16,2 0 22 16,-2 0-19-16,1 0-8 15,2 0-2-15,3 0 1 16,5 0 15-16,5 0-16 15,4 0 0-15,5 3 20 16,2-1-20-16,3-1 13 0,1-1-13 16,-1 0 4-1,-2 0-1-15,-1 0-3 0,-5 0 0 16,-4-5 2-16,-3-3-2 16,2-2 0-16,-3-1-1 15,-3 2-23-15,-2 1 20 16,0 0-76-16,-8 7-53 15,-1 1-308-15</inkml:trace>
  <inkml:trace contextRef="#ctx0" brushRef="#br0" timeOffset="77188.2348">9799 15507 420 0,'0'0'114'0,"0"0"-25"15,0 0-75-15,0 0 22 16,0 0-23-16,0 0 0 16,0 0 26-16,0 0 0 0,-6-10 23 15,6 8-37-15,0 1-21 16,-1 1 33-16,1-2-36 15,0 2 14-15,0 0 0 16,0 0-14-16,0 0 21 16,0 0-22-16,0 0 0 15,0 0 19-15,0-1-15 16,-3 0 1-16,3-2 0 16,-1 0 5-16,-1 0-3 15,-1-1-7-15,3 2 0 16,0-3 0-16,-3 3 0 15,3-1 0-15,0 2 0 16,0 1 1-16,0 0 5 0,0 0-6 16,0 0 0-1,-3 0-8-15,3 0 8 0,0 0-5 16,0 0 4-16,-2 0-16 16,2 0 6-16,-1 14 5 15,1 6 6-15,0 5 10 16,0 6-3-16,0 1-7 15,0-3 0-15,6-1 8 16,6-3-9-16,-2-6 1 16,1-4 0-16,2-2-9 15,5-7 9-15,1-2 0 16,5-4 0-16,1 0 4 16,1-1 5-16,-2-14-9 15,-2-3 2-15,-1-3 7 0,-4-1-9 16,-1-1 0-16,-6 2 6 15,-2 3-3-15,-2 5 5 16,-2 6-8-16,-4 3 0 16,0 4-4-16,0 0 5 15,0 0-2-15,0 0 0 16,0 0-3-16,0 0-7 16,0 0 11-16,0 0 0 15,0 0-23-15,0 8 25 16,0 6-2-16,5 5 7 15,-2 3-5-15,1 2 2 16,1 1-4-16,-4 2 1 16,1 1 12-16,-1-5-13 15,-1 2 0-15,0 0 3 16,2-3 5-16,-2-2-3 0,0-1-5 16,1-1 0-16,-1-3-7 15,2-3 7-15,0-9-13 16,0-1-8-16,-1-2-66 15,4-7-6-15,1-19-69 16</inkml:trace>
  <inkml:trace contextRef="#ctx0" brushRef="#br0" timeOffset="77610.128">10326 15534 500 0,'0'0'101'0,"0"0"-54"16,0 0 36-16,0 0-64 15,0 0 3-15,0 0 2 16,0 11-22-16,0-2 22 15,0 7-12-15,0 4 13 16,4 2 24-16,1 0-41 0,-1 4 21 16,-1 0-2-1,0 0-9-15,0 0 0 0,0 1-4 16,2-1-12-16,-4-1 30 16,4 0-24-16,-2-4-8 15,-2-3 0-15,3-1 4 16,-2-1-1-16,1-4-3 15,0-1 0-15,0-5-12 16,3 1 12-16,-1-4-30 16,2 1-25-16,3-1-62 15,-1-3-17-15,-4 0-268 16</inkml:trace>
  <inkml:trace contextRef="#ctx0" brushRef="#br0" timeOffset="81182.1445">10696 7047 197 0,'0'0'92'0,"0"0"-42"16,0 0 8-16,0 0-9 16,0 0 7-16,0 0-26 15,0 0 7-15,0 0 39 16,-2 3-47-16,2-3-13 15,0 0 21-15,0 0-26 0,0 0 14 16,0 0-25-16,0 0 12 16,0 0-22-16,0 0 10 15,5 1 0-15,10 2-1 16,4 2 10-16,2-3-3 16,4 2-6-16,1-1 0 15,2-1 0-15,2-1 0 16,-2-1 0-16,0 0-1 15,-2 0 4-15,-5 0 5 16,0 0-8-16,-5 0 6 16,-1-1-1-16,-6-2-5 15,1 0 0-15,-4 3 0 0,0 0 10 16,-1 0-17 0,-4 0 7-16,1 0 0 0,-2 0-25 15,0 0 4-15,1 0-10 16,-1 3-16-16,0 8-49 15,0-1-111-15</inkml:trace>
  <inkml:trace contextRef="#ctx0" brushRef="#br0" timeOffset="96288.7439">22012 15336 123 0,'0'0'371'0,"0"0"-268"16,0 0-37-16,0 0-21 15,0 0-21-15,0 0 15 0,0 0-9 16,0 0-19-16,0 0 31 16,-6 0-39-16,6 0 9 15,0 0 22-15,0 0-25 16,0 0 15-16,0 0-24 16,0-2 0-16,11 1 14 15,7 1-14-15,1 0 0 16,2 0 1-16,0 0 1 15,0 0-4-15,-2 4-10 16,-3 4 12-16,-5 2-9 16,0 4 14-16,-6 3-5 15,-3 2 0-15,-2 6 4 16,0 3-4-16,-15-2 0 0,-3 3 4 16,-1-3-1-16,-1-3-3 15,2-2 0-15,-1-5-4 16,2-2-9-16,3-2 2 15,0-4 1-15,1-4 10 16,5-1-6-16,4-3 6 16,2 0-18-16,2 0 8 15,0 0 4-15,0 0-19 16,0 0 10-16,0 0 30 16,3 0-29-16,3 0 14 15,3 0-4-15,3 0-2 16,0 0 6-16,4 6 0 15,0 2 3-15,-2 4 2 0,1 0 24 16,0 0-26-16,-3 0 4 16,0 1 15-16,1-3-18 15,0 1-2-15,1-2-2 16,-2 1 5-16,2-3-7 16,-2 0 2-16,0-1-13 15,5-4-35-15,3-2-86 16,-1 0-203-16</inkml:trace>
  <inkml:trace contextRef="#ctx0" brushRef="#br0" timeOffset="97001.7038">22445 15426 355 0,'0'0'170'15,"0"0"-47"-15,0 0-77 16,0 0 10-16,0 0-12 0,0 0-13 16,6-6 1-16,-5 5 1 15,5-1-32-15,2 1 27 16,4-2-26-16,1 2-2 16,-1 1 9-16,1-1-6 15,1 1-3-15,1 0 0 16,0 0 0-16,0 2-8 15,-2 10 9-15,-2 0-1 16,-3 4 1-16,-5 1-1 16,-3 4-3-16,0 0-1 0,-1 0 8 15,-14-1 9 1,-1 0-13-16,-2-3-6 0,3-2-4 16,-1-2 6-16,0-3 4 15,2-4-8-15,5 0-1 16,1-6 2-16,2 0 10 15,6 0-3-15,0 0 0 16,0 0-7-16,0 0 4 16,0 0-5-16,0 0 8 15,0 0 5-15,0 3-5 16,0 0 0-16,0 1 6 16,11 4-5-16,-1 0 16 15,3 4 5-15,1 0-15 16,2 2 36-16,-1 1-37 15,3 0-2-15,-1-3 11 16,0 0-13-16,0-1 1 0,1-2-3 16,-5 1 0-16,2-3-2 15,-4 0-21-15,0-1-50 16,-3-3-55-16,-7-1-215 16</inkml:trace>
  <inkml:trace contextRef="#ctx0" brushRef="#br0" timeOffset="99832.5295">12429 6888 72 0,'0'0'125'0,"0"0"-73"0,0 0 16 16,0 0-25-16,0 0 21 16,0 0-7-16,0 0-32 15,-4-2 45-15,4 1-32 16,0 1 12-16,0 0 2 16,0 0-37-16,0 0 10 15,0 0-25-15,0 0 8 16,0 0-8-16,0 0 0 15,0 0 0-15,0 0-2 16,0 0 12-16,0 0-15 0,-2 0 5 16,2 0 0-1,0 0-14-15,0 0 14 0,0 0 0 16,0 0 0-16,0 0 0 16,-1 0 0-16,-1 0-1 15,-1 0 3-15,0 5-14 16,-2 4 12-16,-1-1-9 15,1-3 5-15,0 2-9 16,-2-2-4-16,1-1 0 16,0 1 17-16,-3-4 15 15,9 1-15-15,-2-2 0 16,2 0-1-16,0 0 13 16,0 0-3-16,0 0-2 15,0 0-6-15,0 0 27 16,0 0-28-16,0 0 0 0,0 0-6 15,0 0 15-15,0 0-7 16,2 0-2-16,8 0 0 16,5 2 17-16,3-1-17 15,3 1 0-15,0-2 23 16,3 0-21-16,-1 0 6 16,-1 0-8-16,-2 0 14 15,1 0-8-15,-4 0-6 16,0 0 0-16,-1 3-12 15,0 2 2-15,-1 4-32 16,0 3-10-16,-5-1-77 16,-4-3-73-16</inkml:trace>
  <inkml:trace contextRef="#ctx0" brushRef="#br0" timeOffset="107202.3237">12651 7065 317 0,'0'0'155'16,"0"0"-76"-16,0 0-33 15,0 0 20-15,0 0-52 16,0 0 16-16,0 0 5 15,-6-40-13-15,6 39-10 16,0 1-7-16,0 0 7 16,0 0 19-16,0 0-24 15,0 0 9-15,-3 0 6 16,0 0-13-16,0 0-9 16,-3 0-7-16,-1 0 7 15,-1 4 38-15,-2 1-38 16,4 0 0-16,0 2 34 0,1-2-32 15,2-1-4-15,-1 4 1 16,3 0 1-16,-1-4-7 16,2 4 7-16,0-1 0 15,0 2-2-15,0-3 2 16,0 2 0-16,0-3-2 16,6 2 8-16,3-2-6 15,2 3 0-15,3-1 2 16,-2 1-2-16,-1 0 6 15,2-2-6-15,-4 3 0 16,-1 1 0-16,-1 0-5 16,-3-1 5-16,-1 2 0 0,-1-2 3 15,-1-3-1 1,-1 2-2-16,0 3 0 0,0-2 3 16,-3 3-6-16,-4 0 8 15,-2-3-5-15,2 2 12 16,-2 0-12-16,1 0 0 15,1-2-21-15,-1 0-84 16,-2-9-19-16,-5 0-385 16</inkml:trace>
  <inkml:trace contextRef="#ctx0" brushRef="#br0" timeOffset="112151.9888">6745 7200 563 0,'0'0'100'0,"0"0"12"0,0 0-47 15,0 0-53-15,0 0 19 16,0 0-30-16,0 0 16 16,-77 3-17-16,70 7 7 15,1 1-21-15,3 1 14 16,3 2 0-16,0-1-8 15,0-1 8-15,0-1 0 16,2-2-4-16,8-2 12 0,3-3-8 16,1-2 0-1,5 1 0-15,-1-1 7 0,0 0-1 16,-2 1-2-16,-2 3-4 16,-1-2 2-16,-5 6-13 15,1 1 11-15,-3 1 0 16,-2 5-2-16,-3 3 2 15,-1 2 0-15,0-3-6 16,0-1 23-16,-7-2-9 16,0-3-8-16,-2-2 0 15,-3 0 4-15,1 1 7 16,-1-3-9-16,-2 1-2 16,-3 0-24-16,2 0 16 15,-7 1-138-15,5-5-114 16</inkml:trace>
  <inkml:trace contextRef="#ctx0" brushRef="#br0" timeOffset="114098.2249">8836 7415 250 0,'0'0'196'0,"0"0"-155"16,0 0 37-16,0 0-23 15,0 0-19-15,0 0 26 16,3-1-30-16,3 0-4 15,4-2-14-15,2 3-13 16,1 0 25-16,1 0-26 16,-2 5 0-16,3 9 18 0,-5 3-16 15,-2 1-4 1,-3 2 1-16,-5 2 1 0,0-4-14 16,-1 0 14-16,-14 0 0 15,2-3 26-15,-2-5-23 16,9-5 2-16,3-2-6 15,1-3 2-15,2 0 20 16,0 0-21-16,0 0 0 16,0 0-8-16,0 0 5 15,0 0 3-15,0 0 0 16,0 0 8-16,2 2-26 16,10 2 18-16,6 1 0 15,4 2 8-15,4-2-2 0,2 3-5 16,2-1-1-1,-2-3 2-15,-1 1-2 0,-3 0 0 16,-1-2-26-16,-3 3-40 16,-7 2-91-16,-10 1-313 15</inkml:trace>
  <inkml:trace contextRef="#ctx0" brushRef="#br0" timeOffset="116047.6915">10909 7124 306 0,'0'0'113'15,"0"0"-31"-15,0 0 11 16,0 0-13-16,0 0-46 15,0 0 11-15,-4-4-45 16,-7 4 0-16,-4 6 45 0,-1 7-41 16,-5 2-4-16,4 4 32 15,0-2-30-15,1 5 10 16,0-1-12-16,4 2 4 16,2-1 1-16,2-1-5 15,7-4-4-15,1-1 2 16,0-6-7-16,0-2-4 15,3-4 6-15,8-1 7 16,5-3 26-16,6 0-26 16,1-7 0-16,-1-8 4 15,2 1 12-15,-4-2-15 16,-6 0-1-16,-3 4 0 16,-4 2-4-16,-4 3 21 15,-3 3-17-15,0 1 0 16,0 3 6-16,0 0 3 0,0 0-9 15,0 0 0-15,0 0 2 16,-2 0-2-16,-1 5 0 16,2 12 0-16,1 4 2 15,0 4-4-15,0-1-6 16,7 0 8-16,2 0 10 16,2 0-10-16,1-2-12 15,0-3-8-15,1 1-78 16,1-11-17-16,-5-6-336 15</inkml:trace>
  <inkml:trace contextRef="#ctx0" brushRef="#br0" timeOffset="117860.3665">12508 7524 211 0,'0'0'168'15,"0"0"-53"-15,0 0-48 16,0 0-20-16,0 0-25 15,0 0 45-15,0 1-67 16,0-1 21-16,0 0 1 16,0 0-16-16,6 0 19 15,9 0-25-15,4 0 0 16,2-3 20-16,0 2-20 16,0 0 0-16,0 1 6 15,1 0-1-15,-1 0-5 0,-1 0 0 16,-1 0 0-16,-4 0-14 15,1 0 14-15,-2 0-10 16,0-1-11-16,0 1-19 16,-2 0-32-16,-2 0-39 15,-4 0-91-15,-4 0-73 16</inkml:trace>
  <inkml:trace contextRef="#ctx0" brushRef="#br0" timeOffset="118116.7932">12578 7595 276 0,'0'0'314'0,"0"0"-296"15,0 0-16-15,0 0 4 16,0 0-5-16,0 0 10 16,81-6-11-16,-53 2-3 15,3-2-18-15,4 0-92 16,-4-5-237-16</inkml:trace>
  <inkml:trace contextRef="#ctx0" brushRef="#br0" timeOffset="124164.2235">15267 16187 43 0,'0'0'102'16,"0"0"-87"-16,0 0 13 15,0 0 22-15,0 0 1 16,0 0 34-16,0 0-19 16,0 0-6-16,-3-20 6 15,3 18-11-15,0 2-17 16,0 0-2-16,-1 0-21 0,1 0 39 16,0-3-25-16,0 3-2 15,0 0 15-15,0 0-29 16,0 0 8-16,0 0-21 15,0 0 15-15,0 0-5 16,0-2-10-16,0-1 0 16,0 0-3-16,1 0 9 15,7 0-6-15,1 0 0 16,4 3 1-16,-2-4 1 16,3 1-2-16,-1 2 0 15,1-2-7-15,0 2 7 16,0 1 0-16,-1-2 0 0,0 2 13 15,-1 0-16 1,-1 0 3-16,-4 0 0 0,-2 0-8 16,2 0 8-16,-6 0-12 15,1 0 5-15,-1 0-28 16,-1 0 19-16,0 0-33 16,0 0-9-16,0 0 12 15,0 0-40-15,0 0-91 16,0 0-85-16</inkml:trace>
  <inkml:trace contextRef="#ctx0" brushRef="#br0" timeOffset="124540.0297">15270 16211 139 0,'0'0'185'16,"0"0"-100"-16,0 0-11 15,0 0-19-15,0 0 3 16,0 0-36-16,0 0 18 15,0 0-35-15,0 0-3 0,6 0 23 16,5 0-25-16,1 0 18 16,0 0-18-16,1 0 13 15,1 0-11-15,0-3-2 16,0 1-1-16,-1 2-2 16,-1 0-22-16,-1 0-44 15,0 0-20-15,-4 0-108 16,-3 0-113-16</inkml:trace>
  <inkml:trace contextRef="#ctx0" brushRef="#br0" timeOffset="130397.1506">13172 6106 213 0,'0'0'99'0,"0"0"-58"15,0 0 38-15,0 0-13 16,0 0 22-16,0 0-57 16,1-19 2-16,-1 19 28 15,0 0-41-15,0 0 7 16,0 0-14-16,0 0-7 15,-3 0 17-15,0 0-23 16,-1 0 0-16,-8 0 5 16,1 9 17-16,1 2-12 15,-5 2-10-15,4-1 13 16,1 4-6-16,4-2-7 16,0 2 4-16,6-1-23 0,0-3 19 15,0 1 0-15,0-2-17 16,6-2 31-16,7-1-14 15,3-2 0-15,3 0 5 16,-1-3 12-16,1-3-9 16,3 2-4-16,-3-2-4 15,1 0 0-15,1 0 16 16,-4 0-16-16,0 0-34 16,-4 0-24-16,-2 0-88 15,-5 3-96-15</inkml:trace>
  <inkml:trace contextRef="#ctx0" brushRef="#br0" timeOffset="138707.101">2316 3142 340 0,'0'0'26'0,"0"0"78"15,0 0-75-15,0 0-4 16,0 0 43-16,0 0-67 16,-28-49 56-16,28 46-33 15,0 3-8-15,0-1 23 16,0-1-36-16,0 2-3 16,3 0 0-16,25 0 0 0,15-6-2 15,14-4 2 1,10-2 0-16,8-5 11 0,4 0-11 15,1 1 0-15,-2-1-1 16,4 0 10-16,-7 4-6 16,-4 2-3-16,-10 5 0 15,-16 2 0-15,-14 0 0 16,-10 1 0-16,-12 0-2 16,-4 3 10-16,-4 0-11 15,-1 0 3-15,0 0 0 16,0 0 10-16,0 0-2 15,0 0-2-15,0 0-6 16,0 0-35-16,0 0 32 0,0 0-186 16</inkml:trace>
  <inkml:trace contextRef="#ctx0" brushRef="#br0" timeOffset="139703.9087">11179 1543 29 0,'0'0'483'16,"0"0"-360"-16,0 0-103 15,0 0-15-15,0 0 5 0,0 0 4 16,107-51 13-1,-77 39-20-15,1-3 0 0,-2-2 24 16,-8-5-20-16,-2 1-3 16,-8 1-8-16,-10 2 22 15,-1 1-26-15,0 0 4 16,-19 3-28-16,-8 1 21 16,-3 3-17-16,0 2 24 15,5 3 6-15,8-1-1 16,7 3 50-16,9 1-55 15,1 2-21-15,0-1 15 16,11 1-23-16,10 0 29 16,11 0-2-16,6 0 7 15,1 0 12-15,-3 13-17 16,-5 5 0-16,-5 3-4 0,-7 6 22 16,-7 1-31-16,-9 2 13 15,-3 0-11-15,0-3 11 16,0-3 0-16,-6-4-25 15,0-8 21-15,3-5-20 16,3-7-100-16,0 0-149 16</inkml:trace>
  <inkml:trace contextRef="#ctx0" brushRef="#br0" timeOffset="141753.1828">12629 1046 421 0,'0'0'67'16,"0"0"-67"-16,0 0 71 15,0 0-37-15,0 0-27 16,-106 36 32-16,80-16-32 16,7-2 27-16,7-4 8 15,5 0-30-15,7-4-22 16,0 2 10-16,16-2 0 15,8-1 7-15,4-2-6 16,4 2 14-16,-3 0-15 0,-2 1 9 16,-9 6 13-16,-6 1-22 15,-6 5-10-15,-6 0-1 16,0 4 19-16,-6-3-10 16,-6-4 2-16,2-7 0 15,4-6 30-15,6-6-30 16,0 0 0-16,0 0-13 15,1-18-10-15,17-7 19 16,9-6-37-16,5-1 11 16,3 6 28-16,-3 6 2 15,-4 4 0-15,-6 3 7 16,-4 4 0-16,-3-1 5 0,-2-3 7 16,-1-3-15-16,1-2 47 15,-2-3-42-15,0-3 6 16,-5 0 23-16,-2-3-27 15,-1 0-7-15,-3 2-4 16,0 5 16-16,0 6-11 16,0 8-5-16,0 4-5 15,-3 2-14-15,0 0 2 16,-4 2 4-16,-1 16-15 16,-2 8 28-16,1 3 22 15,3 0-21-15,6 1-2 16,0-4 0-16,0-2-5 15,8-5 6-15,5-7 0 0,0-3 11 16,2-3-30 0,5-6 21-16,-1 0-2 0,0 0 0 15,-5 0-48-15,-7-6-40 16,-7-8-99-16,0-2-200 16</inkml:trace>
  <inkml:trace contextRef="#ctx0" brushRef="#br0" timeOffset="141888.8433">12781 1066 321 0,'0'0'56'16,"0"0"-46"-16,0 0-10 16,83-10-12-16,-53 5-307 0</inkml:trace>
  <inkml:trace contextRef="#ctx0" brushRef="#br0" timeOffset="142682.3314">12541 1428 389 0,'0'0'176'0,"0"0"-44"15,0 0-51-15,0 0-73 16,0 0 49-16,0 0-37 16,-14-96 13-16,14 60-33 15,3-8 14-15,17 0 8 16,5-7-22-16,2 3 0 16,-3 3 0-16,-5 8 1 15,-7 11-1-15,-6 13 0 16,-3 6 7-16,-3 7-23 15,0 0 16-15,0 0-36 0,0 11 32 16,0 6 4-16,6 5 2 16,3-4-2-16,3-2 12 15,4-5-21-15,2-5 9 16,5-6 0-16,0 0-6 16,6-6 17-16,-1-18-6 15,5-2-4-15,-2-4 8 16,-4 3 4-16,-7 6-13 15,-7 7 0-15,-7 10 5 16,-5 2-5-16,-1 2-15 16,0 0 5-16,0 17 5 15,0 11 5-15,0 7 19 16,0 1-11-16,0-1 9 16,0-2-9-16,0-5-3 0,13-4-5 15,9-8-47-15,11-7 19 16,8-9-132-16,4 0-24 15,0-22-276-15</inkml:trace>
  <inkml:trace contextRef="#ctx0" brushRef="#br0" timeOffset="143283.0126">13221 1137 323 0,'0'0'192'0,"0"0"-78"15,-87 40-100-15,67-28 99 16,6-2-107-16,7 0 8 0,7-1-14 15,0-3-19 1,18 1 19-16,10-3-5 0,6-4 20 16,5 0-34-16,-3 0 25 15,-5-11-12-15,-8 1 6 16,-13 1-33-16,-10 0 33 16,0 2 0-16,-9-2 14 15,-9 1-29-15,-3 3-11 16,-1 2 26-16,7 3 24 15,5 0-24-15,4 0 2 16,6 0-2-16,0 0-28 16,1 0 24-16,17 4-29 15,4 0 33-15,9-4-12 16,2 0 19-16,-1-5-7 0,0-11 0 16,-5-4 21-16,-4-1-7 15,-5-1-13-15,-9-2 15 16,-5 0 34-16,-4 2-27 15,0 2 18-15,0 7-29 16,0 0-1-16,-6 6 25 16,5 2-36-16,1 4 0 15,0 1-5-15,0 0 5 16,0 13-24-16,6 11 18 16,7 8 6-16,1 2 6 15,-1 0-6-15,-6-6 0 16,1-8 6-16,-5-7-2 15,0-5-4-15,6-3 0 0,-3-4 11 16,6-1-9-16,5 0-1 16,7-18 12-16,0-9 18 15,0-9-28-15,-6 0-6 16,-4 0-58-16,-7 11-41 16,-4 11 3-16,-3 14-126 15,0 0 106-15,0 22-183 16</inkml:trace>
  <inkml:trace contextRef="#ctx0" brushRef="#br0" timeOffset="143514.5384">13673 1103 49 0,'0'0'126'0,"0"0"-25"16,0 0-15-16,0 0 10 15,0 0-38-15,0 0 26 16,76 41 3-16,-58-56-43 16,-2-5 6-16,0 1-50 0,-5 0 0 15,-3 7 0-15,-5 7 17 16,-3 3-10-16,0 2-7 15,0 0 9-15,0 0-28 16,0 0 24-16,0 7-5 16,0 5 17-16,7-2-17 15,5-3-1-15,9-2-3 16,8-3-16-16,9-2 12 16,4-5-125-16,1-17-409 15</inkml:trace>
  <inkml:trace contextRef="#ctx0" brushRef="#br0" timeOffset="145967.0986">14830 979 157 0,'0'0'368'0,"0"0"-213"15,0 0-134-15,0 0 1 16,0 0-16-16,0 0 10 15,-96 43 7-15,60-14-2 16,10-2 8-16,14-3 14 16,9-6-43-16,3-3 14 15,2-2-29-15,17-8 15 0,11-5 0 16,6 0 3-16,1-18 0 16,-3-3 13-16,-10-3-16 15,-10 5-12-15,-10 2 7 16,-4 5 5-16,-6 2-18 15,-19 6 9-15,-6 4-45 16,-1 0 46-16,6 4-29 16,7 9 37-16,10-2 14 15,9 1-14-15,0-1-15 16,12 0 8-16,23-2 7 16,12-7 0-16,13-2-2 15,6-3 18-15,-4-16-40 16,-5-1 12-16,-12-7 11 15,-9 1-47-15,-11-4 48 16,-9 1 15-16,-10-4-3 0,-6 2-10 16,0 0 33-16,-3 0-25 15,-11 7-10-15,-1 5 35 16,0 9-31-16,6 3 21 16,3 6-25-16,3 1 7 15,1 0-25-15,1 18 18 16,1 11 0-16,0 7 4 15,0 4 2-15,7 0-6 16,5-1 0-16,-2 0 4 16,-2-9 6-16,-3-5-10 15,-2-10 0-15,-2-7 9 16,-1-3-7-16,0-5 2 0,0 0 20 16,0-11 10-16,0-11-15 15,0-7-19-15,2-5-19 16,8 1 15-16,0 9-21 15,1 6-1-15,-1 8 19 16,1 8 14-16,1 2-20 16,3 0 13-16,1 10 0 15,0 12 0-15,0 1 4 16,-5 5-4-16,-5-3 0 16,-4 0 14-16,-2-3-36 15,0-5 22-15,0-6-2 16,-3-5-21-16,1-6 44 15,2 0-21-15,0 0 0 0,0-17-37 16,0-7 11 0,14 0-25-16,4 0 51 0,2 7-13 15,0 5 22-15,-2 7-13 16,-3 5 4-16,-1 0 0 16,-1 0 15-16,0 0-15 15,-1 5 0-15,1 1 2 16,4-3-2-16,5-3-4 15,2 0 4-15,0-8 0 16,4-5 1-16,-7 1-1 16,-9 2-23-16,-5 3 23 15,-7 4 7-15,0 3-7 0,-5 0-27 16,-11 0 23 0,0 9-4-16,3 6 8 0,1 2 0 15,4-1 49-15,8-3-49 16,0 1 0-16,0-3-1 15,18-2 4-15,6-1-12 16,7-6 16-16,5-2-14 16,3 0-10-16,-3-8-31 15,-5-4 21-15,-5-1 25 16,-7 2 4-16,-12 2-2 16,-4 5 8-16,-3 0-1 15,0 4 32-15,-1 0-39 16,-13 0-28-16,-3 7 28 15,0 6 9-15,-1 1 16 16,8-1-21-16,-1 3-1 0,7-1 10 16,2-1-6-16,2-2-7 15,0-2-15-15,12-6 15 16,6-4-18-16,0 0 18 16,2-4 0-16,-1-10 2 15,-4-2-2-15,-2 0-47 16,-7 1 33-16,-3 3-13 15,-3 2 23-15,0 4-37 16,-3 3-37-16,-9 3 23 16,-4 0-78-16,-1 0 60 15,3 9 73-15,4-1 72 16,7-1-12-16,3-2-57 0,0 2 8 16,2-4-9-16,12-1 3 15,3-2 18-15,5 0-10 16,1-4-6-16,3-10 5 15,-1-2-4-15,-1-4 1 16,-1-1 11-16,-3-3-17 16,-5 0 18-16,-8 3 43 15,-2 1-62-15,-5 3 38 16,0 2-11-16,0 2-3 16,0 2 21-16,-3 1-44 15,0 3 17-15,1 2-20 16,2 3 9-16,0 2-30 15,0 0 21-15,0 0-53 0,0 0-6 16,0 0 31-16,2 0-5 16,1 0-25-16,-3 0 48 15,0 0-10-15,0 0 20 16,0 0 0-16,0 0-10 16,0 0 10-16,0 0 0 15,0 0-14-15,0 0 29 16,0 0-23-16,0 0 8 15,0 0-24-15,0 0 24 16,0 2 1-16,0 1 4 16,-3 3-1-16,-3 2 23 15,-3 7 21-15,1 0-7 0,1 3-7 16,-1 4 10 0,3 0-16-16,2 1-2 0,3-4-20 15,0 0 18-15,0-3-18 16,11-6-6-16,0-3 0 15,0-7-13-15,2 0 30 16,2 0-9-16,1-16 9 16,1-4-11-16,-3-1 23 15,-4-4-29-15,-4 2 0 16,-4-2 9-16,-2-4-5 16,0 2-3-16,-2-4-1 15,-9 1 0-15,-3-3 27 16,1 1-26-16,6-1 11 15,2 3-5-15,4 6-7 16,1 9 0-16,0 6-4 0,0 7 13 16,0 2-10-16,0 0 1 15,0 0-42-15,0 10 42 16,0 6-10-16,0 1 6 16,0-2 4-16,1 2 0 15,2-5 15-15,0-2-15 16,2 0 0-16,-1-3-9 15,-1-2 15-15,4 3-12 16,-2 0-29-16,-1-1-32 16,4-2-53-16,-2-1-140 0</inkml:trace>
  <inkml:trace contextRef="#ctx0" brushRef="#br0" timeOffset="146926.4794">16693 797 276 0,'0'0'3'16,"0"0"80"-16,0 0 23 15,0 0-67-15,0 0 12 16,0 0-30-16,-59-7 21 16,27 28 8-16,9-2-36 15,9-4 47-15,9-4-61 16,5-2 22-16,0-4-38 16,0-2 16-16,13-3 0 15,9 0 5-15,8-7 30 16,1-10-34-16,-3 3-2 0,-8 0 7 15,-7 4-19 1,-10 4 13-16,-3 3 0 0,0 3-8 16,-4 0-23-16,-16 0 31 15,-2 3-23-15,5 5 37 16,4 0-14-16,10-2 0 16,3 0-38-16,0-3 29 15,5 0 5-15,16-3-3 16,8 0 6-16,9-3 1 15,6-14-12-15,-2-4 3 16,0-4-42-16,-6-2-33 16,-14 3 84-16,-9 4 6 15,-10 7 49-15,-3 5-34 16,-3 8-17-16,-17 0-4 0,-7 17 0 16,-6 12 30-16,-3 8-29 15,3 6 11-15,8-2 49 16,13-2-56-16,10-5 17 15,2-3-22-15,9-8 0 16,15-6-12-16,6-8 12 16,4-7-20-16,2-2 12 15,2-5-98-15,-7-9 52 16,-10-3-55-16,-11 1-39 16,-10 3 129-16,0 1 19 15,-12 7 1-15,-11 3-1 16,-6 2-15-16,-1 0-40 15,1 0 4-15</inkml:trace>
  <inkml:trace contextRef="#ctx0" brushRef="#br0" timeOffset="147790.2676">17855 662 337 0,'0'0'122'16,"0"0"-95"-16,0 0-27 0,0 0 0 16,0 0 23-16,0 0 34 15,-76 91-53-15,69-73 46 16,7-4-42-16,0-2-8 16,3-2-3-16,16 0 3 15,3-3 19-15,2 2-7 16,-1 1-12-16,-7 2 21 15,-5 2-19-15,-7 1-4 16,-4 1-4-16,0-2-3 16,-1-2 0-16,-11-3 9 0,1-2 0 15,2-6 21 1,3 1-9-16,3-2 12 0,3 0-24 16,0-5-14-16,5-9 3 15,16 1-17-15,4-1 28 16,3 1 17-16,1 2-17 15,-1-1 0-15,-2 4-12 16,-3-1 29-16,0-1-23 16,-3 1 10-16,-3-1-4 15,1-5 49-15,-5 1-45 16,-1-3 11-16,-4-3-15 16,-5-1 1-16,-3-2 17 15,0 3-18-15,0 2 0 16,0 8 3-16,-5 7-3 15,0 3-6-15,-3 0-38 0,-3 6 44 16,-1 16-2-16,-2 9 16 16,4 0-9-16,7 0 3 15,3-3-4-15,2-6-8 16,15-5 4-16,5-6 0 16,5-6-11-16,5-5 11 15,0 0-50-15,-5-19-115 16,-11-3-321-16</inkml:trace>
  <inkml:trace contextRef="#ctx0" brushRef="#br0" timeOffset="147916.3327">18115 752 176 0,'0'0'0'0,"0"0"-37"0</inkml:trace>
  <inkml:trace contextRef="#ctx0" brushRef="#br0" timeOffset="148105.2557">18282 909 211 0,'0'0'350'0,"0"0"-304"0,0 0-36 15,0 0 7 1,0 0-17-16,0 0-13 0,86-28 6 16,-62 22-32-16,-3-3-112 15,-6 3 32-15</inkml:trace>
  <inkml:trace contextRef="#ctx0" brushRef="#br0" timeOffset="149014.8482">16505 777 531 0,'0'0'132'16,"0"0"-74"-16,0 0 45 15,0 0-98-15,0 0 38 16,0 0 3-16,-11-22-46 16,11 40-1-16,0 14-4 15,0 4 5-15,0 3 25 16,0-8-25-16,11-4 0 0,3-7 2 15,2-8 6 1,1-6-8-16,-1-6 0 0,1 0 5 16,3-16 13-16,1-7-18 15,-3-1 0-15,-5 5-2 16,-5 8 6-16,-5 8-4 16,-3 3 0-16,0 0-34 15,0 10 31-15,0 9-15 16,0-2 18-16,0-3 5 15,3-3-5-15,5-6 0 16,8-3-2-16,6-2 9 16,11-6 27-16,9-15-34 0,5-4 7 15,-5-4-7 1,-6 0-41-16,-10 3-92 0,-12 9-94 16,-12 10-272-16</inkml:trace>
  <inkml:trace contextRef="#ctx0" brushRef="#br0" timeOffset="149619.1627">16971 981 463 0,'0'0'63'0,"0"0"1"16,0 0-29-16,95-17 43 15,-71 4-57-15,-6-3-18 16,-5 1 43-16,-3-2-40 15,-3 4 13-15,-6 3-19 0,-1 2 2 16,0 3-16-16,0 5 14 16,0 0-57-16,-7 3 1 15,-2 14-24-15,1 5 80 16,4-3 25-16,4-2-19 16,0-4-5-16,0-2-1 15,12-8 0-15,7-3-8 16,8 0 16-16,7-14-8 15,4-10 0-15,-1-1-24 16,-4-4 19-16,-8 1-24 16,-6 3 23-16,-9 3 6 15,-7 2 12-15,-3 4 25 0,0 0-17 16,-5 4 3 0,-4 2 24-16,0 6-39 0,5 2 10 15,2 2-18-15,1 0 0 16,-1 11 0-16,1 8 0 15,1 3 3-15,0 1-11 16,0-2 10-16,9-3-2 16,4-5 4-16,-1-7-4 15,1-6-13-15,1 0 11 16,1-2 2-16,0-11 17 16,-1-6-17-16,-3 0 0 15,-3 5 10-15,-5 4-1 16,-2 6-5-16,-1 4-4 0,0 0 0 15,0 3 0 1,0 14 0-16,5 7 0 0,3-1 8 16,4-1-6-16,5-7-4 15,4-6-52-15,3-9-130 16,-2 0-326-16</inkml:trace>
  <inkml:trace contextRef="#ctx0" brushRef="#br0" timeOffset="150715.3661">18213 921 430 0,'0'0'94'0,"0"0"-93"0,0 0 16 16,0 0 70-16,0 0-49 16,88-65-12-16,-62 42 2 15,0 0-26-15,-4 1 50 16,-3 2-43-16,-9 4-9 15,-7 8 25-15,-3 5-22 16,0 3-6-16,0 0-18 16,-6 8-27-16,-9 12 45 15,-3 1 6-15,3 0 17 16,5-1 5-16,6-3-25 16,4-2-12-16,0-3 2 15,4-3 10-15,17-1-3 16,4-6 3-16,5-2 0 15,6 0 11-15,3-8-9 16,4-8 6-16,-4-3-8 0,-6-2 2 16,-8-1-16-16,-8 2 14 15,-9-2-4-15,-5 2 4 16,-3 1 10-16,0-1 0 16,-1 1-10-16,-9 7 0 15,5 3 41-15,2 5-34 16,3 4 15-16,0 0-22 15,0 0 0-15,0 17-24 16,0 8 21-16,0 6 3 16,0 4 0-16,3-4 0 15,-2-3 0-15,1-5 18 16,-2-4-13-16,0-8-5 0,2-7-1 16,-2-4 1-16,1 0 33 15,3-7-23-15,-1-20-10 16,5-7 0-16,2-5-7 15,3-3-9-15,1 2-4 16,1 4 3-16,-2 9 1 16,1 8 16-16,-2 9 0 15,-3 7-14-15,-2 3 13 16,3 0-3-16,-2 16 0 16,1 7 4-16,-3 2 0 15,-3 2 0-15,-3 1 0 16,0-3 4-16,-9-1 1 15,-3-5-5-15,0-4 0 0,2-6-2 16,5-4-46-16,4-5-142 16,1-4-173-16</inkml:trace>
  <inkml:trace contextRef="#ctx0" brushRef="#br0" timeOffset="151779.1162">19177 590 66 0,'0'0'447'15,"0"0"-363"-15,0 0-36 16,0 0-47-16,0 0 94 16,0 0-51-16,-58-10-38 15,47 14 31-15,5 8-13 16,3 2-24-16,3 2-10 0,0 0 10 15,2-1 0 1,14 0 0-16,2 2 0 0,0 4 15 16,0 0-12-16,-8 1 10 15,-5-1-13-15,-5-1 1 16,0-1-37-16,-6-4 28 16,-7 1 8-16,2-5-2 15,3-3 21-15,5-6-15 16,3-2-4-16,0 0-37 15,0-5 26-15,14-11-60 16,4-1-13-16,1 1 63 16,2 5 21-16,-5 4 9 15,-1 2-3-15,0 2-3 16,-3 3 21-16,2 0-24 0,-2 0 0 16,1 0 4-1,5-5 5-15,0-2 4 0,3-5-13 16,1 0 13-16,-7-2-14 15,-2 0 1-15,-4 1 0 16,-6 3-3-16,-3 3 1 16,0 4-1-16,0 3-4 15,-9 0-23-15,0 6 7 16,-2 8 27-16,3 0-4 16,2 2 0-16,0-3 12 15,6-3-21-15,0-2 9 16,0-3 0-16,9-3-28 15,12-2 27-15,5 0 0 0,3-7-11 16,1-9-29-16,-3 1-82 16,-3-1 53-16,-7 1 49 15,-3 2 21-15,-6 4 27 16,-4 4-1-16,-1 3 32 16,-3 2-16-16,1 0 8 15,2 0-46-15,3 0 10 16,5 0-2-16,4 5-12 15,3 3 4-15,1 2 6 16,2 4-9-16,-8-2 4 16,-2 2-5-16,-4-2 5 15,-5 1-9-15,-1-1 4 0,2-2 0 16,0 0 18-16,5-3-17 16,5-2-2-16,2-5-3 15,6 0 4-15,1-3-15 16,-2-11 15-16,-3-1-30 15,-4 3-6-15,-7 5 36 16,-1 4 23-16,-5 3 36 16,0 0-36-16,0 0 2 15,0 10-16-15,-7 7 20 16,1-2 9-16,3 1-35 16,3-3-3-16,5-5-26 15,26-4-65-15,18-4-226 16</inkml:trace>
  <inkml:trace contextRef="#ctx0" brushRef="#br0" timeOffset="152437.7044">20580 655 135 0,'0'0'547'16,"0"0"-495"-16,0 0-52 15,-100-9 7-15,72 22 33 16,6 5 1-16,4 3-15 16,6 3 27-16,6 1-53 15,6-3 0-15,0-3-10 16,0-5 15-16,17-8-10 0,3-4-2 16,4-2 4-16,1-3-24 15,1-13 13-15,-5-2-73 16,-7-2 49-16,-9 3 2 15,-5 3 36-15,-1 2 0 16,-16 6-21-16,1 1 5 16,3 5 32-16,3 0-10 15,6 0 14-15,2 0-14 16,2 0-12-16,0 0-1 16,6 0 0-16,18 0-1 15,8 0 8-15,6-11 0 16,1-8 3-16,0 2-3 15,-8-3-10-15,-8 3-10 16,-10 1 20-16,-8 4 44 0,-4 5-36 16,-1 3 30-16,0 4-22 15,-4 0-4-15,-14 8-12 16,-2 17 5-16,-2 9 6 16,1 6 28-16,11-2-39 15,3-1 0-15,6-7 10 16,1-3-9-16,0-6-2 15,14-4 0-15,9-5-31 16,4-8 31-16,1-4-15 16,-2-2 3-16,-8-10 11 15,-3-4 4-15,-11 2-1 0,-4 2-1 16,0-3 9-16,-4 7-9 16,-13 1 14-16,1 5-15 15,-3 2 2-15,4 0 13 16,6 2-14-16,6 8-14 15,3-1-129-15,7-6-73 16</inkml:trace>
  <inkml:trace contextRef="#ctx0" brushRef="#br0" timeOffset="152703.6788">21205 526 725 0,'0'0'0'0,"0"0"27"16,0 0-22-16,0 0 34 16,35 100-11-16,-28-66 47 15,-1 2-46-15,-4-1 2 16,-2-3-31-16,0-1 12 15,0 0-3-15,-3 2-9 16,-14-4-53-16,-5-6-134 16</inkml:trace>
  <inkml:trace contextRef="#ctx0" brushRef="#br0" timeOffset="153107.8279">20773 1535 638 0,'0'0'25'15,"96"-17"-17"-15,-21 1-7 16,12-1 1-16,5 0-4 16,2 4 1-16,-7 3-35 15,-14 7 18-15,-18 3-126 0</inkml:trace>
  <inkml:trace contextRef="#ctx0" brushRef="#br0" timeOffset="156500.7204">15273 13517 18 0,'0'0'27'0,"0"0"-27"16,0 0 0-16,0 0 6 16,0 0-3-16,0 0 0 15,0 0 7-15,0 0-10 16,8-44-7-16,-4 40-18 16</inkml:trace>
  <inkml:trace contextRef="#ctx0" brushRef="#br0" timeOffset="156904.984">15273 13517 212 0</inkml:trace>
  <inkml:trace contextRef="#ctx0" brushRef="#br0" timeOffset="156994.8445">15273 13517 212 0,'17'-82'221'0,"-17"82"-119"0,0 0-20 0,0 0 1 16,0 0-53 0,0 0-6-16,0 0-24 0,0 0 0 15,0 0-23-15,0 0-73 16,0 3-224-16</inkml:trace>
  <inkml:trace contextRef="#ctx0" brushRef="#br0" timeOffset="158270.1616">15214 13456 249 0,'0'0'157'15,"0"0"-37"-15,0 0-29 16,0 0-38-16,0 0-20 16,0 0 76-16,0-4-94 15,0 4 28-15,0 0-13 16,0 0-22-16,0 0-16 0,-3 0 8 16,0 0 0-16,-8 0-10 15,-8 4 31-15,-3 7-21 16,-5 1 21-16,3-1 4 15,3-1-18-15,-1 2-7 16,-1 1 0-16,2 3-7 16,-1-1 7-16,1 0 0 15,3-2 7-15,2 1 1 16,4 0-9-16,2 3 1 16,2-3 0-16,3 3-21 15,2-1 21-15,0-1 0 16,3 3-4-16,0 0 9 15,-1 3-5-15,1 3 0 0,-2 2 0 16,2 1 8 0,-1-3-8-16,-1-1 0 0,1 1 1 15,-3-3 10-15,4 3-11 16,-2-4 0-16,2 1 0 16,0 1-10-16,0-1 12 15,0 0-2-15,0 0 1 16,0 1 4-16,2-1 0 15,3 3-5-15,-2-2 0 16,0 1 1-16,0-2-1 16,2 1 0-16,0-1-1 15,1-1 17-15,1 0-28 16,0-3 12-16,1-1 0 16,-1 1-1-16,-1-3 9 0,2-2-8 15,-2 0 8-15,0-1-6 16,-2-2 7-16,2 3-9 15,-3-4 0-15,0 1 3 16,0-1-3-16,0 1 0 16,0-2-3-16,0 0 14 15,-1 0-11-15,1-1 0 16,-3-1 0-16,3 1-8 16,-1-2 10-16,1 3-2 15,-1-1 0-15,-1-1 8 16,1 1-8-16,-2 0 0 0,1 1 0 15,1 0-8 1,-1 2 8-16,-1 2 0 0,0-1-1 16,0 2 17-1,2-1-20-15,-1 0 4 0,-1 0 0 16,2-2-3-16,-2-3 11 16,1-1-8-16,-1-2 0 15,0 1 3-15,0-3-3 16,0 2 0-16,0-2 0 15,0 1-7-15,0-1 7 16,0 2 0-16,0-1-2 16,0 3 1-16,0-1-10 15,0 0-7-15,0-1-25 16,0 0 39-16,0-2-109 0,-7-1 18 16,-4 0-46-16,-7 0-140 15</inkml:trace>
  <inkml:trace contextRef="#ctx0" brushRef="#br0" timeOffset="158705.3003">14877 14522 151 0,'0'0'232'0,"0"0"-89"16,0 0-73-16,0 0 28 15,0 0-82-15,0 0-4 0,0-5 7 16,1 5-16-16,1 9 33 16,4 4-18-16,1 3-6 15,0 2 31-15,1 2-33 16,-2 2-9-16,1-1 19 16,-1 0-13-16,-1 1 31 15,1-3-38-15,-2 1 1 16,2-4 17-16,3-1-17 15,-3-3-1-15,0-3 1 16,0-1 13-16,1-3-19 16,-2-1 5-16,2-3 0 15,3-1-1-15,1 0 13 16,6 0-12-16,2-8 8 0,3-8-3 16,-2-2 2-1,-1-1-7-15,-2 3 0 0,-4 0-11 16,-2 5 11-16,-2 1-22 15,1 3-24-15,-4 2-69 16,-2 0-7-16,-2 2-278 16</inkml:trace>
  <inkml:trace contextRef="#ctx0" brushRef="#br0" timeOffset="167349.5049">15627 14961 217 0,'0'0'72'0,"0"0"-4"15,0 0-27-15,0 0 2 16,0 0 30-16,0 0-41 16,0 0 12-16,0 0 17 15,-3 1-32-15,3-1 40 16,0 0-40-16,0 0 1 0,0 0 10 16,-2 0-28-16,2-3-7 15,-1-3 9-15,-1-2-2 16,2 1 5-16,-2 2-17 15,0-3 4-15,2 1 3 16,0 1-7-16,0 2 0 16,0-2 0-16,0 3 2 15,0-2-1-15,0-2-1 16,0 0 0-16,0-1-13 16,2-2 17-16,5 0-4 15,0-1 0-15,-1-1 0 16,2 2 8-16,-1-1-8 15,-1 3 0-15,0 1 0 16,0 1 0-16,0-1 0 16,1 3-2-16,1-4 7 0,-2 1-8 15,3 0 3 1,1-1 0-16,-2 1 0 0,2 0 0 16,1 0 0-16,-2 1-5 15,0 0 25-15,-3 1-20 16,2 4 0-16,0-2 0 15,0 0-5-15,2 1 5 16,0 1-2-16,2-1-1 16,2 1 3-16,-1-1 9 15,2 0-9-15,-3 2 0 16,3-2 3-16,-3 1-2 16,0 1-1-16,1-1 0 0,-2 1 8 15,-2 0-13 1,2 0 5-16,2-2 0 0,0 1 0 15,2 1 0-15,3-2 0 16,-3 2 0-16,2 0 10 16,0 0-10-16,2 0 0 15,0 0 0-15,-2 0-3 16,-1 0 3-16,-2 0 0 16,-1 0 0-16,-2 2 3 15,-1 2-6-15,0-1 3 16,1 2 0-16,0 0-2 15,0 1 4-15,0 0-2 16,1 0 0-16,3 0 3 0,-2 1-4 16,4-2 1-1,-2 2 0-15,-1 0 6 0,-1-1-6 16,-3 1-3-16,-3-1-1 16,-2-2 8-16,-1 2-11 15,1 0 7-15,0-1 0 16,0-1-4-16,0 1 8 15,-1-1-4-15,1-1 0 16,-1 1 2-16,1 0 0 16,0 0-2-16,1 1 0 15,0-2-10-15,0 2 17 16,2-1-7-16,-1 1 0 16,-1-2 4-16,0 0 2 15,-1 0-6-15,-1 1 0 0,2 0 4 16,-2 0-3-16,1 0-1 15,-2-1 0-15,2 0 4 16,-2 0-11-16,1 2 7 16,2 1 0-16,-2-2 7 15,1 2-4-15,-2-2-5 16,1 0 2-16,-1 1 0 16,0-1 2-16,2 2-2 15,-1-3 0-15,-2 0 8 16,-1-3-8-16,-1 0 0 15,0 0-5-15,0 0 14 0,0 0-21 16,0 0 12 0,0-2-44-16,0-10-16 0,0-5-246 15</inkml:trace>
  <inkml:trace contextRef="#ctx0" brushRef="#br0" timeOffset="167814.0212">16475 14749 423 0,'0'0'102'0,"0"0"-42"16,0 0-9-16,0 0-30 15,0 0 26-15,0 0-29 16,5 0-3-16,9 0 48 16,2 1-41-16,-1 3 0 15,1-1-11-15,-4 4 0 16,-2 3-5-16,-2 6-6 16,-2 3 0-16,-4 6-4 15,-1 5 20-15,-1 5-14 16,0-1 3-16,0-2 3 15,-3-4 6-15,-6-6-14 16,1-3 3-16,0-4 9 0,0-2-12 16,1-6-3-1,-3-1-6-15,-1-3 18 0,-3-1 3 16,-2 0-9-16,-3-2 5 16,2 0 4-16,1 0-3 15,2-2-9-15,4-3 0 16,1-2-42-16,3 1-11 15,0-2-82-15,0 1-190 16</inkml:trace>
  <inkml:trace contextRef="#ctx0" brushRef="#br0" timeOffset="170019.0623">15278 17333 54 0,'0'0'39'16,"0"0"-20"-16,0 0-1 15,0 0-3-15,0 0-15 16,0 0 0-16,3 0 10 15,-3 0 1-15,0 0 2 16,0 0 30-16,0 0-20 0,0 0 43 16,0 0-51-16,0 0-14 15,0 0 5-15,0 0-6 16,4 0-7-16,1 3-50 16,2-1 7-16,2 1-41 15</inkml:trace>
  <inkml:trace contextRef="#ctx0" brushRef="#br0" timeOffset="175260.4374">16667 15501 507 0,'0'0'116'0,"0"0"-58"16,0 0-33-16,0 0 33 0,0 0-29 15,0 0 9-15,0 0 8 16,0-1-32-16,0 1 33 16,0 0-47-16,-2 0 0 15,2 15-2-15,0 6 8 16,0 5-1-16,0 2 7 15,0-2-7-15,5 0 3 16,5-3-3-16,3-5-5 16,-2-3 4-16,2-6-3 15,-1-4-2-15,3-5 0 16,0 0 1-16,4-8 16 16,-1-8-16-16,3-4 0 0,-3-2 11 15,-6 2-6 1,-3 1-5-16,-4 3 0 0,-1 4 8 15,-3 2 10-15,1 6-18 16,-2 1 0-16,0 3 20 16,0 0-14-16,0 0-6 15,0 0 0-15,0 0-10 16,0 0-2-16,0 5 12 16,1 10 0-16,2 4-10 15,0 0 20-15,2 1-10 16,-5 0 0-16,1-1 6 15,-1-3-1-15,2-2-5 16,-1-1 0-16,4-1 2 0,0-1 4 16,-1-1-12-1,2 0 4-15,1-5-42 0,4-2 3 16,6-3-47-16,3 0-52 16,-1-8-60-16</inkml:trace>
  <inkml:trace contextRef="#ctx0" brushRef="#br0" timeOffset="175837.9036">17128 15567 389 0,'0'0'151'0,"0"0"-68"15,0 0-35-15,0 0 0 0,0 0-14 16,0 0 44-16,1-17-37 15,-1 17-1-15,0 0 14 16,0 0-48-16,0 0 7 16,0 0-9-16,0 0 10 15,0 0-24-15,0 0 10 16,0 7 0-16,0 9 10 16,0 2-1-16,0 2-4 15,0-1-5-15,0 1 10 16,2-1 7-16,5-2-17 15,3-3 0-15,1-2 4 16,4-5-4-16,0-1-3 16,4-4 0-16,2-2 6 0,1 0 9 15,2-8-12 1,0-4 0-16,-6-2 0 0,-2 0 0 16,-5 3 0-16,-4-1 0 15,-3 4 5-15,-2 3 7 16,0 2-11-16,-2 3 2 15,0 0 35-15,0 0-24 16,0 0-1-16,0 0-13 16,0 0 7-16,0 0-25 15,0 0 17-15,1 8-11 16,2 12 7-16,2 7 7 16,1 2-2-16,1-1 0 0,-3 0 5 15,2-1-1 1,-1-3-4-16,-1 0 0 0,1-2-4 15,-2-3 4-15,1 1-47 16,-1-2-26-16,-3 2-55 16,0-5-94-16</inkml:trace>
  <inkml:trace contextRef="#ctx0" brushRef="#br0" timeOffset="180126.0739">14094 7009 16 0,'0'0'70'0,"0"0"-18"16,0 0-36-16,0 0 33 15,0 0 3-15,0 0-36 16,-27-75 25-16,24 74 5 16,3 1 26-16,-2 0 24 15,2 0-52-15,0 0 10 0,0 0-41 16,-1 0-6-16,1 0 78 16,0 0-84-16,0 0 19 15,0 0 26-15,0 0-26 16,0 0 19-16,0-2-39 15,0 2 0-15,0 0 8 16,1 0-8-16,14 0 0 16,6 0 11-16,6 0-6 15,3 0 2-15,1 0-7 16,1-2 0-16,-3 1-2 16,1-2 2-16,-3 0 0 15,-3 2 10-15,-2 0 2 0,-10 1-24 16,-3 0 9-16,-3 0 3 15,-5 0-8-15,-1 0 16 16,0-1-8-16,0 1 0 16,0 0-7-16,0 0-8 15,0 0-37-15,0 1-62 16,-1 15 71-16,-17-3-252 16</inkml:trace>
  <inkml:trace contextRef="#ctx0" brushRef="#br0" timeOffset="183882.5034">14102 7163 168 0,'0'0'165'0,"0"0"-16"16,0 0-87-16,0 0-13 16,0 0 4-16,0 0-12 15,0 0 17-15,0 0-12 16,0 0-34-16,0 0 65 16,0 0-67-16,0 0 6 15,0 0 0-15,0 0-14 16,0 0 12-16,0 0-14 15,0 0 0-15,0 0 0 16,2 0 0-16,7 0 0 0,5 0 2 16,5 0 8-16,3 0 11 15,2 0-21-15,0 0 0 16,0-2-2-16,-2 2 3 16,-1 0-1-16,-2 0 0 15,1 0 5-15,-4 0-3 16,-1 0-2-16,-7 0 0 15,-2 0-2-15,-2 0 2 16,2 0-3-16,-5 4 2 16,2 8 1-16,-3 1-9 15,0 7 9-15,0-2 0 16,0 2 13-16,0-3-7 0,0 0-6 16,-4-4 17-16,-2 0-13 15,3-2 14-15,2-5-18 16,1-3 0-16,0-3-1 15,0 0 6-15,0 3-5 16,0-3 0-16,0 0 14 16,0 0-36-16,0 0-14 15,0 1-44-15,0 5 15 16,0 3-80-16,3 4 54 16,-3 1-221-16</inkml:trace>
  <inkml:trace contextRef="#ctx0" brushRef="#br0" timeOffset="185974.5546">18693 15463 39 0,'0'0'375'16,"0"0"-192"-16,0 0-107 15,0 0-40-15,0 0-20 16,0 0-2-16,2-30 48 16,-2 29-24-16,0 1-7 15,0 0 24-15,0 0-53 0,0 0-4 16,0 0-1-16,-5 0-16 16,-11 6 19-16,-7 7 4 15,-2 1 13-15,-2 1 6 16,4-3 5-16,4 0-28 15,3 2 3-15,3-2 0 16,6 0 6-16,2-2-9 16,2-3 0-16,3 1-20 15,0 1 20-15,0-3-12 16,9 0 10-16,9 0-9 16,0-4-5-16,3 1 16 15,-2 1 0-15,-2-2 16 16,-1 1-11-16,-6 1-5 0,-2 0 0 15,-2 3 3 1,-3 0-6-16,-2 3 0 0,1 2 3 16,-2 1-6-16,0 0 8 15,0-1-2-15,0 0 0 16,-5 1-3-16,-4 1 3 16,-1-5 3-16,-1 4 2 15,-2-3 8-15,4-2 7 16,0-4-26-16,0 0 6 15,3-1 0-15,2-1 7 16,1-2-7-16,3 0-22 16,0 0 4-16,0-5-152 15,0-6-214-15</inkml:trace>
  <inkml:trace contextRef="#ctx0" brushRef="#br0" timeOffset="186748.4464">19095 15458 62 0,'0'0'374'16,"0"0"-344"-16,0 0 64 16,0 0-24-16,0 0-64 15,0 0 37-15,0-4 1 16,0 4-7-16,0 0 24 15,0 0-40-15,-3 0-16 16,-3 0 23-16,-4 0-12 16,-6 0-16-16,-4 7 29 15,0 5-25-15,-1-1 9 16,2 0-3-16,4 1-5 16,3-1 24-16,3 0-26 0,5 0-6 15,1 1 0-15,3-2-2 16,0 2 1-16,0-3-4 15,6-2 3-15,7-3-15 16,5-2 9-16,1-2 6 16,2 0-16-16,3 0 33 15,-3-8-24-15,-4-1 6 16,-6-1-12-16,-2 0-5 16,-4 1 16-16,-4 1 5 15,1 0 4-15,-2 2-1 16,0 0 19-16,0 2-20 15,0 1 7-15,0 1 26 16,0 1-26-16,0 1 13 0,0 0-20 16,0 0 8-16,0 0-19 15,0 1 9-15,0 12 2 16,3 6 0-16,3 5 1 16,-2 1-1-16,1 4 7 15,-2-2-6-15,-3 1 28 16,1-2-29-16,1 1 2 15,-1-2 8-15,2-3-1 16,0-3-9-16,0-5 0 16,1-1 10-16,-1-4-15 15,0 3 5-15,3-2-42 16,1-2-15-16,-3-4-177 0</inkml:trace>
  <inkml:trace contextRef="#ctx0" brushRef="#br0" timeOffset="191221.5154">16083 7185 20 0,'0'0'305'0,"0"0"-260"15,0 0 35-15,0 0 49 16,0 0-70-16,0 0 27 15,0 0-24-15,-17 0-5 16,17 0-12-16,0 0-34 16,0 0 20-16,0 0-28 15,0 0 2-15,0 0-3 16,0 0 1-16,0 0-3 0,0 0 0 16,0 0-6-16,0 0-6 15,8 2 12-15,6 4 0 16,1 0 2-16,6 2-2 15,-1-3 0-15,3-2-2 16,-2 0 9-16,3-2-8 16,-4-1 1-16,0 0 0 15,-2 1 6-15,-6-1-2 16,-1 0-7-16,-6 1 3 16,-2-1 0-16,-1 0 2 15,-2 3-2-15,0-3 0 16,1 0-8-16,-1 0 17 0,0 0-18 15,0 0 9-15,2 3-70 16,1-1 20-16,3 2-45 16,-4-2-95-16,-2-2-276 15</inkml:trace>
  <inkml:trace contextRef="#ctx0" brushRef="#br0" timeOffset="196725.5166">16732 7038 582 0,'0'0'68'0,"0"0"23"16,0 0-22-16,0 0-19 15,0 0 5-15,0 0-22 16,0 0 9-16,0 0-6 15,-12-21-25-15,9 21 32 16,0 0-43-16,-3 0 1 16,0 0 6-16,-3 0-4 15,-1 0-6-15,-5 8 1 16,0 9 2-16,-1 5-1 16,1 4 1-16,-2 4 0 15,2 2 12-15,1-1-12 16,3 2 0-16,1 1-3 15,7-2 8-15,3-3-10 0,0-2 5 16,1-5-1 0,11-5-8-16,2-5 9 0,3-6-9 15,3-4 8-15,2-2 1 16,0 0-6-16,-2-7 6 16,-4-3-10-16,-7 0-2 15,-6 4 11-15,-3 2 1 16,0 0 0-16,0 1-27 15,-15 2 24-15,-4 1-15 16,-1 0-4-16,0 0 8 16,0 5-11-16,5 12-72 15,-1 0-145-15</inkml:trace>
  <inkml:trace contextRef="#ctx0" brushRef="#br0" timeOffset="199254.3306">14863 6950 440 0,'0'0'98'0,"0"0"-48"15,0 0-32-15,0 0 42 16,0 0-25-16,0 0 29 16,0 0-31-16,3-9-21 15,-3 9 5-15,2 0-17 16,-1 0 0-16,2 0-2 0,5 7 6 15,-1 9 6-15,5 2-6 16,-3 3-3-16,4 1 35 16,-4 4-32-16,0 0 0 15,-3 1 24-15,0 1-26 16,-3 1 18-16,2 0-19 16,-4-3 3-16,-1 1 7 15,0 1-9-15,0 0-2 16,0 1 7-16,0 1-6 15,-6-2 8-15,-4-1-9 16,-1-3 7-16,-5 0-5 16,2-2 5-16,-3 1-14 15,2-2 7-15,-2-3-43 16,1 0-7-16,-3-5-121 0,-1-7-200 16</inkml:trace>
  <inkml:trace contextRef="#ctx0" brushRef="#br0" timeOffset="200882.3723">6364 7221 328 0,'0'0'101'16,"0"0"15"-16,0 0-85 15,0 0-8-15,0 0 19 16,0 0-20-16,-25 0 10 16,23 0-16-16,2 0-9 15,0 0 40-15,-1 0-47 16,-4 0 0-16,-2 0 31 0,-2 6-31 15,3 2 28-15,-2 0-26 16,0 1 5-16,0 1 24 16,-1-2-31-16,3 1 0 15,-1 0 8-15,4 2 0 16,-3 1-6-16,0 5-2 16,0 2 14-16,-3 1-8 15,3-1-2-15,3 3-4 16,0-2 10-16,0-2-4 15,3 0-2-15,0 1-4 16,0-2 0-16,0 2 2 16,0-2-2-16,0 3 0 0,6-3 0 15,2 2 7 1,2-1-10-16,-1-1 3 0,3 1 0 16,1-2-2-16,2 0 2 15,1-5 0-15,-2 0-4 16,2-4 10-16,-2 2-6 15,-1-3 0-15,2 0 0 16,0-1-5-16,0-2 5 16,1-1 0-16,1-2-7 15,2 0 7-15,-2 0-22 16,2 0-119-16,0 0-49 16,-8 0-128-16</inkml:trace>
  <inkml:trace contextRef="#ctx0" brushRef="#br0" timeOffset="201797.777">6728 7897 69 0,'0'0'327'15,"0"0"-260"-15,0 0-47 16,0 0 18-16,0 0-38 16,0 0-12-16,-3 0-9 0,15 0 21 15,7 0 39 1,1 0-34-16,7 0-3 0,1 0 46 16,2 0-45-16,0 0 0 15,1 2-6-15,3 2 15 16,4 0-5-16,2 3-7 15,2-4 0-15,2-1 9 16,0-2 6-16,1 0-25 16,1 0 10-16,-3-8 0 15,0-1 16-15,-1 1-16 16,1 1 0-16,-4 5 16 16,3-1-16-16,1 2 0 15,-1 1-8-15,-2 0 24 16,2 0-12-16,-5 0-4 0,-4 0-18 15,0 0 18-15,-2 0 0 16,-4 0 5-16,3-2-5 16,-5 0 1-16,0-1-5 15,-5 1 4-15,-5 2 0 16,-2 0-9-16,-4 0 9 16,-3 0-16-16,3 0 9 15,-3 0-49-15,1 0-4 16,-2 2-69-16,-2-1-95 15</inkml:trace>
  <inkml:trace contextRef="#ctx0" brushRef="#br0" timeOffset="202770.7998">7920 7972 17 0,'0'0'200'0,"0"0"-119"15,0 0-17-15,0 0-32 16,0 0 16-16,0 0-48 16,-9 0-19-16,2 0-44 15,1-8-121-15</inkml:trace>
  <inkml:trace contextRef="#ctx0" brushRef="#br0" timeOffset="203394.3986">7920 7972 5 0,'-64'-40'21'16,"58"40"20"-16,0 0 1 16,3 0 42-16,0 0-19 15,3 0-6-15,0 0 9 16,0 0-33-16,0 0-13 16,0 0 42-16,0 0-39 15,0 0 6-15,0 0 24 16,0 0-52-16,0-1 22 15,0 1-25-15,6 0 1 16,10 0 26-16,-1 0-20 16,6 0 0-16,0 0-7 15,3 0 2-15,0 0 5 16,3-3-2-16,1 0-5 0,3 1 14 16,1-2-13-16,-1 0 8 15,3 0-8-15,-2-2 10 16,-4 1-3-16,0 0-8 15,-4 0 1-15,1 2 0 16,-4 1 0-16,-3 2-1 16,1 0 0-16,-2 0 6 15,1 0-10-15,1 0 4 16,-1 0 0-16,3 0-6 16,0 0 14-16,1 0-8 15,2 0 0-15,0 0 9 16,1-6 2-16,-4 1-11 15,-1 1 0-15,-3 4-1 0,-3 0 1 16,1 0 0-16,-3 0 0 16,0 0 10-16,1 0-16 15,1 0 6-15,3 0 0 16,0 0 4-16,1 0-2 16,1-5-2-16,1 0 0 15,-1-2 13-15,-4 3-10 16,0-1-3-16,-6 4 0 15,-3-1-4-15,-3 2 4 16,-1 0-6-16,-2 0 6 16,0 0 0-16,2 0-11 15,1 0 11-15,0 0-28 0,0 0 18 16,3 8-47 0,2-4-21-16,0 3-102 0,-5-4-142 15</inkml:trace>
  <inkml:trace contextRef="#ctx0" brushRef="#br0" timeOffset="207050.3287">8646 8008 61 0,'0'0'28'0,"0"0"-20"0,0 0 20 16,0 0 65-16,0 0-43 15,0 0-22-15,14-33 27 16,-14 28-41-16,0-1-1 16,0-1 0-16,0 2-10 15,0-2 22-15,0 1-23 16,0 2 56-16,0 0-37 16,-2-2-20-16,1 1 39 15,1-1-40-15,0-2 7 16,0-1-8-16,0-1 1 15,0 1 0-15,0-1 0 16,1 2 1-16,4 1-3 16,-2 4 2-16,-3 0 0 15,0 2 7-15,0 1-4 16,0 0-3-16,0 0 0 0,4 0-5 16,-1 0 5-16,8 0 0 15,1 0 0-15,5 3 34 16,3-2-27-16,1-1 32 15,3 0-6-15,1 0-22 16,2 0 17-16,1-4-15 16,3-6 3-16,2-2 21 15,3 1-37-15,0 0 0 16,-2-1 10-16,0 3-9 16,-8-1 19-16,1 3-20 15,-2 0 0-15,-3 2 0 16,-2-2 12-16,-1 2-12 0,0 0 0 15,0-1 7-15,3 2-12 16,5-1 5-16,-2 0 0 16,3-2-5-16,-1 1 12 15,3-1-7-15,-4 0 0 16,-1 0 8-16,-4 0-12 16,-4 4 4-16,0 3 0 15,-1-2-12-15,-1-1 20 16,0 2-8-16,3-2 0 15,1 1 6-15,1-4-6 16,4 3 0-16,1-3 0 16,0-1-1-16,4-2 1 15,-1 0 0-15,2 0 0 16,-3 2 6-16,-5 2-9 16,1 2 3-16,-3 2 0 0,0-2-5 15,-1 1 5-15,-1 1 0 16,-1-1-1-16,0 1 10 15,0 0-11-15,2-2 2 16,2-2 0-16,-1 1-1 16,2 1 1-16,-4-4 0 15,0 4-5-15,-2 1 13 16,-1 2-15-16,1 0 7 16,-2-2 0-16,2 2 2 15,-1 0-2-15,0 0-2 16,3 0-2-16,1 0 8 15,1 0 1-15,-2 0-5 0,-1 0 0 16,0 0-9-16,-1 0 9 16,-2 0 0-16,-1 0 0 15,-2 0-5-15,-4 0 5 16,2 3-3-16,-3 0 9 16,0-2-12-16,5 1 7 15,3-2-1-15,3 0 3 16,8 0 10-16,4 0-10 15,-1 0-3-15,6 0 0 16,-1 2 2-16,0 1-2 16,-2 2 0-16,-2-1-8 15,-1 2 28-15,-1-4-24 16,-2 3 4-16,0-4 0 0,-1-1-9 16,6 0 13-16,-2 0-4 15,2 0 0-15,0 0 11 16,1-1-18-16,0-4 7 15,1 3 0-15,-1-1 1 16,-1 0-1-16,-2 3 0 16,-5 0-1-16,-1 0 12 15,-4 0-16-15,-4 0 5 16,-4 0 0-16,2 0-12 16,-2 0 20-16,4 0-8 15,-1 0 3-15,5 0 1 16,0 0 2-16,3 0-6 0,3 0 0 15,1 0-5-15,-1 0 5 16,3 0 0-16,-2 0 0 16,-1 0 9-16,0 0-11 15,-5 0 2-15,2 0 0 16,0 0-4-16,2 0 9 16,2 0-10-16,-1 0 7 15,-1-4-2-15,3-1 0 16,-5 0-4-16,3 2 4 15,-1 0-5-15,3 0 7 16,-1 3-2-16,2 0 8 16,2 0-2-16,0 0-6 15,-3 0 0-15,2 0 0 16,-4 0-5-16,-2-3 5 16,-1 3 0-16,1 0-3 0,1 0 8 15,-4-3-14-15,1 3 9 16,-4-1 0-16,-1 1 0 15,-2-1 0-15,1 1 0 16,-2 0-3-16,4 0 21 16,-1 0-19-16,4 0 1 15,1 0 0-15,-4 0-4 16,2-2 7-16,0 1-3 16,0-1 0-16,-2 2 5 15,1-1-14-15,-3-1 9 16,2 2 0-16,-2 0 6 15,1 0-5-15,3 0-1 0,-3 0 0 16,1 0 7-16,-2 0-9 16,1 0 2-16,-6 0 0 15,-2 0 0-15,-2 0 0 16,-4 0 0-16,1 0 5 16,-2 0-4-16,0 0 9 15,4 0-10-15,-4 0 8 16,0 0 6-16,0 0-14 15,0 0 0-15,0 0 0 16,0 0 1-16,2 0-2 16,-2 0 1-16,0 0 0 15,1 0 3-15,1 0-1 16,1 0-2-16,0 0 5 0,0 0 3 16,1 0-2-1,1 0-6-15,-1-1 0 0,2 1 18 16,0 0-18-16,2 0 0 15,1 0-2-15,1 0 12 16,0 0-12-16,1 0 2 16,2 0 0-16,-1 0-2 15,1 0 6-15,-2 0-6 16,1 0 2-16,-2 0 0 16,-2 0 2-16,-4 0-2 15,-1 0 0-15,0 0 14 16,-3 0-14-16,3 0 0 0,0 0 14 15,3 0-14-15,0 0 7 16,-1 0-7-16,2 0 0 16,-1 0-4-16,-2 0 9 15,-1 0-5-15,-3 0 0 16,0 0 1-16,0 0-7 16,0 0 6-16,0 0-17 15,0 0 16-15,0 0-95 16,-7 3-93-16,-14-3-278 15</inkml:trace>
  <inkml:trace contextRef="#ctx0" brushRef="#br0" timeOffset="209006.296">12842 7652 100 0,'0'0'31'16,"0"0"22"-16,0 0 18 15,-80 10-71-15,65-10 59 16,0 0-45-16,4 0 4 0,2 0-14 15,-2 0-2-15,0-2-2 16,2-4-16-16,-3 0-20 16,2-2 19-16,-4 3-18 15,2-1 4-15,2 1 17 16,1-3-23-16,-1 2 37 16,0-1-13-16,3-1 13 15,-2 2 39-15,2-1-15 16,1 4-5-16,0 1 28 15,1 1-3-15,1 1-14 16,2 0-2-16,2 0-12 16,-1 0 40-16,1 0-46 15,0 0 6-15,0 0 0 0,0 0-13 16,0 0 21 0,3 0 3-16,10 0-4 0,4-3 64 15,-1-3-67-15,8-1 6 16,-3 0 0-16,3 3-22 15,1 0 13-15,5 2-17 16,4 2 1-16,4 0 16 16,6 0-5-16,7 0-12 15,3 0 18-15,7 0-7 16,0 0 3-16,0 0-14 16,-3 0 2-16,-1 0 4 15,1 0-6-15,5-3 0 16,2-6-3-16,5 0 17 15,-3 1-17-15,-1 1 3 0,-2 1 0 16,-6 2-8-16,-2 2 17 16,-4-3-9-16,-6 2 3 15,-2 0 9-15,-4 0-20 16,-6-3 8-16,-7 2 0 16,-5 2 3-16,-8-1-3 15,-7 1-2-15,-4 2 0 16,-1 0 4-16,-2 0 17 15,0 0-7-15,0 0-4 16,0 0-1-16,0 0-4 16,0 0-3-16,0 0 0 15,4 0-68-15,3 0-26 16,7 0-3-16,13 7-37 0,7-4-93 16</inkml:trace>
  <inkml:trace contextRef="#ctx0" brushRef="#br0" timeOffset="209998.2667">16352 7483 197 0,'0'0'178'0,"0"0"-80"16,0 0-8-16,0 0-15 16,0 0-20-16,0 0-2 15,-15 0-53-15,15 0 12 16,0 0-21-16,0 0 10 15,0 0-1-15,12 0 6 16,0 3 17-16,3 1 11 16,4-2-16-16,2 1-18 15,0-1 38-15,4 0-28 16,2-1-9-16,1 0 8 0,1-1-4 16,-2 0 9-1,-1 0-14-15,-2 0 0 0,-3 0 5 16,-2 0-2-16,-2-1-3 15,-4-2 6-15,-5 1-1 16,-2 2-5-16,-3 0 0 16,0 0 0-16,-2 0 9 15,-1 0-9-15,0 0 0 16,0 0 7-16,0 0-2 16,0 0-7-16,0 0 2 15,0 0 0-15,0 0-8 16,0 0 8-16,0 0 0 0,0 0-10 15,0 0 13-15,0 0-8 16,0 0-25-16,0 0-32 16,0 0 33-16,0 0-51 15,0 0-20-15,0 0-17 16,0 0-178-16</inkml:trace>
  <inkml:trace contextRef="#ctx0" brushRef="#br0" timeOffset="210649.5518">16388 7475 37 0,'0'0'259'15,"0"0"-195"-15,0 0-33 16,0 0 20-16,0 0-37 16,0 0 18-16,-2 3 28 15,2-3-18-15,0 3-14 16,0-3-17-16,6 5-10 0,8-1 59 16,5 1-48-16,3 4 7 15,0-3-2-15,3 0-14 16,0-2 2-16,0-2-5 15,2 0 1-15,-2-2 0 16,-4 0 6-16,0 0-7 16,-5 0 0-16,-3 0 1 15,-6 0 0-15,-1 0-1 16,-3 0-35-16,-3 0 15 16,0 0-89-16,0 0-44 15,-3 0-270-15</inkml:trace>
  <inkml:trace contextRef="#ctx0" brushRef="#br0" timeOffset="211150.7395">16362 7548 262 0,'0'0'180'16,"0"0"-106"-16,0 0-31 15,0 0-10-15,0 0-1 0,0 0-11 16,41 1 36-1,-24-1-45-15,3 0-11 0,2 0 2 16,2 0 0-16,0 0 1 16,-2 0-8-16,-4 0 12 15,-3 0-29-15,-1 1 21 16,-5 2-48-16,-1 0 11 16,0-1-60-16,-4 0-63 15,1-2-113-15</inkml:trace>
  <inkml:trace contextRef="#ctx0" brushRef="#br0" timeOffset="211715.4406">16247 7514 375 0,'0'0'114'16,"0"0"-44"-16,0 0-6 15,0 0-43-15,0 0 2 16,0 0-23-16,-1 0-1 16,1 0 0-16,3 0 2 15,10 0 12-15,-1 0 19 0,6 3-2 16,2 0-11 0,2-2-19-16,2 2 9 0,1 0-3 15,2-1-6-15,-3 0 0 16,1-1-6-16,1 0-5 15,-4 2-18-15,-2-3-16 16,-3 3-65-16,-1-3-38 16,-3 3-37-16</inkml:trace>
  <inkml:trace contextRef="#ctx0" brushRef="#br0" timeOffset="213758.4862">16282 7562 392 0,'0'0'84'16,"0"0"-22"-16,0 0-58 15,0 0 0-15,0 0-4 16,0 0 0-16,22 1 13 16,-9 1 2-16,1 3-10 15,1-2 10-15,1 0 5 0,2-3-7 16,-1 0 6-16,0 0-17 15,0 0 31-15,-1 0-33 16,-2 0 0-16,-1-1-1 16,-2 1 5-16,-4-2-8 15,-2 2-11-15,-1 0-63 16,-4 0 11-16,0-1-74 16,0-1-79-16</inkml:trace>
  <inkml:trace contextRef="#ctx0" brushRef="#br0" timeOffset="214073.9174">16315 7560 198 0,'0'0'145'0,"0"0"-58"15,0 0-48-15,0 0 14 16,0 0-7-16,0 0-18 16,0 0-3-16,0 0-25 15,10 0 0-15,8 0 22 16,4 0-17-16,1 0 4 16,0 0-1-16,-2 0 0 15,0 0-8-15,0 0 0 0,-3-1-6 16,-3-2 2-16,-5 3-16 15,-2-3-58-15,1 0-58 16,-5 2-58-16</inkml:trace>
  <inkml:trace contextRef="#ctx0" brushRef="#br0" timeOffset="222375.8252">16996 13497 59 0,'0'0'100'0,"0"0"-51"15,0 0-5-15,0 0 8 16,0 0-20-16,0 0-28 16,0 0 16-16,0 0-17 15,0-3-6-15,0 2-12 16,0-2-11-16,0 2 26 15,0 0-51-15,0-3 41 16,0 3 8-16,0-1 4 16,0 0 36-16,0-1 3 15,0 0-4-15,0 0 52 0,0 2-45 16,0-1 7-16,0 1 11 16,0 1-44-16,0 0 29 15,0 0-43-15,0 0 9 16,0 0 39-16,0 0-46 15,0 0 11-15,0 0 3 16,0 0-15-16,0 0 4 16,0 0-9-16,0 0 0 15,0 0-3-15,0 0 3 16,0 0-7-16,0 1 0 16,0 8 14-16,3 3 2 15,-1-3-9-15,1 3 0 0,0 1 10 16,0 2-5-16,0-1-5 15,1-1 3 1,-1 1-1-16,0-2 4 0,1 1-6 16,1-2 0-16,0-1-19 15,1-1 6-15,2-2-54 16,-2-4-54-16,0-3-169 16</inkml:trace>
  <inkml:trace contextRef="#ctx0" brushRef="#br0" timeOffset="225106.0373">6895 7945 155 0,'0'0'125'16,"0"0"-50"-16,0 0-27 15,0 0 43-15,0 0-57 16,0 0 1-16,0 0 79 16,-9 0-109-16,9 0-2 15,0 0 14-15,0 0-12 16,0 2-8-16,-1 0 3 15,-1-2-40-15,1 1 39 16,1-1 2-16,0 0 2 16,0 0 7-16,0 0-10 15,0 2 0-15,0 0-7 16,0 1 12-16,6 0-9 0,3 1 4 16,5 1-6-16,3-2-1 15,4-1 11-15,3-2-4 16,2 0 0-16,4 0 9 15,3 0 1-15,3-2-10 16,1-3 0-16,1 2 4 16,0 1-1-16,0 2-3 15,-4 0 0-15,3 0 19 16,-2 0-20-16,-2 0 1 16,-2 2 0-16,-1-1-2 15,1-1 13-15,0 0-11 16,2 0 0-16,-2 0 11 15,-1-5-6-15,-3-1-5 0,0-1 0 16,0 2-6-16,-5-1 7 16,-1 1-1-16,-6 2 0 15,1 0 10-15,-4 3-10 16,-1-2 0-16,-1-1 0 16,2 3-6-16,-1-1 14 15,-1-1-10-15,-1 2 2 16,0-1 0-16,0 0-7 15,-2 0 7-15,-1-2 0 16,-1 3-11-16,2 0 2 16,-4-3-65-16,0 3-6 15,-3-1-90-15,0-3-93 16</inkml:trace>
  <inkml:trace contextRef="#ctx0" brushRef="#br0" timeOffset="227259.2006">7203 8006 192 0,'0'0'57'0,"0"0"-7"15,0 0-29-15,0 0 34 16,0 0-15-16,0 0 6 15,-8 0 54-15,8 0-47 16,0 0-29-16,0 0-2 16,0 0-4-16,0 0-18 0,0 0 0 15,0 0-27 1,0 0 25-16,12 0-1 0,1 0 3 16,1 0-1-16,4-3 7 15,-3 3 10-15,1-4-16 16,5 0 0-16,-2 0 6 15,4-1-6-15,-1 0 0 16,-2 1-3-16,2-1 14 16,-3 2-8-16,6-2-3 15,-2 2-2-15,4 0-2 16,0-1 7-16,1 0-3 16,-1 1 0-16,-5 1 5 15,2-1-11-15,-3 1 6 16,-2 1 0-16,-1-2-1 0,0 2 1 15,-4-1 0-15,0 1-1 16,-3 0 9-16,2-2-12 16,-1 0 4-16,-1 1 0 15,-1-1 3-15,-4 2-2 16,3-1-1-16,-1 2-1 16,0 0 1-16,1 0-3 15,-1-1 3-15,5 0 0 16,-2 0 4-16,-1-2-4 15,2 0 0-15,0 0-5 16,1 0 18-16,-1 1-14 16,-4-1 1-16,7 3 0 15,-3 0-7-15,1-2 7 16,-1 2 0-16,6-1-2 16,-5-1 14-16,2 2-15 0,0 0 3 15,1 0 0-15,1-3-1 16,-1 1 1-16,-2 0-3 15,-1 0 1-15,-2 0 4 16,-4 0 1-16,-1 2-3 16,-1-1 0-16,0 1-6 15,0 0 7-15,1 0-1 16,3 0 0-16,1 0 6 16,-1 0-5-16,2-1-1 15,2-1 0-15,1 2-1 16,-3-1 1-16,0-1 0 15,1-2-3-15,0 1 10 0,-3 1-12 16,0-1 5-16,-2 1 0 16,2 1 0-16,-3 0 1 15,0-2-1-15,0 3 0 16,1 0 7-16,1 0-13 16,4 0 6-16,1 0-2 15,-1 0 2-15,3 0 0 16,0 0 1-16,1 0-4 15,-2 0 12-15,2 0-9 16,-2 0 0-16,2-3 0 16,-2 2 0-16,2-1 0 15,-4 1 0-15,2 1 0 16,-3-3 5-16,0 3-8 0,-2 0 3 16,4 0 0-16,-1 0-4 15,1-2 7-15,1 1-3 16,1-3 0-16,-2 4 0 15,-2-3 1-15,2 1-1 16,-4 1 0-16,1 0-1 16,-4 1 1-16,-1-2 0 15,-1 2-1-15,1 0 5 16,-2 0-8-16,6 0 4 16,-3 0 0-16,1 0 10 15,2 0-10-15,0 0-2 16,3-3-5-16,-1 3 13 15,-1 0-9-15,2-4 3 0,-1 3 0 16,2-2 7-16,-1 1-7 16,-2 1 0-16,2 1-1 15,-3-2 2-15,3 1-8 16,-3 1 7-16,0 0 0 16,0-3 4-16,-2 3-4 15,1 0 0-15,-2 0-5 16,0 0 13-16,1-3-10 15,2 3 2-15,0 0 0 16,4 0-6-16,-4 0 14 16,2 0-8-16,-1 0 0 15,-2 0 0-15,-1 0-4 0,-1-1 4 16,1-2 0 0,-2 2-2-16,-2-2 7 0,2 2-5 15,-4 1 0-15,-1 0 3 16,2 0-1-16,-1 0-2 15,1 0 0-15,1 0-6 16,2 0 6-16,0 0 0 16,-1 0 0-16,1 0 8 15,4-2-13-15,1 1 5 16,-2-1 0-16,4-2-4 16,-1 0 16-16,-3 0-16 15,4 0 5-15,-3 1-1 0,-3 0 8 16,0 1-8-1,0 0 0-15,-3-1-1 0,3 3 3 16,3-1-2-16,-3-1 0 16,-2 1 4-16,2-1-4 15,-1 1 0-15,2-1 0 16,-1 2 11-16,-3-3-11 16,2 3 0-16,-2-4-6 15,1 3 16-15,3-1-9 16,-1 0-1-16,2-1 0 15,-2 1-4-15,-3-1 7 16,0 3-3-16,4-3 0 16,-2 2 1-16,-1 0 0 0,5 1-1 15,1-3 0 1,-2 3-4-16,3-2 4 0,-1 1 0 16,-3 1-6-16,1 0 14 15,-1 0-11-15,-2 0 3 16,4 0 0-16,-2-1 0 15,-1 1 1-15,0-2-1 16,0 2 0-16,-2 0 6 16,-2 0-7-16,1 0 1 15,0 0 0-15,-3 0-3 16,3 0 4-16,0-3-1 16,-3 3 0-16,0 0 4 15,0 0-9-15,0 0 5 16,0 0 0-16,2 0-8 0,-2 0 8 15,0 0 0-15,0 0-2 16,0 0 13-16,0 0-22 16,0 0 11-16,0 0-39 15,1 0 26-15,-1 0-46 16,2 0-15-16,-2 0-46 16,0 0-103-16</inkml:trace>
  <inkml:trace contextRef="#ctx0" brushRef="#br0" timeOffset="232874.5081">17053 16148 80 0,'0'0'302'0,"0"0"-208"16,0 0-8-16,0 0-11 15,0 0-34-15,0 0 10 16,0 0-23-16,0 0-14 16,1 0 18-16,2 0-32 15,2 0 0-15,4 0 9 16,1-3-2-16,-1-1-9 0,3 1 2 16,0 1 0-16,2 0 2 15,-1 2-2-15,-1-1 0 16,2-1-3-16,-1 2 8 15,0 0-5-15,2 0 0 16,-1-2 8-16,0 1-18 16,-3 1 10-16,0-2-17 15,0 0-8-15,-2 1-36 16,-1-1-40-16,-3 0-122 16</inkml:trace>
  <inkml:trace contextRef="#ctx0" brushRef="#br0" timeOffset="233324.2844">17068 16179 244 0,'0'0'31'15,"0"0"31"-15,0 0-7 16,0 0-38-16,0 0 27 16,0 0-41-16,56-9 11 15,-45 6 10-15,1 1-19 16,-2-1 15-16,3 3-20 0,-2-4-7 15,3 3 0 1,-3-1-84-16,-2-1-213 0</inkml:trace>
  <inkml:trace contextRef="#ctx0" brushRef="#br0" timeOffset="238147.1756">14532 5438 245 0,'0'0'142'0,"0"0"-62"16,0 0-11-16,0 0 13 16,0 0-54-16,0 0 26 15,0 0-2-15,-2 0-10 16,2 0-3-16,0-2-24 16,0 2-2-16,0 0-1 15,0 0-12-15,0 0 0 16,0 0 0-16,0 0-4 15,3 0 0-15,2 0 4 16,4 0 0-16,3 9-3 16,-2-1 3-16,1 4-2 0,2 2-3 15,-1 3 5 1,0 1 2-16,-2 2-2 0,-2 0 0 16,1-3-1-16,-2 3 1 15,-2-2 0-15,-2-1-6 16,-2 0 20-16,-1 0-14 15,0 0 0-15,0-1 7 16,0 1-19-16,0 2 12 16,0-3 0-16,-7 1-2 15,-3-2 2-15,-3 2-3 16,0 2-48-16,-3-2-12 16,-2 3 20-16,0-3-161 15,-1-4-126-15</inkml:trace>
  <inkml:trace contextRef="#ctx0" brushRef="#br0" timeOffset="245008.0334">17123 13456 94 0,'0'0'164'16,"0"0"-57"-16,0 0-16 15,0 0-15-15,0 0-42 0,0 0 50 16,0 0-53-16,0 0 5 16,-5-1 15-16,4-2-44 15,1 1 22-15,-2 2-29 16,2-3 0-16,0 3 9 15,0 0-9-15,0 0 0 16,0 0 5-16,0 0 7 16,0 0 4-16,0 0-16 15,0 0 2-15,0 0 11 16,0 0-13-16,0 0 7 16,0 0-5-16,0 0 8 15,0 0-8-15,0 0-2 16,6 0 0-16,8-2 1 0,2 0-1 15,2 1 0 1,-3 1 0-16,0 0 9 0,-3-2-9 16,-3 2 0-16,0 0 0 15,-3 0-3-15,-3 0 6 16,3 0-3-16,-2 0 0 16,1 0 9-16,2 0-16 15,2 5 7-15,-1 3 0 16,2-2-1-16,2 4 1 15,-2 0 0-15,2-1 0 16,-1-1 8-16,-2 1-4 16,1-2-4-16,-4 3 0 0,0-3-3 15,-1 1 6 1,-1-1-3-16,-1-2 0 0,0 0 4 16,1 0-6-16,-1 1 2 15,-1 0 0-15,1-1 3 16,-2 1-3-16,1 0 0 15,1 1-2-15,0-2 14 16,2 4-14-16,-2-3 2 16,2 2 0-16,0-2 1 15,-2 0 2-15,0 2-3 16,0-3 0-16,1 2 3 16,-1 0-1-16,0-1-2 15,3 2 0-15,-5 0 0 16,2-1 0-16,-1 3 0 15,0 0-2-15,1 2 10 0,-2-2-14 16,2 1 6-16,0 0 0 16,0 2 12-16,0-2-12 15,0 1-4-15,1 0 4 16,1 0 0-16,-2 0-2 16,1-2 2-16,1 2 0 15,-2-2 5-15,2 3-5 16,0 3 0-16,0-2-3 15,1 3 7-15,-2-2-5 16,2 2 1-16,0 0 0 16,3-1-1-16,-3 1 1 15,-1 0 0-15,-1-2-1 0,1 2 7 16,0-1-12 0,-3 1 6-16,1 1 0 0,-2 1 7 15,1 1-5-15,-1 2-2 16,-1-2 0-16,0-2 1 15,0-2 0-15,0-3-1 16,0-1 0-16,0-4-2 16,0-2 2-16,0-3-6 15,0 2-1-15,0-2-50 16,0-3-12-16,0 0-92 16,-9-13-415-16</inkml:trace>
  <inkml:trace contextRef="#ctx0" brushRef="#br0" timeOffset="246386.7088">16660 5733 424 0,'0'0'168'0,"0"0"-91"16,0 0 3-16,0 0-65 16,0 0 13-16,0 0 44 15,0 0-65-15,-25-17 20 16,21 17 8-16,-1 0-31 16,1 0 30-16,-2 0-30 15,3 0 0-15,-3 0 15 16,0 0-16-16,-2 8-2 0,-5 6 2 15,-1 2-1-15,-2 4 17 16,3-2-19-16,-1 1 0 16,7-2 6-16,1 0-6 15,3-1 0-15,0 1 0 16,3 0 1-16,0-4 6 16,0 3-7-16,0-3 0 15,0-3-5-15,4 4 5 16,5-5 0-16,2-1-4 15,2 0 15-15,2-4-7 16,5-2-4-16,3-2 0 16,4 0 11-16,0 0-8 15,-1 0-5-15,-3-5 2 0,-3 2-42 16,-5 3-36 0,-8 0-139-16,-7 0-360 0</inkml:trace>
  <inkml:trace contextRef="#ctx0" brushRef="#br0" timeOffset="250569.7925">17617 14089 70 0,'0'0'133'0,"0"0"-23"16,0 0-44-16,0 0-43 15,0 0 17-15,0 0 21 16,0 0-33-16,0 0 1 15,-18-22 1-15,16 17-13 16,1 2 34-16,1 1-39 0,-2 1 0 16,2-1 13-16,0 2-17 15,0 0 7-15,0 0-15 16,0 0 8-16,0 0-7 16,0 0-1-16,0 0 0 15,0 0 0-15,0 0 0 16,0 3 17-16,0 4-6 15,0 2-10-15,0 2 36 16,0 3-37-16,0 5 12 16,0 1 9-16,0 5-12 15,0 0 19-15,0 0-28 16,0 2 4-16,0 0 6 16,0-2-10-16,0 2 0 15,0-1 8-15,0-3-4 16,0 1 4-16,0-4-8 0,0 0 0 15,0 0 1-15,0-1-1 16,-7 1 0-16,1-1 16 16,-3-2-15-16,3 0 14 15,-1 1-15-15,1-1 4 16,0-3 0-16,-2 1-4 16,3-4 0-16,0 0-1 15,0-2 10-15,2 1-5 16,0-1-4-16,0-1 0 15,2-1-1-15,-2 0 1 16,0-1 0-16,0 0 8 16,0-1-4-16,-3 0-3 0,3 1-1 15,-3-1 10-15,3 0-1 16,-2-2-9-16,4 0 0 16,-1 0 10-16,1-2-6 15,-1 1-6-15,1-1 2 16,-2 1 0-16,0 0-2 15,2 1 4-15,-2 0-2 16,0 0 7-16,1-2-3 16,1 2-1-16,-1-1-3 15,1 3 0-15,-2-2 3 16,-1 0-3-16,3 3 0 16,-2 1-2-16,-3 3 8 15,3-3-4-15,0 3-2 0,0-3 0 16,0-2 2-16,0 0-2 15,2-1 0-15,-1-3-4 16,1 2 9-16,-1-2-8 16,2 0 3-16,-1 1 0 15,1-1 3-15,-2 2-3 16,1 1 0-16,-2 0-3 16,0-1 6-16,-2 3-3 15,2-2 0-15,0 3 3 16,0-6 11-16,3 0-14 15,0 0-1-15,-1-1-2 16,1 0 6-16,0 0 2 16,0 0-5-16,-2 0 0 15,2 0 1-15,0 2-1 0,0-2 0 16,0 0 7-16,0 0-6 16,0 0-1-16,0 0-4 15,0 0 4-15,0 0-14 16,-1 0 14-16,-2 1-47 15,-3 4-13-15,0 0-150 16,-3 1-341-16</inkml:trace>
  <inkml:trace contextRef="#ctx0" brushRef="#br0" timeOffset="260396.8003">17411 15005 479 0,'0'0'101'16,"0"0"-45"-16,0 0-44 15,0 0 24-15,0 0-35 16,0 0 16-16,0 0 7 16,0 0-21-16,0-14 12 15,0 14-15-15,0 0 0 16,0 0 10-16,0 0-8 15,0 0-2-15,0 0 17 16,0 0-14-16,0 0 6 16,0 0-9-16,0 0 0 15,0 0 0-15,0 0 0 16,1 0 0-16,-1 0 4 16,0 0 0-16,0-3 15 0,0-1-4 15,2-1-11-15,-2-1 35 16,1-2-34-16,-1-4 3 15,2 0-7-15,-1-3 9 16,1 0-8-16,-1 0-2 16,1-2 0-16,1 0 0 15,1-1 0-15,-1 3 0 16,4 0-2-16,-1-2 9 16,4 3-5-16,-3 2-2 15,3 1 0-15,-1 1-4 16,2 1 5-16,-1 1-1 15,4 1 0-15,-1-1 5 0,4-2-9 16,-1 6 4 0,0-4 0-16,2 3-4 0,-3-1 4 15,3 0 0-15,-3-2-3 16,4 2 8-16,-2 0-8 16,-1 4 3-16,2-3 0 15,-3 3-4-15,3-3 9 16,-3 2-5-16,1-1 0 15,-1 0 1-15,1-1-2 16,0 1 0-16,1-3 1 16,-2 4 5-16,2-3-4 15,-2 1-1-15,2 2 0 16,3 0 4-16,-4-2-4 16,2 1 0-16,-3 2 0 15,1-1-1-15,-3 2 1 0,-3 1 0 16,2 0-2-16,-3-1 8 15,0 1 3-15,3 0-9 16,-2 0 4-16,5-1-9 16,-3-2 5-16,3 1 0 15,0 2 11-15,-3-1-11 16,1 1 0-16,-2 0-2 16,-1 0 2-16,-1 0-2 15,0 0 2-15,-1 0 0 16,0 0-3-16,3 0 13 0,-2 0-10 15,4 1 0 1,-2 2 0-16,2-1 0 0,-4-1 0 16,2 0 0-16,-1 0-1 15,-1 2 7-15,0-3-11 16,-3 4 5-16,1-3 0 16,-2 3-7-16,-1 1 7 15,1-2 0-15,-1 1-4 16,2 0 8-16,1-1 0 15,-1 0-4-15,-1 0 4 16,-1 1-6-16,1 0 2 16,-2-1 0-16,0-1-1 15,1 1 7-15,1 2-3 16,-2-2-3-16,1 0 1 16,2 1-1-16,0 1 3 0,0-3-3 15,-2 3 10 1,0-1-6-16,2 0-4 0,0 3 0 15,-3-4 0-15,4 0 4 16,-3 1-4-16,-1-2 0 16,2 0 0-16,-2 4 6 15,1-1-11-15,1-1 5 16,1 3 0-16,-2-4 13 16,-1 1-13-16,0-1 0 15,-1-2-4-15,-1 2 11 16,1 1-7-16,1 0 0 15,0 2 2-15,-2 0-2 16,1-1 0-16,-1 2 0 16,2 0 0-16,0-1 8 0,-2 0-13 15,1 0 5-15,-1-1 0 16,1 1 11-16,0 1-11 16,-2-2 0-16,1 1-6 15,-1 3 13-15,2-4-5 16,-2 2-2-16,1 1 0 15,1-2 0-15,-1 2 0 16,1-4 0-16,-2 0 8 16,1-1-3-16,1 0-10 15,-1 4 4-15,1-3 1 16,-2 0 3-16,1 0 1 16,-1 1-4-16,2-4 0 15,-1 2 2-15,-1-3 4 0,0 0-6 16,0 2 0-16,0 0-1 15,0-1 1-15,3 1 0 16,-3-2 0-16,0 1 5 16,1 2-8-16,-1-2 3 15,0 0 0-15,2-1 6 16,-2 0-3-16,0 0-3 16,0 3 0-16,0-3 4 15,0 0-4-15,0 0 0 16,0 0 0-16,0 0 0 15,0 0 0-15,1 0 0 0,-1 0-6 16,0 0 19-16,0 0-18 16,0 0 5-16,0 0 0 15,0 0-17-15,0 0 17 16,0 0-36-16,0 0-44 16,0 3-84-16,-1 1-82 15</inkml:trace>
  <inkml:trace contextRef="#ctx0" brushRef="#br0" timeOffset="266017.7854">18601 15059 376 0,'0'0'65'15,"0"0"13"-15,0 0-1 16,0 0-59-16,0 0 17 16,0 0 1-16,0 0-18 15,0-5 18-15,0 2-36 16,3 3 2-16,2-2-4 0,4-3 5 15,1 1-3-15,-3-2 2 16,1 1 6-16,-2 1-11 16,0-1 3-16,-2-1 0 15,1 0 35-15,-1-4-33 16,-1 0 20-16,2-2 15 16,-1 1-27-16,2-2 9 15,0-1-19-15,2-2 3 16,1-1 3-16,2-2-6 15,1-1 0-15,2 1 5 16,-1 2-4-16,1 1 1 16,0 2-2-16,-1 0 0 15,0 1 11-15,0 1-10 16,4 2-1-16,-2 0 0 0,4 2 4 16,2-2-9-16,-2 0 1 15,4 1 4-15,-1 0-4 16,1 1 16-16,2-3-12 15,0 5 3-15,-1-2 0 16,-3 3-6-16,-5 0-9 16,2 1 12-16,-1 1 0 15,0-2 10-15,2 1-10 16,-2 1 0-16,4-1 5 16,-1 0-12-16,2-1 7 15,0 3 0-15,2-1-2 16,2-1 2-16,2 1 0 15,0-1 0-15,2-1 8 0,-2-1-4 16,-2 2-4 0,-2-1 0-16,-5 2 3 0,-3 1-3 15,2 1-1-15,-4 1-6 16,-1 0 14-16,2 0-5 16,-3 0-2-16,0 0 0 15,0 0-6-15,3 0 6 16,-3 0 0-16,1 0 0 15,2 3 6-15,0-2-8 16,3 1 2-16,1 1 0 16,-1-1 3-16,-2 0-3 15,0-1 0-15,-3-1-3 16,-1 3 7-16,-3-2-9 16,1 2 5-16,-1-1 0 0,-1 1-5 15,-1 1 6-15,-1-1-1 16,0-2 0-16,0 2 6 15,0 0-16-15,1 0 10 16,-1 2 0-16,-1-2 3 16,1 0 1-16,-2-1-4 15,1 1 1-15,2 0 1 16,-1 2 2-16,3-2-4 16,0 3 0-16,1-2 3 15,1 2-2-15,-2-2-1 16,0-1 0-16,0 1 3 15,-2 0-6-15,1-1 3 16,-4 2 0-16,1-3-5 0,-2 0 14 16,0 2-11-16,0-3 2 15,0 2 0-15,-2-1 8 16,1 1-8-16,1 1 0 16,1 0-9-16,-1-1 22 15,1 1-14-15,3 2 1 16,-3-1 0-16,1 2 13 15,-1-1-13-15,3 0 1 16,-2 2-7-16,1-2 13 16,-2 1-7-16,2-1 2 15,0-2-2-15,-3 2 2 16,0-2-2-16,-1 0 0 0,1 2-2 16,-2 1 2-16,2-2 0 15,0 2 3-15,0-1-2 16,0-1 5-16,-1-1-6 15,2 1 0-15,-3-1 7 16,1-1-7-16,-1 1 0 16,1 0 4-16,-2 0-1 15,1-1-6-15,-1-2 1 16,0-1 2-16,0 0 10 16,0 0-10-16,0 1 0 15,0-1 4-15,2 0-3 16,-2 0 6-16,0 0-7 15,0 0 0-15,0 0-1 0,0 0 6 16,0 0-5-16,0 0 4 16,0 0-2-16,0 0 4 15,0 0-6-15,0 0-9 16,0 0 7-16,0 1-97 16,0 5-78-16,-3 3-154 15</inkml:trace>
  <inkml:trace contextRef="#ctx0" brushRef="#br0" timeOffset="269087.3509">20287 15425 333 0,'0'0'113'0,"0"0"-37"0,0 0-1 16,0 0-8-16,0 0-21 15,0 0 20-15,0 0-23 16,-5-13-17-16,5 8 20 15,8-2-39-15,6 1 0 16,7-1-7-16,0-1 11 16,3 4-1-16,1 1-10 15,2 3 0-15,-2 0-7 16,0 0 19-16,0 3-12 16,-4 9 0-16,-5 3-14 15,-2 2 5-15,-11 2-1 16,-3 4 10-16,-2 0-7 0,-16 2 10 15,-3-1-3 1,-3 0 0-16,2-2 13 0,5-7-28 16,1-2 15-16,6-5 0 15,4-3 9-15,0-5-4 16,5 0-10-16,-2 0 10 16,3 0-1-16,0 0-4 15,0-2 0-15,0-1 0 16,0-1-9-16,0 1 11 15,0 2-2-15,0 1 0 16,0 0 8-16,1 0-18 16,8 0 3-16,0 0 7 15,3 4 6-15,1 5 3 16,2 1-9-16,0 2 7 16,0 0-6-16,1-3 17 0,-1 2-18 15,5 1 2-15,-5-3 3 16,1 3 6-16,-2-3-11 15,0 0 0-15,1-2-23 16,2-3-26-16,-2-4-96 16,-1 0-155-16</inkml:trace>
  <inkml:trace contextRef="#ctx0" brushRef="#br0" timeOffset="270582.0256">19994 15516 254 0,'0'0'115'15,"0"0"-23"-15,0 0 1 16,0 0-34-16,0 0-6 15,0 0 28-15,-3-8-53 16,3 8 17-16,0 0-2 16,0 0-24-16,0 0 23 15,0 0-35-15,0 0-2 16,0-4 12-16,0 4-14 0,9-3-3 16,8-1 3-16,2 1 4 15,3 0-3-15,4 3-4 16,-2 0 0-16,0 0 2 15,-2 0-2-15,-6 3 0 16,-1 5-4-16,-4 2 0 16,-3 1 2-16,-5 5-13 15,-3 1 15-15,0 3 1 16,-10 2 13-16,-8-2-13 16,-3-1-1-16,5-6 10 15,-1-3-14-15,8-4 8 16,2-3-4-16,4-2 13 0,3-1-13 15,0 0 0 1,0 0-9-16,0 0 10 0,0 0-8 16,0 0-4-16,3 0 11 15,6 0-8-15,0 0 16 16,2 0-8-16,-3 4 0 16,0 3 12-16,-1 0-17 15,-1 3 5-15,2 1 0 16,-4 2 0-16,-1 0 0 15,-1 3-5-15,-2-1 5 16,0 1 1-16,0 2-1 16,0-2-2-16,0 1 2 15,-3-5 13-15,-3 1-7 16,-3-4-6-16,1 1 9 16,-1-3 3-16,-4 0-4 0,-1-4-7 15,-6 0-1-15,-6 0 22 16,-3-3-22-16,-3 0-2 15,2 0-4-15,6 0-73 16,0 0-13-16,4 0-132 16</inkml:trace>
  <inkml:trace contextRef="#ctx0" brushRef="#br0" timeOffset="273636.847">17984 5944 244 0,'0'0'84'16,"0"0"-30"-16,0 0-6 16,0 0 54-16,0 0-31 15,0 0 27-15,0 0-63 0,-2-24-7 16,2 21 28-16,0 3-39 15,0 0 7-15,0 0-24 16,0 0 16-16,0 0-19 16,0 0 3-16,0 0-5 15,0 0-1-15,0 12-2 16,9 6 8-16,1 3 0 16,1-1 5-16,4-4-4 15,-3-2 4-15,1-6-5 16,1-3 12-16,2-5-10 15,4 0 26-15,5-3-9 16,3-14-16-16,3-4 44 16,1-1-47-16,-2 3 0 0,-5 1-5 15,-4 4 1-15,-3 4-2 16,-2 3-76-16,-4 7-89 16,-6 0-193-16</inkml:trace>
  <inkml:trace contextRef="#ctx0" brushRef="#br0" timeOffset="279644.4591">18246 7112 201 0,'0'0'95'0,"0"0"-59"0,0 0-5 15,0 0 54-15,0 0-27 16,0 0-23-16,0 0-17 16,5-17-2-16,-4 15-4 15,1-1-12-15,1 3 10 16,-2-2 30-16,3 2-24 16,-4-2 12-16,0 2 9 15,0 0 12-15,0-1 9 16,0 1-32-16,0 0-15 15,0 0 32-15,0 0-43 16,0-1 0-16,-7 1 10 0,0-2-9 16,-2 2-2-16,1 0-6 15,-1 0 7-15,0 0 10 16,2 0-6-16,-3 0-4 16,2 4 0-16,3 5 9 15,-1-1-3-15,3 4-6 16,2-1 0-16,-1-1-4 15,2 0 4-15,0 1 0 16,2-2-5-16,10 3 14 16,3-2-9-16,1 1 0 15,2-3 0-15,-1 3 5 16,0-2-5-16,0-3 0 16,-1 1-1-16,-1 1 8 15,-3-3 1-15,-4-1-8 0,-2-1 0 16,-3-1-5-16,-2-1 5 15,-1-1 0-15,0 0-4 16,0 0 10-16,0 2-13 16,0 0 7-16,0 3 0 15,0 5-13-15,0-3 18 16,0 3-5-16,0-1 0 16,0 4 10-16,-7-2-18 15,-4 2 8-15,-5 2 0 16,-1-1 3-16,-1-2 4 15,-1-1-7-15,6-5 4 16,0 2 0-16,2-2 11 16,2-1-15-16,-2-2 0 15,3 0 6-15,3-2-6 0,0 2-4 16,-1 0-4-16,-1 4-42 16,-5 3-61-16,-1-1-128 15</inkml:trace>
  <inkml:trace contextRef="#ctx0" brushRef="#br0" timeOffset="288669.049">15247 11238 34 0,'0'0'44'16,"0"0"7"-16,0 0 13 16,-2 72-12-16,2-54 8 15,0 1-41-15,0-2 13 16,0-2 32-16,0 2-52 15,0-2 14-15,0 2 19 0,0 3-40 16,0 1 36-16,0 4-23 16,0 2-13-16,0 5 61 15,0-3-41-15,0 1-8 16,0 0 9-16,0 0-18 16,-1 2 9-16,-1-1-17 15,2-2 0-15,0 1 16 16,0-5-2-16,0 2-15 15,0-4 1-15,0-1 0 16,0 0 5-16,0-2-5 16,0-1 0-16,0-1 14 15,0 2-9-15,0 0-5 16,0-2 0-16,0 0 12 16,0-2-19-16,0 1 7 0,0 0 0 15,0-1 6-15,0 6-6 16,0-1 0-16,0 0-6 15,0 0 12-15,2 3 1 16,-2-5-7-16,0 1 0 16,0-2 19-16,0-3-19 15,0 0 0-15,1-3 5 16,-1 3 6-16,2 0 4 16,-2-1-15-16,0 0 10 15,0 0-3-15,0 2 7 16,0-1-14-16,0 1 7 15,0-2 4-15,0-3-9 16,0-3-2-16,0 0 0 0,0-6 2 16,0 1 0-16,0-1-2 15,0-2 4-15,0 0 10 16,0 0-12-16,0 0-2 16,0 0 3-16,0 0-17 15,0 0-12-15,-2 0-93 16,-7-2-97-16</inkml:trace>
  <inkml:trace contextRef="#ctx0" brushRef="#br0" timeOffset="298826.6869">15285 12429 139 0,'0'0'132'16,"0"0"-83"-16,0 0 45 15,0 0-9-15,0 0-37 16,0 0 7-16,0 0-41 0,8 0 9 15,-8 0 5 1,0 0-26-16,0 0 63 0,0 0-65 16,0 0 7-16,0 0 48 15,0 0-46-15,-12 0-2 16,-6 0-14-16,-3 0 21 16,-1-1-5-16,2 1-9 15,-1 0 0-15,2 0 16 16,3 0 9-16,-2 0-22 15,0 0-3-15,1 6 6 16,2 3-25-16,1 1 22 16,0-1-3-16,1 1 17 15,4 0-14-15,0 2-3 16,0 0 0-16,1 0 9 0,1 2-16 16,-4-3 7-16,1 2 0 15,0-1-6-15,-4 1 16 16,2-1-10-16,-1-1 0 15,-2 0 3-15,1 0-21 16,3 0 18-16,-1-2 0 16,1-1 7-16,-1 1-5 15,3-1 4-15,-2 3-6 16,0 0 19-16,2 0-37 16,-3 3 21-16,5 0-3 15,-1 0 27-15,1-1-27 16,-1 0 0-16,1 2-7 15,-1-2 27-15,2 1-30 0,0-1 10 16,-2 1 0-16,0 0 9 16,0 2-9-16,-2 1 0 15,1 0-5-15,3 0 10 16,-1 0-3-16,2-2-2 16,-1 4 0-16,3 0 2 15,0 1-2-15,2-1 0 16,-2 3-2-16,1 0 8 15,-1 1-10-15,0 0 4 16,2-1 0-16,-2-1 3 16,1 0-3-16,2-2 0 15,-2-1-2-15,2 0 9 16,0 0-19-16,0-1 12 16,0 2 0-16,0-2-6 0,0 1 8 15,4 2-2-15,3 0 0 16,1 0 8-16,-1-1-6 15,4 1-2-15,-2-1 1 16,1 1-1-16,-1-1 0 16,0 0 0-16,-3 1-12 15,0-3 26-15,-1 0-8 16,0 0-6-16,-2-1 0 16,0 1 0-16,0 0 0 15,-1 3-8-15,-1 1 6 16,-1 1 4-16,0 3 18 15,2-1-20-15,-2 2 0 16,0-1 14-16,3-1-14 0,-2-3 0 16,2 0-2-16,0-1 10 15,0-1-3-15,0-1-5 16,0-1 0-16,0 1 0 16,0-3 3-16,-1 1-6 15,-1 0 2-15,1-1 1 16,-2 2-3-16,1 0 3 15,-1-1 0-15,2-2 18 16,-1 2-17-16,1-1-1 16,-1 3 0-16,1 2 11 0,-2 1-13 15,0-1 2 1,0 1 0-16,0 0 10 0,0-1-10 16,0 0 0-16,0-2-1 15,0 1 5-15,0 0 10 16,0 0-14-16,0-1 0 15,0-1 7-15,0-1-6 16,0 1-1-16,0-3 0 16,0 1 11-16,0-2-20 15,0 0 9-15,0-3 0 16,0 4 3-16,0 1-2 16,0-1-1-16,0-1 0 15,0 1 7-15,-2 0-14 16,1-4 7-16,-1 1 0 15,-1-2 3-15,3 2-2 0,-1-1-1 16,1-2 0 0,-2 4 10-16,2 0-20 0,-1-1 10 15,-1 0 0-15,-1 1 1 16,2 1-1-16,-1-1 0 16,1 2-5-16,-1-1 13 15,-1-2-7-15,3-1-1 16,-3 0 0-16,2-1-9 15,1 2 12-15,-2 0-3 16,1 1 0-16,-2 2 9 16,0-1-9-16,1 1 0 15,1-1 0-15,-1-1 0 0,1-3 0 16,1-4 0 0,-2 2-1-16,2-2 7 0,0 2-9 15,0-2 3-15,0-4 0 16,-1 1 10-16,-1-1-10 15,1 2-4-15,1-2-3 16,0 3 14-16,0-4-8 16,0 2 1-16,0-2 0 15,0 0 4-15,0 1-4 16,0-1 0-16,-2 3-1 16,2 0 13-16,0 1-16 15,0 3 4-15,0 0 0 16,-1 0-8-16,1 1 17 15,-2-1-16-15,2-1 7 16,-2-2 0-16,2 0 4 0,-2 0-4 16,2-3 0-16,0 1 4 15,0-2-4-15,0 0 0 16,0 0 1-16,0 0 2 16,-1 0 3-16,1 0-6 15,0 0 0-15,0 0 1 16,0 0 3-16,0 0-4 15,0 0 0-15,0 0 6 16,0 0-1-16,0 0-5 16,0 0 0-16,0 0-3 0,0 0 3 15,0 0 0 1,0 0-6-16,0 0 18 0,0 0-18 16,0 0 6-16,0 0 0 15,0 0-10-15,0 0 15 16,0 0-5-16,0 0 0 15,0 0 3-15,0 0-8 16,0 0 5-16,0 0 0 16,0 0-5-16,0 0 7 15,0 0-2-15,0 0 0 16,0 0 4-16,0 0-7 16,0 0 3-16,0 0 0 15,0 0-9-15,0 0 9 16,0 0 0-16,0 0 3 15,0 0 6-15,0 0-6 0,0 0-3 16,0 0 0-16,0 0 1 16,0 0-1-16,0 0 0 15,0 0-1-15,0 0 3 16,0 0 0-16,0-4-2 16,0-6 0-16,0-1-5 15,3-3 5-15,2 0 0 16,1-3 2-16,0 0 2 15,2 0-6-15,-1-1 2 16,1 3 0-16,-2-1 9 16,0 4-9-16,0 0 0 15,-1 0-1-15,1 1 4 0,2-4-8 16,0 1 5 0,3-2 0-16,3 0-6 0,2-5 6 15,2-1 0-15,1-1-5 16,2 2 13-16,-1-1-11 15,2 1 3-15,0-1 0 16,0 2-10-16,-3 0 10 16,1-1 0-16,-1 4 0 15,0-2 6-15,2 0-8 16,0-1 2-16,0 3 0 16,1-3-8-16,1 2 8 15,0-2-5-15,3 0 0 16,-1 2 4-16,-1 2-2 0,-2 0-14 15,-1 4 17 1,1 0-19-16,1 2 19 0,-2 1 0 16,3 1-8-16,1-1 16 15,3-1-12-15,3 0 4 16,2 0 0-16,3 1-10 16,-1-2 14-16,-1 0-4 15,-1 2 0-15,-3 1 11 16,-4 0-22-16,-3 2 4 15,-1 3 7-15,-2 0 7 16,0-1-7-16,3 0 0 16,0 0-4-16,4 2 12 15,4-1-11-15,5-1 3 16,2 1 0-16,2 0-1 0,0-1 1 16,-1 2 0-16,-5 1-1 15,-1-1 7-15,-3 2-1 16,0 0-5-16,0 0 0 15,-5 0-1-15,0 0 1 16,-3 0 0-16,-2 0-7 16,-1 2 16-16,0 2-17 15,-2 2 8-15,-1 2 0 16,1 0-5-16,-3 3 5 16,2-1 0-16,-2 2-6 15,0-3 18-15,2 0-18 16,-2 1 6-16,0 0 0 15,2 0 6-15,-1-1-6 0,1 1 0 16,-2-1-7-16,2-1 19 16,-5 2-23-16,-1 0 11 15,-3 2 0-15,0-1-7 16,-3 0 7-16,1 0 0 16,-1-1-6-16,0-1 20 15,2 1-17-15,-3-2 3 16,2 1 0-16,-1 1-6 15,-1 1 6-15,2 2 0 16,-2 0-4-16,0 3 15 16,-2 1-12-16,2 1 1 15,0 0 0-15,2 1-1 0,-1-2 5 16,1 2-4 0,2-3 3-16,-1 1 6 0,2-2-8 15,-1 1-1-15,3-1 0 16,-2-1-3-16,-1 1 7 15,1-3-4-15,-1 1 4 16,-1 3-4-16,3-2 8 16,-3 0-8-16,1-1 0 15,-1-2 0-15,-1 0 1 16,-1-1-1-16,1 0 0 16,1-1 11-16,1 3 4 15,-1-2-15-15,-1-1 0 16,-1-1 7-16,-1 1-7 15,0-1 0-15,2 0 1 0,1 1 7 16,-2 1-9-16,-1-1 1 16,0 2 0-16,0 2-6 15,0-5 7-15,-1-1-1 16,-1 0 9-16,1-3 3 16,-2 0-13-16,1-3 1 15,-1 2 0-15,0-1-8 16,0-2 8-16,0 1 0 15,0-1 3-15,0 0 6 16,0 2-12-16,0-1 3 16,0 0 0-16,2 1-3 0,-2-1 3 15,2 1 0 1,-2-2 0-16,2 0 9 0,-2 2-12 16,0 1 3-16,0 0 0 15,0 3-4-15,0-3 4 16,3 2 0-16,-2-3 1 15,-1-2 6-15,2 3-7 16,-2 0 0-16,0-2 0 16,1 1-5-16,-1-2 5 15,0 0 0-15,0 0-1 16,0 0 10-16,0 0-2 16,0 0-7-16,0 0 1 15,0 0 7-15,0 0-6 16,0 0-2-16,0 0 14 15,0 0-7-15,0 0 3 0,0 0-10 16,0 0 0 0,0 0 0-16,0 0 0 0,2 0 0 15,-2 0 0-15,0 0 5 16,0 0-4-16,0 0-1 16,0 0 0-16,0 0-23 15,0 0 23-15,0 0-34 16,0 0 7-16,0 0-35 15,0 0-1-15,0 0-69 16,1 0-49-16,-1 0-255 16</inkml:trace>
  <inkml:trace contextRef="#ctx0" brushRef="#br0" timeOffset="301874.3612">16922 14987 191 0,'0'0'126'15,"0"0"-87"-15,0 0 28 0,0 0-36 16,0 0-29-16,0 0 25 16,0 0-2-16,-2 0 3 15,2 0 5-15,0 0-28 16,0 0 39-16,0 0-39 15,0 0 11-15,0 0 27 16,0 0-23-16,0 0 11 16,0 0 1-16,0 0-14 15,0 0 35-15,0 0-49 16,0 0 9-16,0 0 17 16,0 0-22-16,0 0 1 15,0 0-1-15,0 0-3 16,0 0 27-16,0 0-32 0,0 0 0 15,0 0 8 1,0 0-8-16,0 0 3 0,0 0-3 16,0 0 5-16,0 0-7 15,0 0 2-15,0 0 0 16,0 0-2-16,0 0 8 16,0 0-6-16,0 0 0 15,0 0 8-15,0 0-11 16,0 0 3-16,0 0 0 15,0 0 0-15,0 0 3 16,0 0-3-16,0 0 0 16,0 0 3-16,0 0-2 0,0 0-1 15,0 0 0 1,0 0 0-16,0 0 0 0,0 0 0 16,0 0 0-16,0 0 7 15,0 0-5-15,0 0-2 16,0 0 0-16,0 0 9 15,0 0-8-15,0 0-1 16,0 0 3-16,0 0 14 16,0 0-13-16,0 0-4 15,0 0 0-15,0 0 15 16,0 0-13-16,0 0 6 16,0 0 4-16,0 0-10 15,0-3 52-15,-1-2-44 16,-2-1-5-16,1-2 24 15,-1-2-29-15,2-2 0 0,1-1 0 16,-2 2 1 0,2-4 5-16,0-2-6 0,0-1 0 15,0-1-5-15,2 3 5 16,1 4 0-16,1 1-3 16,-1-3 6-16,3 4 4 15,-3-4-7-15,1 1 0 16,1-1-3-16,0 0 5 15,1-3-2-15,2-3 0 16,0 0 2-16,-1-3-13 16,2 1 11-16,2-1 0 15,-1-2 6-15,1 2-6 16,-1 1 0-16,-1 4-4 16,-1 1 10-16,-1 0-6 0,-1 2 0 15,0 0 0-15,1-1-2 16,1 2 2-16,1-1 0 15,0-2 0-15,0 0 4 16,2 0-17-16,-2-1 13 16,1 1 0-16,-2 0 2 15,1 0 1-15,0-1-3 16,3 1 0-16,0-2 7 16,0 1-12-16,3 1 5 15,0-1 0-15,6-2-5 16,4-1 5-16,2-1-1 0,1 2 1 15,-1-1 0 1,-6 6-5-16,-2 4 5 0,-3 3 0 16,-3 0-2-16,-3 3 2 15,2-1 0-15,-3 1-2 16,0 2 6-16,0-1-8 16,3-1 4-16,-2 0 0 15,4 1-4-15,-1-2 4 16,-1-1 0-16,3 4-2 15,-4 0 9-15,0 2-13 16,0-2 6-16,-4 1 0 16,5 2-8-16,-1 0 8 15,-2 0 0-15,2 0 0 16,0 0 5-16,0 0-7 0,0 0 2 16,0 0 0-16,-2 0-2 15,1 0 2-15,-2 0 0 16,1 0-1-16,-1 2 3 15,1 1-8-15,1 1 6 16,-3-1 0-16,3 2-1 16,-2 1 1-16,1-3-2 15,1 5 1-15,1-1 2 16,-1 0-1-16,0 2 0 16,3-2 0-16,-4 0-9 15,4 0 11-15,-4-1-2 16,3 5 0-16,-2-2 6 15,1 1-7-15,0 1 1 0,0 1 0 16,0 1-10-16,0 1 11 16,-2-2-1-16,2 2 0 15,-1-3 3-15,-1 0 2 16,-1 0-5-16,2 3 0 16,0 0-13-16,0 1 13 15,0 2-3-15,-1 0 1 16,-3-1 4-16,0 1-9 15,-3 0 7-15,-2 0 0 16,2-2-4-16,-3 0 8 16,3-4-4-16,-1 2 0 15,-1-1 0-15,1 0 0 16,-1 1 0-16,-1 0 0 16,2-1-4-16,-2 0 9 0,0 1-5 15,1-1 0-15,-1 0 7 16,0 0-12-16,0 1 5 15,0-2 0-15,2 3 3 16,-2-3-1-16,1 2-2 16,1-1 0-16,-2-1 10 15,0 3-12-15,0-2 2 16,0 1 0-16,0 1-4 16,0-1 8-16,0 1-5 15,0 0 1-15,0 0 0 16,0 0 5-16,0-1-5 15,0-1 0-15,0 0 2 0,-3-2 6 16,1-3-8-16,2 0 7 16,-1-3-4-16,1-1 10 15,0 0-13-15,0 0 0 16,-2 4 1-16,2-2 4 16,0 4-5-16,0 0 0 15,0 2 8-15,0 0 2 16,0 0-10-16,0-2 0 15,0 3 4-15,0 0-4 16,0-1 0-16,0 0 0 16,0 1 8-16,0 3-7 15,0-1-1-15,0 0 0 16,0-1 0-16,0-2 0 0,0 0 0 16,0-4-2-16,0 0 12 15,0-1-11-15,0-2 1 16,0-2 0-16,0 4-3 15,0-5 3-15,0 2 0 16,0-3 0-16,0 0 5 16,0 0-8-16,0 1 3 15,0-1 0-15,0 3-3 16,0-2 8-16,0 1-5 16,0-2 0-16,0 0 8 15,0 0-11-15,0 0 3 16,0 0 0-16,0 0-1 15,0 0 1-15,0 0 0 0,0 0-2 16,0 0 10-16,0 0 1 16,0 0-9-16,0 0 0 15,0 0 30-15,0 0-23 16,0 0-7-16,0 0 3 16,0 0 6-16,0 0-2 15,0 0-7-15,0 3 0 16,0-3-4-16,0 0 7 15,0 0-3-15,0 0 4 16,0 0 2-16,0 0-3 16,0 0-3-16,0 0-18 15,0 0 12-15,2 0-106 0,5 0-36 16,-1 0-133 0</inkml:trace>
  <inkml:trace contextRef="#ctx0" brushRef="#br0" timeOffset="304128.8663">18075 14962 384 0,'0'0'140'0,"0"0"-78"15,0 0 15-15,0 0-48 16,0 0 5-16,0 0-27 0,0 0 9 15,-5-4 47-15,5-1-57 16,0-1 21-16,0 0 10 16,5-2-30-16,-1-3 21 15,-1-2-16-15,1-2-6 16,-1-2 23-16,4-2-23 16,0-3-6-16,2 0 19 15,4-2-15-15,3 0 8 16,1-2-12-16,5-1 0 15,-1-1 4-15,0-2-4 16,2 3 0-16,-3 0-2 16,0 1 11-16,-1 2-9 15,-1-1 0-15,-3 5 0 16,1-1-7-16,-2 0 7 0,1-1 0 16,0 2 6-16,-2 1 1 15,2 0-8-15,0 1 1 16,1-1 0-16,1 2-3 15,-2-2 3-15,2 0 0 16,-1-1-1-16,1 1 9 16,0 1-9-16,1-2 1 15,-2 2 0-15,4 1-4 16,-1 0 4-16,-1 0 0 16,3 3-1-16,-2 0 10 15,1 1-15-15,2 1 6 16,0-2 0-16,-1 5-2 15,0 1 2-15,-2 2 0 0,-1 1-1 16,0 1 8 0,-3 2-6-16,0-1-1 0,-4 3 0 15,2-2-12-15,-3 2 12 16,4 0-8-16,1 0 4 16,1 0 8-16,4 3-13 15,0 1 9-15,4 2 0 16,-3-3 10-16,3 0-10 15,1 0-2-15,-2 2-3 16,-4-1 10-16,2 1-2 16,-3 0-3-16,-2 3 0 15,1-1-14-15,-2 4 14 16,-1 0 0-16,1 1-4 16,0 0 10-16,-3 0-6 0,0 4 0 15,2-2 0-15,-5 0-10 16,0 0 16-16,2-4-6 15,-3 0 0-15,1 1 4 16,1-1-7-16,-2 2 3 16,-2-2 0-16,0 2-8 15,1 1 8-15,-1 1 0 16,2 0 1-16,-1 3 9 16,-1-1-16-16,0 0 6 15,-5 0 0-15,1-1 13 16,-1-3-7-16,1 4-6 15,-1-2 5-15,2 0 1 16,-1-2 11-16,2 2-17 0,0-1 2 16,-3 1 4-16,2-2-4 15,0 2-2-15,-2 0 7 16,1-3-6-16,-2 2 9 16,0-2-10-16,1 1 0 15,1-1 4-15,-2 0-4 16,1 0 0-16,1 2 8 15,1-1-1-15,-2 2-9 16,4-1 2-16,-2 2 0 16,0-1 1-16,0 0-1 0,1 0 0 15,-1-2-3 1,-2 3 13-16,1-1-16 0,-2-1 6 16,0-2 0-16,2 0 5 15,-2-1-5-15,1-1 0 16,-1-1 0-16,0-2 5 15,2 1-9-15,-2 0 4 16,0-1 0-16,0-1-4 16,0 2 4-16,0 2 0 15,0-1 3-15,0 0 2 16,0 2-4-16,0-2-1 16,0 1 0-16,0-1-2 15,0 0 2-15,0-1 0 16,0-2 1-16,0 0 7 15,0-1-5-15,0-1-3 0,0 2 0 16,0 1 1-16,0-1-1 16,0 3 0-16,0-2 9 15,0 2 1-15,0-3-10 16,0 1 0-16,0-3 1 16,0-2-6-16,0-1 5 15,0 0 0-15,0 0-7 16,0 2 14-16,0-2-7 15,0 0 0-15,0 0 0 16,-2 0 5-16,2 0-5 16,0 0 0-16,0 0 0 15,0 0-12-15,0 0-25 0,-1 0-55 16,-11 3-148 0,-2-3-148-16</inkml:trace>
  <inkml:trace contextRef="#ctx0" brushRef="#br0" timeOffset="306738.0067">18853 14209 207 0,'0'0'139'16,"0"0"-117"-16,0 0 4 15,0 0 17-15,0 0-2 16,0 0 27-16,0-46-26 16,0 39-9-16,0 5 11 15,0-2-39-15,0 1 25 0,0 2-12 16,2-2-7-16,7-1-14 16,4 2 3-16,4-1 0 15,2-1 7-15,2 1-3 16,0 2-4-16,3-2 9 15,-1 0-7-15,4 0 31 16,-2-1-29-16,-2 3-1 16,-1 1 15-16,-2 0-13 15,-1 0-3-15,1 0 14 16,-1 0-12-16,-1 1 13 16,1 6-17-16,2-1 0 15,-1 2 32-15,2 3-31 0,-1-2-1 16,0 3 16-1,-1 1-12-15,4 0 15 16,-2-1-19-16,1 2 4 0,-1 0-6 16,-1 2 10-16,-3-2-8 15,0-1 0-15,-4 1 5 16,-1-3 15-16,-4 0-20 16,0-1 1-16,0-1 7 15,0 2-8-15,-2-2 0 16,2 0 4-16,-1 1 1 15,-2-2 14-15,1 1-19 16,2 1 0-16,-2-2 16 16,1 2-16-16,1-4 0 0,0 2-5 15,-2 0 18 1,2 0-24-16,3 0 11 0,-1 1 0 16,2 0 13-16,3 0-13 15,1-1 0-15,2 2 1 16,-1-1 10-16,-3-1-4 15,1 1-7-15,-1 0 0 16,0-1-4-16,-1 3 4 16,-1-1 0-16,-2 1-1 15,-1-1 10-15,0 0-6 16,-4-1-3-16,2 1 0 16,-4-1-4-16,2 0 6 15,0-1-2-15,-1 0 0 16,-2 4 6-16,0-2-4 15,1-1-2-15,-1 3 0 0,2-2 4 16,-2 0-4-16,2 1 0 16,-2 0 0-16,0 0 9 15,-1 2-9-15,-1-4 0 16,3-1 0-16,-3 1 3 16,1 1-3-16,-1 0 0 15,-1-1 1-15,0 3 6 16,0-3 5-16,0 2-12 15,0-3 0-15,0-2 0 16,0 3 0-16,0-1 0 16,0 0 8-16,0 2-7 15,0-3 14-15,0 1-15 16,0-1 0-16,0-1 3 16,0 2-1-16,0-1-2 0,0-2 0 15,0 0 9-15,0-1-14 16,0 1 5-16,0-2 0 15,0 0 4-15,0-2-1 16,0 1-3-16,0-2 2 16,0 0 7-16,0 0-5 15,0 0-4-15,0 0 0 16,0 0 0-16,0 0 0 16,-1 1 0-16,1 4-8 15,0 0 22-15,0 0-12 16,0 1-2-16,0-1 0 15,0 1 1-15,0-2-1 0,-2 1-3 16,2-3 3-16,0 2 0 16,-1-1 4-16,-1 0-4 15,2 2 0-15,0 0 0 16,0-5 1-16,-2 3-1 16,2-2 0-16,-1-1 3 15,1 0-3-15,0 0 0 16,0 0 0-16,0 0 4 15,0 0-4-15,0 0 0 16,0 0 0-16,0 0-7 16,0 0-9-16,0 0-49 0,0 0-38 15,0-11-55 1,-8-4-643-16</inkml:trace>
  <inkml:trace contextRef="#ctx0" brushRef="#br0" timeOffset="307849.033">19396 14891 331 0,'0'0'82'0,"0"0"-60"15,0 0 38-15,0 0 10 16,0 0 4-16,0 0-69 16,0 45 21-16,0-43 7 15,0-2-22-15,2 0-11 16,4 0 41-16,5 0-40 16,3-8 49-16,4-6-50 0,-6-1 4 15,-6-2 4-15,-3 2-8 16,-3 0-6-16,0 2-2 15,0 4 16-15,-8 3-22 16,-1 4 11-16,3 2 1 16,-6 0 2-16,2 9 1 15,2 7 14-15,0-1-15 16,8 1 4-16,0-2-12 16,0-3 1-16,14 0 7 15,2-6-11-15,1-4 16 16,-5-1-5-16,1 0 8 0,-3-6-5 15,-3-10 15 1,-2-2-18-16,-4-3 0 0,-1-4 6 16,0 3 3-16,0-1-9 15,-7 5 1-15,-1 5 2 16,2 7 14-16,3 2-17 16,1 3 6-16,2 1-3 15,0 0-3-15,0 0-9 16,0 0 7-16,0 0-11 15,2 0 10-15,6 0-10 16,-1 1 13-16,-1 0 0 16,1-1 1-16,-1 0-1 15,-3 0 13-15,0-1-8 16,-3-10-2-16,0-6-3 0,0-3 0 16,-9 0-6-1,-4 0 8-15,-2 1-2 0,-3 5 16 16,2 3-10-16,1 6-2 15,4 3-4-15,4 2-4 16,1 0-20-16,3 0 35 16,0 0-11-16,2 0 9 15,-2 2-9-15,3 1-11 16,0-1 3-16,0-2-5 16,0 0-4-16,0 0 9 15,0 0 8-15,0 0 9 16,0-7 2-16,-5-9-2 0,-4 2-9 15,-3 0 0-15,3 6 21 16,2 4-15-16,0 2-6 16,2 2 0-16,2 0 11 15,0 0-18-15,1 0 7 16,1 0 0-16,1 0-6 16,0 0-7-16,0 0-4 15,0 0-6-15,0 0-20 16,0 0 32-16,0 0 5 15,0 0 6-15,0-2-17 16,0 1 4-16,8 1-36 16,2 4-129-16,8 17 98 15,4 5-20-15</inkml:trace>
  <inkml:trace contextRef="#ctx0" brushRef="#br0" timeOffset="309967.438">20048 15003 378 0,'0'0'121'0,"0"0"-21"16,0 0-40-16,0 0 13 15,0 0-33-15,0 0-6 0,0-17 30 16,0 3-46-16,0-2 16 16,0-2-27-16,0-2-4 15,0 1 43-15,0-3-45 16,4-1-1-16,-1-2 11 15,3 0-6-15,2-2 2 16,2 1-7-16,5 2 0 16,0-1-4-16,5 2 7 15,2-4-3-15,2 5 2 16,1 0 3-16,2 1 6 16,0 1-11-16,1 1 0 15,-1 0-15-15,-2 2 19 0,-1 0-4 16,-1 2 7-1,-3 3-1-15,1-1-8 0,-1 4 2 16,1-1 0 0,-1 2-9-16,-1 0 9 0,0 2 0 15,1 0 0-15,2-2 6 16,3 1-6-16,2-2 0 16,3 1 0-16,-1-1-6 15,1 0 6-15,-1 1 0 16,-1 0-4-16,2 1 10 15,-4 2-12-15,3-1 4 16,-2 0 2-16,-2 1 3 16,2 0-3-16,1 1 0 15,2 0 1-15,-4 3 6 0,-1-1-14 16,0 2 1-16,0 0 6 16,0 0-5-16,1 0 5 15,0 4 0-15,-3 2-3 16,1 3 6-16,-3-4-5 15,0 2 2-15,0-2 0 16,-4 0 0-16,2 2 0 16,-3-2 0-16,2 2-1 15,-2-3 11-15,-1 1-20 16,2 0 10-16,-4 1 0 16,3 1 2-16,1 2-2 15,-1-1 0-15,0 4-3 16,0-3 7-16,-1 2-8 0,1-2-3 15,-1 0 7-15,0 1 3 16,-3-2-3-16,-1 1 0 16,0-2-4-16,-2 1 14 15,-1 2-15-15,0-1 5 16,2 4 0-16,-1-2 1 16,1 1-1-16,-3-1-1 15,-1 0-10-15,-1-2 22 16,-2-1-7-16,0 0-4 15,3 1 0-15,-2-2-10 16,1 0 10-16,-1 4 0 16,-1-2 1-16,2 1 7 15,-1 0-10-15,0 0 2 16,1 1 0-16,-2-1 6 16,2 0-6-16,-1-1 0 0,-1-2-3 15,0 0 11-15,0-2-13 16,-1 2 5-16,2 0 0 15,-1 1-6-15,0 0 8 16,0 1-2-16,-2-2 5 16,-1 0 1-16,2 0-6 15,1 0 0-15,-2 1 0 16,3-2-2-16,-3 0 2 16,1 1 0-16,-1-1 4 15,1 1 4-15,0 0-16 0,0-1 6 16,-2-1 2-16,0 1 2 15,1-2-2-15,1 1 0 16,-1 0 2-16,1 0 5 16,-1 1-5-16,1-2-2 15,-2 3 2-15,1-1-9 16,1 2 7-16,-1-3 0 16,2 3 3-16,-3-4 6 15,2 0-12-15,-1 0 3 16,1-1 0-16,-2-1-2 15,0-1 2-15,0 1 0 16,0-1 1-16,1 0 8 16,-1 1-7-16,2-2-2 0,-2 0 0 15,0 2-4 1,0-2 4-16,0 0 0 0,0 0-3 16,0 0 8-16,0 0-5 15,0 0 0-15,0 0 1 16,1 0-3-16,-1 3 2 15,0-3 0-15,3 0-2 16,-3 2 8-16,0-2-4 16,1 0-2-16,-1 1 0 15,0 1-9-15,0 1 9 16,0 0 0-16,0-2-9 16,0 3 9-16,0 1 0 15,0-1-18-15,0 0-10 16,0 1 25-16,0-1-48 0,0 1-9 15,0-1 22-15,0 2-30 16,0-1-16-16,0-1-41 16,-5-2-231-16</inkml:trace>
  <inkml:trace contextRef="#ctx0" brushRef="#br0" timeOffset="313858.2098">21845 15070 372 0,'0'0'74'16,"0"0"9"-16,0 0-46 15,0 0-21-15,0 0-8 16,0 0 20-16,0 0 24 16,12-75-19-16,-6 62-2 15,0-3 13-15,0 2-24 16,2-2 13-16,-1-4-30 0,4 1-1 15,2-3 25-15,1 1-19 16,0 1-1-16,1-3 24 16,2 0-23-16,-1 1 17 15,3 0-25-15,2 1 0 16,0 0 14-16,5 1-12 16,0 0-2-16,3 3 0 15,1-2 6-15,1 1-6 16,3 1 0-16,1-1 0 15,0 2-3-15,-2-1 3 16,0 2 0-16,0-1 2 16,-2 2 9-16,0 2-16 15,-1 1 5-15,0 5 0 16,1-3 0-16,5 3 0 16,0 2 0-16,0 1-2 0,2 0 12 15,-3 1-20-15,-1 0 5 16,-3 2 5-16,1 0 2 15,-4 0 3-15,-3 0-8 16,2 0 3-16,-3 2 0 16,0 3-3-16,0-1 3 15,0 0 0-15,-3 2-7 16,1 0 18-16,-3-1-11 16,1 1 0-16,1 2 2 15,-1-1-3-15,1 0 1 0,-1 1 0 16,1-1-11-1,-1-2 18-15,-1 1-7 0,-3 0 0 16,-1-2 7-16,3 0-16 16,-3 2 4-16,2-1 5 15,-1 4 0-15,-2-1 0 16,0 2 0-16,1-2 0 16,-3 2 2-16,1-2-7 15,-3 2 5-15,3-3 0 16,-2 3-5-16,1-4 5 15,-4 3 0-15,2-1-4 16,-1 0 15-16,-1 3-20 16,0-2 9-16,0-1 0 0,0 1-6 15,1 2 11 1,-2-1-5-16,0-1 0 0,-1 2 10 16,0-2-19-16,0-1 9 15,3 1 0-15,-3-2-5 16,0 0 6-16,0-1-1 15,1-1 2-15,-2 1 12 16,-2 0-22-16,1-1 8 16,-1-1 0-16,1-1-5 15,-3 1 16-15,1-1-11 16,1 2 2-16,-2-3 7 16,1 1-4-16,-1 1-5 15,2-1 0-15,0 2 11 16,-2 1-8-16,2 1-3 0,0 1 0 15,-1-1 10-15,1 1-10 16,-2-1 0-16,1 0 0 16,-1-1-3-16,-1-1 3 15,0 0 0-15,0-3-1 16,0 0 6-16,0-2-2 16,0 0-3-16,0 0 0 15,0 0-5-15,0 0 7 16,0 0-2-16,0 0 0 15,0 0 9-15,0 0-11 16,0 0 2-16,0 0 0 16,0 0-15-16,0-3-24 15,0-3-52-15,-6-5-123 0</inkml:trace>
  <inkml:trace contextRef="#ctx0" brushRef="#br0" timeOffset="315520.901">23752 15422 479 0,'0'0'122'16,"0"0"-41"-16,0 0-52 15,0 0-2-15,0 0-27 16,0 0 11-16,0-2-4 16,0 1-7-16,0-2 0 15,2 2-3-15,0-1 3 16,-1 1-13-16,-1 0-23 16,2-2-40-16,-2-1-51 15,0-3-374-15</inkml:trace>
  <inkml:trace contextRef="#ctx0" brushRef="#br0" timeOffset="316144.0128">23752 15422 474 0,'-51'-59'157'0,"51"59"-113"16,0 0-5-16,0 0 4 15,0 0-8-15,0-1-29 16,13-3 30-16,7 1-36 16,2 2 0-16,1 1 10 0,-1 0-6 15,-1 0-5 1,-6 0 1-16,-1 1 0 0,-3 10-10 16,-3 0 10-16,-4 3-10 15,-4 0 9-15,0 0 2 16,-3 3-1-16,-12-2 0 15,-1 1 8-15,1-2-4 16,1-3-1-16,4-2 11 16,2-6-5-16,2 4-2 15,2-5 7-15,1 1-14 16,2-1 0-16,1-1-8 16,0 0 8-16,0 2-16 15,0 2 6-15,10 0 15 16,2-1-5-16,0 2 0 0,1 1 2 15,-2 2 10-15,-1 1-12 16,-1 0 0-16,-2 2 0 16,-2 1 2-16,-2 1-4 15,-3-2 1-15,0 1 1 16,0 0-6-16,0-1 6 16,-8-2 0-16,1-1 24 15,-5-1-14-15,3-1 4 16,-1-1 12-16,-2-2-19 15,3-1 22-15,-2-2-22 16,1-1-3-16,-2 0 24 16,0 0-28-16,-3 0-12 15,5 0-21-15,0 0 15 16,3 0-2-16,3-1-64 16,4-2-53-16,0-4-21 0,0 2-311 15</inkml:trace>
  <inkml:trace contextRef="#ctx0" brushRef="#br0" timeOffset="316565.2009">24229 15491 601 0,'0'0'120'16,"0"0"-17"-16,0 0-72 15,0 0-29-15,0 0 13 16,0 0-6-16,1 0-6 16,1 16 9-16,1 1-10 15,-1 7 53-15,-2 1-44 16,0 1-9-16,0 5 36 0,0-1-34 16,0 1 9-16,0 0-13 15,-4 1 3-15,-2 0-20 16,-3 2-1-16,-4 1-78 15,-5-2-61-15,-7-2-440 16</inkml:trace>
  <inkml:trace contextRef="#ctx0" brushRef="#br0" timeOffset="324927.0333">18024 5429 347 0,'0'0'22'16,"0"0"52"-16,0 0 7 16,0 0-57-16,0 0 21 15,0 0-11-15,0 0-18 16,0 0 30-16,-18-9-23 16,18 9-9-16,0-1 15 15,0 1-28-15,0 0 44 16,-1 0-41-16,1 0 9 15,-2 0-19-15,-1 0 6 16,3 1 0-16,-2 7-4 0,2 2 16 16,0-3-38-16,0 1 26 15,0-5 0-15,0-1 0 16,5-1 1-16,1-1-1 16,0 0 0-16,4 0 6 15,-4-4-14-15,-1-5 8 16,-2 2 0-16,-3 2-5 15,0 0 5-15,0 1-2 16,-3 0-1-16,-5 2 3 16,1 0-6-16,-3 2 0 15,4 0 6-15,1 0 13 16,2 0-8-16,3 0-10 16,0 0-2-16,0 4-8 15,0 1-2-15,3 2-22 16,12-4 6-16,7-3-4 0,1 0-176 15</inkml:trace>
  <inkml:trace contextRef="#ctx0" brushRef="#br0" timeOffset="325649.5979">18028 5369 205 0,'0'0'152'0,"0"0"-68"16,0 0-46-16,0 0 27 16,0 0-29-16,0 0-22 15,-3 0 33-15,0 0-47 16,2 0 0-16,-1 6 29 15,1 4-25-15,1-5 18 16,0 0-22-16,0-1 0 0,0-1-8 16,1-2 13-1,10-1-5-15,1 0 7 0,1 0-1 16,-1 0-2-16,-3-8-4 16,0 0 0-16,-5-1 1 15,-2 4-1-15,-2 0 0 16,0 0 4-16,0 3-3 15,-3 0-2-15,-10 2 1 16,-1 0 0-16,-1 0 22 16,3 0-17-16,3 2 2 15,8 0-7-15,1-2-7 16,0 3-13-16,0 1-63 16,10-1-18-16,11-1 42 15,0-2-147-15</inkml:trace>
  <inkml:trace contextRef="#ctx0" brushRef="#br0" timeOffset="327303.6819">18206 7715 356 0,'0'0'94'0,"0"0"-89"0,0 0 42 16,0 0-14-1,0 0 0-15,0 0-13 0,51-9 12 16,-38 5 14-16,-2 0-17 16,0-1-24-16,0 1 40 15,-4 1-43-15,-2 0 1 16,-2 3 18-16,-2 0-9 15,-1 0 0-15,3 0-12 16,-3 0 0-16,0 0-2 16,0 0 2-16,0 0-20 15,-7 0 3-15,-5 0 2 16,-6 7-5-16,0 1 11 16,-1-3 9-16,2-1-4 0,1 0 6 15,4 0-2-15,0-1 15 16,3-3-4-16,0 0 11 15,0 0 12-15,5 0 2 16,-1 0 45-16,4 0-62 16,1 0 17-16,0 0-6 15,0 0-18-15,0 0 9 16,0 0-21-16,3 0 8 16,11-3-21-16,6-5 17 15,4 1-8-15,1 0-4 16,3 2-57-16,-1-2-44 15,-7 0-161-15</inkml:trace>
  <inkml:trace contextRef="#ctx0" brushRef="#br0" timeOffset="328931.8587">23771 17522 421 0,'0'0'197'15,"0"0"-121"-15,0 0-28 16,0 0-14-16,0 0-10 16,0 0 24-16,-3 0-37 15,3 0 14-15,0 0 12 16,0 0-29-16,0 0 8 15,0 0-16-15,0 0 6 16,0 2-8-16,9 3 9 0,6-5-7 16,1 3 4-16,4 1-1 15,-1-1 7-15,1-3-10 16,0 0 0-16,1 0 4 16,-3 0-4-16,1 0-18 15,-3 0-10-15,0 0-37 16,-4 0-34-16,-2 0-64 15,-7 0-329-15</inkml:trace>
  <inkml:trace contextRef="#ctx0" brushRef="#br0" timeOffset="329232.7449">23774 17619 41 0,'0'0'112'0,"0"0"12"16,0 0-37-16,0 0-9 15,0 0 14-15,0 0-11 16,0 0-14-16,-5 12-37 15,5-9 41-15,14-1-48 16,5 0 6-16,2 0-22 0,6-2 3 16,-3 1-10-1,3 3-67-15,-3-4-96 0</inkml:trace>
  <inkml:trace contextRef="#ctx0" brushRef="#br0" timeOffset="338554.7676">18628 7163 283 0,'0'0'111'0,"0"0"-44"16,0 0 24-16,0 0-14 0,0 0-31 15,0 0 2-15,0 0-4 16,-16-19-26-16,11 15 60 15,0 0-61-15,4 2 5 16,-1 2 14-16,2 0-27 16,0 0 10-16,0 0-19 15,0 0 0-15,-1 0-26 16,-1 0 26-16,-2 12 0 16,1-1 12-16,0 0-8 15,3-4-8-15,0-4 3 16,0 0 1-16,0-3-11 15,0 0 11-15,0 0-2 0,0 0-4 16,0-3 12 0,6-7-12-16,0 1 5 0,-5 3 1 15,-1 2-18-15,0 4 18 16,0 0-2-16,0 0-6 16,0-3-12-16,0 3 18 15,0 0-16-15,0 0-28 16,0 0 4-16,0 7-88 15,0-1-152-15</inkml:trace>
  <inkml:trace contextRef="#ctx0" brushRef="#br0" timeOffset="343104.3784">18640 7077 1 0,'0'0'2'0,"0"0"6"16,0 0-7-16,0 0-1 15,0 0 0-15,0 0 6 16,0 0-2-16,0 0-4 16,1 0 3-16,-1 1 7 0,2-1 27 15,-2 0-28-15,0 0-3 16,0 0 25-16,0 0-25 15,0 0 6-15,0 0 27 16,0 0-8-16,0 1 36 16,0-1-23-16,0 0-8 15,0 0 18-15,0 0-35 16,0 0 1-16,0 0-3 16,0 0-13-16,0 2-5 15,0-2 1-15,0 0 0 16,0 1 13-16,0 1-7 15,0 0-6-15,0 1 14 16,0 1 11-16,-3-1-2 0,1 1-23 16,2 0 0-16,-1 1 11 15,1-1-11-15,0-2 0 16,0 3 0-16,0-3 0 16,0 0-9-16,0 0-1 15,0 1 10-15,0-3-1 16,0 0 3-16,4 0 3 15,-1 0-5-15,0 0 2 16,1 0 19-16,-4 0-21 16,0 0 4-16,0 0 21 15,0-5-13-15,0 1-7 16,0 4 12-16,0-5-7 0,0 5 15 16,0-2-25-1,0 1 0-15,0 1-7 0,0 0 7 16,0 0 0-16,0 0-8 15,-2 0 8-15,0 0-7 16,1 8 1-16,-2 1 6 16,1-1-2-16,2-2 2 15,0-3 0-15,0 0-2 16,0 0-12-16,0-1 5 16,0-2 9-16,0 0 0 15,0 0 9-15,0 0-7 16,0 0-2-16,2 0 0 15,1-5 15-15,-2-3-30 16,-1 3 4-16,2 1-6 16,-2 1-5-16,0 3-78 0,0 0 7 15,0 0-111-15</inkml:trace>
  <inkml:trace contextRef="#ctx0" brushRef="#br0" timeOffset="345654.1806">7052 7389 394 0,'0'0'171'0,"0"0"-141"16,0 0 34-16,0 0 13 15,0 0-33-15,0 0-4 16,0 0 24-16,0 0-30 16,0 0 14-16,0 0-35 15,0 0-11-15,0 0 48 16,0 0-43-16,0 0-7 16,0 0 24-16,0 0-21 0,0 0 13 15,0 0-16-15,0 0 0 16,0 0-1-16,0 0 1 15,0 0 0-15,-3 0 4 16,3 0 2-16,0 0-12 16,0 0 5-16,0 0 1 15,0 0-18-15,0 0 18 16,0 0-27-16,0 0 14 16,0 0-43-16,0 5-22 15,0 11-77-15,0-1-45 16</inkml:trace>
  <inkml:trace contextRef="#ctx0" brushRef="#br0" timeOffset="346870.8576">6980 7442 436 0,'0'0'113'0,"0"0"-66"16,0 0 0-16,0 0-40 15,0 0 57-15,0 0-52 16,-22 4 17-16,22-4 19 16,0 1-40-16,0-1-7 0,0 2-1 15,0 5-81-15,0 1-19 16,-2-2-294-16</inkml:trace>
  <inkml:trace contextRef="#ctx0" brushRef="#br0" timeOffset="349300.4191">9256 7270 42 0,'0'0'47'0,"0"0"2"16,0 0 50-16,0 0 0 15,0 0 0-15,0 0-32 16,0 0-15-16,-1 0 23 15,1 0-54-15,0 0 3 16,-2 0 6-16,2 0-27 16,-1 0 22-16,-2 0-25 0,1 2 12 15,-3 3-24-15,3 3 17 16,-1 1-5-16,2 1 11 16,-2-3 1-16,1 0-1 15,2-3-11-15,0-2 7 16,0-2-16-16,0 0 11 15,0 0-2-15,0 0 9 16,0 0 5-16,0 0-15 16,0 0 1-16,0 0 0 15,0 0 7-15,0 0-2 16,0 0-5-16,0 0 1 16,0 0 5-16,0 0-12 15,-3 1-4-15,0 6-39 0,0 4 12 16,1-1-66-16,-2-7-281 15</inkml:trace>
  <inkml:trace contextRef="#ctx0" brushRef="#br0" timeOffset="351430.0018">11280 7163 48 0,'0'0'340'0,"0"0"-281"15,0 0-39-15,0 0 38 0,0 0 46 16,0 0-64-16,0 0-7 15,0-3 11-15,-1 3-21 16,-2 0 20-16,3 0-38 16,-1 0 4-16,1 0 13 15,0 0-14-15,0 0-8 16,0 0 9-16,0 0-2 16,0 0-4-16,0 0-3 15,0 0 0-15,0 0-23 16,0 0-11-16,0-3-72 15,0-1-212-15</inkml:trace>
  <inkml:trace contextRef="#ctx0" brushRef="#br0" timeOffset="356979.0932">18612 7141 55 0,'0'0'12'0,"0"0"2"0,0 0-7 15,0 0-3-15,0 0 43 16,0 0 47-16,0 0-42 16,7-15 8-16,-5 9-28 15,-1-1 27-15,-1 0-7 16,0-1 0-16,0-1-30 16,0 1 13-16,0 1-19 15,0 0 38-15,0 1-41 16,-1-1 19-16,-4 4 2 15,1 0-13-15,-1 0 5 16,-1 3-26-16,1-3 17 16,-2 3-10-16,1 0 2 0,0 0-9 15,0 0 1 1,2 0 8-16,-2 0-18 0,2 3 7 16,0 6-1-16,3-1-7 15,-1 1 10-15,2-2 0 16,0-3-6-16,0 2 13 15,5-1-8-15,7 1 1 16,0-2 0-16,1-1-7 16,1 0 7-16,-4-3 0 15,-4 0-4-15,0 0 0 16,-5 0 4-16,-1 0 0 16,0 0 3-16,0 0 18 0,0-5-18 15,0-3-3 1,-7 2 18-16,0 1-16 0,1 2 5 15,1 2-7-15,2-1 0 16,1 2-20-16,2 0-17 16,0 0-46-16,0 0-63 15,0 7-184-15</inkml:trace>
  <inkml:trace contextRef="#ctx0" brushRef="#br0" timeOffset="362176.3773">19393 5825 583 0,'0'0'89'16,"0"0"-11"-16,0 0-70 15,0 0-8-15,0 0 38 16,0 0-23-16,0 0 13 15,-6 0-28-15,6 0 4 16,11 0-19-16,12 0 15 16,9 0 0-16,-1 0 16 15,-3 0-16-15,-2 0-28 16,-4 0 9-16,-4 0-21 16,-6-2 32-16,-3 2-48 15,-8 0-15-15,-1 0 22 16,0 0-97-16,-14 5-55 0,-13 6 98 15</inkml:trace>
  <inkml:trace contextRef="#ctx0" brushRef="#br0" timeOffset="362274.1168">19393 5825 72 0,'58'59'71'16,"-69"-55"52"-16,9-1-50 15,2-3-42-15,0 3-31 16,0 0-46-16,16 0 39 16,13 0-8-16,9-3-19 15,10 0-205-15</inkml:trace>
  <inkml:trace contextRef="#ctx0" brushRef="#br0" timeOffset="369536.3483">19535 7187 604 0,'0'0'53'0,"0"0"36"16,0 0-81-16,0 0 21 15,0 0 2-15,0 0 0 16,0 0 6-16,0 0-25 16,-40-17-4-16,34 21 1 15,-4 12 2-15,0 10-11 16,1 1 13-16,5 2-3 16,2-2-20-16,2-1 8 0,0 1 2 15,5-8-2 1,8-1 2-16,7-9-6 0,5-7 5 15,6-2 1-15,4-2 22 16,2-18-22-16,3-2 1 16,-6-3-2-16,-5-1 8 15,-10-1-7-15,-7 2 1 16,-11-1 4-16,-1-2-2 16,-6 3-3-16,-14 0 0 15,-9 0-5-15,-3 1 16 16,-3-2-11-16,1 3 1 15,-3 0 12-15,1-1 18 16,2-1-31-16,2-1 0 16,4 2 37-16,10 2-27 0,6 4 19 15,9 2-29-15,3 1 4 16,0 1-2-16,12-1-2 16,12 3 0-16,4 3-15 15,2 4 15-15,-3 5-8 16,0 0 6-16,-2 0 1 15,-1 9-13-15,-5 4 2 16,-1 7 3-16,-4 4-9 16,-7 4 19-16,-3 3-1 15,-4 2 0-15,0 0-2 16,0-3 2-16,-5-1 0 16,-3-8-1-16,2-2-18 15,0-5-45-15,5-6-46 0,-1-6-101 16</inkml:trace>
  <inkml:trace contextRef="#ctx0" brushRef="#br0" timeOffset="376682.8724">20506 5738 327 0,'0'0'160'15,"0"0"-52"-15,0 0-45 0,0 0-19 16,0 0 3-16,0 0-2 15,0 0-19-15,-3-9 29 16,3 7-27-16,0 1 12 16,0 1-9-16,0-2-20 15,-1 2 25-15,-1 0-35 16,2 0 1-16,-1 0 16 16,1 0-18-16,-2 0 0 15,2 0-10-15,-1 0 6 16,-3 0 3-16,0 0-17 15,-4 5 18-15,0 4 6 16,0 2-4-16,1 0-2 0,1 1 7 16,-3 2-2-1,3 2-5-15,0 3 0 0,1-1 0 16,2 2-20-16,2-4 20 16,1 1-2-16,0-1-1 15,0 0 6-15,0-1-12 16,7-1 9-16,2-1 0 15,5-4-19-15,1-3 19 16,1-1 0-16,2-4 13 16,1-1-12-16,-1 0 9 15,-3 0-10-15,-3 0 0 16,0 0 1-16,-3-3-1 16,0-1-2-16,0 2 2 15,-3-1-28-15,-2-1-5 16,1 4-91-16,-4 0-101 0,-1 0-300 15</inkml:trace>
  <inkml:trace contextRef="#ctx0" brushRef="#br0" timeOffset="378483.5612">18753 5039 129 0,'0'0'20'16,"0"0"-12"-16,0 0 34 15,0 0 9-15,0 0 56 16,0 0-45-16,0 0 21 16,-3-69-23-16,0 61-12 15,3 5 11-15,0-2-25 0,-1 2 7 16,1 2-20-16,0 0 32 15,0-1-50-15,0 2 6 16,0 0 11-16,0 0-17 16,0 0-1-16,0 0-2 15,0 0 4-15,3 4 3 16,10 12-7-16,3 6 3 16,4 11 31-16,4 8-32 15,-3 8 23-15,-2 5-18 16,-4 0 10-16,-4 0 7 15,-4-6-24-15,2 0 0 16,-3-4 11-16,-2-5-5 16,1 0 5-16,-2-3-11 0,-3-3 6 15,0-1-10 1,0-1 4-16,0-6 0 0,-8-1 8 16,-1-4-8-16,-5-3 0 15,0-1-7-15,-5-1 15 16,2-3-15-16,-2-5 7 15,4-1-17-15,0-6 1 16,0 0-13-16,0 0-36 16,3-9-7-16,0-7-45 15,5-1-59-15,4-5-285 16</inkml:trace>
  <inkml:trace contextRef="#ctx0" brushRef="#br0" timeOffset="379232.6528">18907 5240 103 0,'0'0'149'0,"0"0"-61"16,0 0 13-16,0 0-17 15,0 0 26-15,0 0-35 16,12-8 4-16,-12 8-8 16,-2-2-38-16,-11 0 14 15,-6 1-46-15,-8-2 1 16,-8 2 33-16,-4 1-30 15,-7 0 6-15,0-2-11 16,-2 1 14-16,5-3 12 16,7 1-4-16,8-3-19 0,7 0 58 15,3-2-53-15,8 2-6 16,-1-2-2-16,1 3 20 16,1-2-24-16,0 2 4 15,3 0 0-15,0 1-1 16,3 3 1-16,0 1-2 15,3 0-3-15,0 0-27 16,0 0 9-16,0 0-56 16,-1 0-50-16,-2 0-1 15,-3 0-56-15,-2 0-119 16</inkml:trace>
  <inkml:trace contextRef="#ctx0" brushRef="#br0" timeOffset="379690.1633">18466 4937 256 0,'0'0'214'15,"0"0"-87"-15,0 0-116 16,0 0 25-16,0 0-14 15,0 0-19-15,0 0 8 16,0 5-11-16,-5 4 0 0,-6 6 42 16,-3 0-14-16,-5 4 2 15,-4 1-30-15,-4 0 22 16,0 3 15-16,-3-1-37 16,1 2 7-16,0-1 33 15,1-1-37-15,4-1 4 16,6-2 3-16,6-2 0 15,5 0-20-15,7 0 0 16,0-1 10-16,0 3-5 16,13 0 10-16,4-2-5 15,3-2 0-15,6 0 0 16,5 0 9-16,3-3-9 16,5 0 0-16,3-2 16 15,0-1-16-15,4 1 0 16,-4 1 0-16,-4 3-24 0,-6 3-56 15,-13 2-58-15,-17-2-283 16</inkml:trace>
  <inkml:trace contextRef="#ctx0" brushRef="#br0" timeOffset="386868.3941">20603 11933 233 0,'0'0'107'0,"0"0"-19"16,0 0-38-16,0 0 14 16,0 0-17-16,0 0-20 15,0 0 20-15,-5 3-17 16,4-3-9-16,1 0 26 16,0 0-45-16,0 0 6 15,0 0 2-15,0 0-7 16,0 0-4-16,0 1 1 0,0 1 0 15,0 2-10 1,0 3 10-16,0 0 0 0,0 3 3 16,0 3 1-16,0 0 9 15,0 1-13-15,0 1 0 16,1 0 15-16,4 2-15 16,-2 1 0-16,0 2 20 15,1 0-20-15,-1-1 11 16,2 1-11-16,-1 1 0 15,2-2 12-15,-1 3-12 16,2 0 0-16,1 0 5 16,-1 0-1-16,0-1 6 15,-1 1-10-15,-1 2 0 16,0-4 3-16,-2 3-3 16,1 0 0-16,-1-2 2 0,1 1 1 15,-1-2-6-15,0 2-4 16,-1-3 7-16,-1 1 12 15,2-2-12-15,3 2 0 16,0-1 1-16,0 0 1 16,-1 1 3-16,-2 2-5 15,1 1 0-15,-1 1-6 16,0 1 7-16,3 0-2 16,-5-1 0-16,1 2-2 15,-1 1 3-15,-1-1 0 16,2-1 5-16,-2-1 1 15,1 1-2-15,2 0-1 16,-1 0 12-16,1-1-9 16,-2 0 7-16,1 3-13 0,1-2 0 15,-2 1 27-15,-1 2-25 16,0-1 5-16,0 2 5 16,0 1-4-16,0 1 1 15,0-2-9-15,0 2 6 16,0-1 5-16,0-2-5 15,0 2-6-15,0-2 3 16,0 2-2-16,0-1 8 16,0 2-9-16,0 0 0 15,0-1 7-15,0-2-7 16,0 1 0-16,0-3 7 16,0 2-6-16,0-1 5 15,0 3-6-15,0-2 6 0,0 5-7 16,0-4 3-16,0 3-2 15,0-2 8-15,-3-2-5 16,2-1-4-16,-1 0 1 16,1-1 0-16,-1 0 14 15,-1-3-14-15,-1 0 0 16,-1 4 12-16,0-3-10 16,2 3-1-16,-2-1-1 15,-1-1 5-15,1 2-2 16,-1-1 0-16,2-2-3 0,3-4 0 15,-2 2 0 1,1-4 5-16,1 2-5 0,-1 0 0 16,1-2 13-16,-1 0-10 15,1 1-3-15,-1 1 8 16,1-2-4-16,-2 2 0 16,0-3-4-16,0 0 0 15,1-1 6-15,1-2-6 16,-2 2 0-16,3-2 1 15,0 1 3-15,0 1-8 16,0 0 2-16,0-1 2 16,0 1 5-16,-3-1 0 15,3-4-6-15,0 4 2 16,0-1 3-16,0-2-4 16,0 1 0-16,0-3 7 0,0-1-14 15,0 2 13-15,0-1-6 16,2-2 0-16,2 2 1 15,0-1-4-15,-1 1 3 16,0 0 0-16,-1 2 4 16,2 0 5-16,-2-1-9 15,-1 2 1-15,2-1 5 16,-1-2 2-16,1 2-8 16,-2-3 0-16,2-1-6 15,0 0 9-15,-3-4-3 16,3 1 11-16,-3 0-11 15,1-1 16-15,-1-1-16 0,2 4 1 16,0 0 10-16,-2 0-11 16,1 0 0-16,1 0 13 15,-1-1-12-15,-1-1 5 16,0-2-6-16,2 0 0 16,-2-3 2-16,0 0-2 15,1 0 0-15,-1 0 3 16,0 0-2-16,0 0 4 15,0 0-5-15,0 0 0 16,0 0 2-16,0 0-2 16,2 0-15-16,-1-2-15 15,4-16-44-15,0-10-69 0,0-12-181 16</inkml:trace>
  <inkml:trace contextRef="#ctx0" brushRef="#br0" timeOffset="389856.3932">20891 15032 129 0,'0'0'246'16,"0"0"-206"-16,0 0 8 16,0 0 14-16,0 0-29 15,0 0 4-15,-6 0-7 0,6 0 5 16,0 0 20-1,0 0-45-15,0 0 7 0,0 0 28 16,0 0-34-16,-2 0 11 16,1 0-6-16,-1-3-14 15,1-6 12-15,-1 1-14 16,1-3 0-16,-1-2-2 16,2 0 13-16,0-1-11 15,0-2 0-15,0-1 2 16,0 1 12-16,0-2-14 15,0-1 0-15,6-3 17 16,3 1-14-16,3-3-3 16,3 2 0-16,4-4 10 15,4 0 0-15,4 0-10 16,4 0 0-16,2-2-1 16,1 4 11-16,2 2-10 15,-2-2 4-15,0 5-3 0,2-3 14 16,0 4-15-16,1-2 0 15,2 1 22-15,0-1-19 16,4 4-3-16,-1-3 7 16,1 2-5-16,0 3 10 15,-1 2-12-15,-6 0 0 16,-3 3-2-16,-3 3 5 16,-5 0-3-16,-1 3 0 15,-2 1 5-15,-1 2 0 16,3 0-5-16,1 0 0 15,4 0-10-15,-1 2 11 16,0 7-1-16,-1-1 0 0,0 0 0 16,-4 1 3-16,-1-1-3 15,-1 1 0-15,-5 2-11 16,-1 0 11-16,0 1 0 16,1-1-1-16,-1-1 7 15,0 0-13-15,-3 2 3 16,0-2 4-16,-1 5 7 15,-1-1-5-15,3 0-4 16,-2-1 1-16,0 2 1 16,2 0 3-16,-3 1-3 15,2 1 3-15,-2 0 0 16,1 0 0-16,1-1-3 16,-2 4 10-16,1-3-6 0,-2 0 0 15,-2 0-4-15,-1-1 0 16,-1-2 17-16,-1 0-12 15,2-1-3-15,-2-3 2 16,-1 2-3-16,2-2 10 16,0 0-9-16,-2 2-2 15,1-4 12-15,2 1-6 16,-2 3-6-16,1 1 6 16,-2 1-4-16,0 0 8 15,0 3-10-15,1-2 0 16,-1 1 18-16,2-3-12 15,-1-6-6-15,-2 1 3 0,-1-4-2 16,1 0 3-16,-1-1-4 16,1-1 0-16,-2-2 2 15,0 0 3-15,0 0-5 16,0 0 2-16,0 0-1 16,0 0 5-16,0 0-6 15,0 0 0-15,0 0-2 16,1 0 2-16,-1 0 0 15,0 0 3-15,0 0 3 16,2 0-12-16,-2 0-4 16,0 0-33-16,1-5 10 15,-1-4-76-15,0-4-145 16</inkml:trace>
  <inkml:trace contextRef="#ctx0" brushRef="#br0" timeOffset="393027.8714">22488 15048 519 0,'0'0'61'0,"0"0"-18"0,0 0-39 16,0 0 26-16,0 0-8 16,0 0 5-16,0-11 42 15,0 2-46-15,0-4 7 16,3-2-18-16,2-6-2 15,1-3 18-15,2-3-28 16,3-2 0-16,1-3 18 16,3 1-17-16,0 2 0 15,3-2-1-15,-2 1 1 16,3-1 7-16,1 0-8 16,-2-1 0-16,1 3 4 15,2 1 2-15,-3 0-6 16,3 2 0-16,1 1 2 0,1 2 6 15,4 2-8 1,-1 0 0-16,3 3-12 0,0-1 25 16,1 3-13-16,0 2 0 15,1 1 0-15,1 0-2 16,2 2 2-16,1-1 0 16,1 1-5-16,-1 1 5 15,-4 1 0-15,0 3 0 16,-1-1 3-16,0 4-2 15,0-2-1-15,1 4-5 16,-1-2 1-16,1 2 8 16,4-1-6-16,1 0 2 15,0 2 0-15,-2 0 3 16,-1 0-3-16,-6 0 0 0,-2 0-9 16,-4 5 9-16,-5 5-2 15,0 0-2-15,-2 0 4 16,-1 1-1-16,1-2 1 15,1 3 0-15,0-2-2 16,5 2 7-16,1-1-1 16,-1 0-4-16,4 3 6 15,-4 0-11-15,0 3 5 16,-2-1 0-16,-3 0-4 16,-2 0 13-16,-2-2-7 15,0 2-2-15,-3-2 0 16,1 0 13-16,-1 2-9 15,2-2 1-15,-3 0 6 0,2 1-5 16,0 2-6 0,-3 2-5-16,0 0 5 0,0 1 3 15,-1 0-3-15,2 2 0 16,-3-2 6-16,-1 1-6 16,0-2 6-16,0 1-6 15,-1-1 0-15,-1-1 17 16,1 1-16-16,-1-2-1 15,-1 0 7-15,0-3 5 16,0 1-3-16,0-4-9 16,0 2 7-16,4-4 0 15,-3-2-5-15,2-3-2 16,0 2 1-16,-3-3 5 16,0-3-6-16,1 2 0 0,-1-2 2 15,0 2 4-15,0 0-6 16,0-2 0-16,0 0 8 15,2 0-4-15,-1 0-4 16,1 0 0-16,-2 0 4 16,0 0 1-16,0 0-5 15,0 0 0-15,1 0 4 16,-1 0-4-16,0 0-10 16,2 0-12-16,-1 0-75 15,-1-9-65-15,0-3-506 16</inkml:trace>
  <inkml:trace contextRef="#ctx0" brushRef="#br0" timeOffset="396366.948">24130 15109 320 0,'0'0'59'16,"0"0"-22"-16,0 0 6 15,0 0 4-15,0 0 9 16,0 0 7-16,0 0-31 16,6-16 1-16,-4 6-6 0,-1 0-14 15,4-1 20-15,-2 0-28 16,3-3 4-16,-2-1 31 16,1-2-40-16,-1 0 0 15,1 0 5-15,3-4 3 16,-2-3 10-16,2 0-18 15,-2 2 0-15,0 3 11 16,1-3-2-16,-1 2-6 16,2 1 6-16,-2 2-5 15,4 0 11-15,-2 1-15 16,1 0 6-16,4 1-2 16,1 0-2-16,6 0-4 15,2-2-4-15,7 2 6 16,3 0 9-16,6 1-9 15,3-1 0-15,-3 3-6 0,2-2 9 16,-4 3-5-16,-3 3 2 16,-2 2 0-16,-2 2 0 15,-2 1 0-15,-1 2 0 16,-1-2-7-16,0 3 14 16,-1 0-7-16,1 0 1 15,0 0 2-15,2-1 1 16,-1-1-4-16,2 2 0 15,-1 0 0-15,0 0 0 16,2 0 0-16,0 0-3 16,-1 0 9-16,-1 0-3 15,-3 3-3-15,-5 3 0 16,1-1-6-16,-5 3 8 16,-2-3-2-16,-1 2 0 0,0-2 0 15,-3 1-5-15,-3 0 5 16,1-1 0-16,2 3-7 15,-1-2 18-15,1 5-15 16,1 0 8-16,2-1-4 16,-2 2 8-16,4-2-8 15,-4 2 0-15,-1-1-9 16,1 1 11-16,-2-1-4 16,0 0 2-16,-2 0 0 15,1 0 5-15,-3-1-5 16,1-1-1-16,-4-1 1 15,2 1 6-15,-1-1-4 16,-1-1 0-16,1 0 0 0,-1-1 8 16,1 0-10-16,0 0 1 15,-1 3 16-15,3-2-16 16,-2 2 8-16,1 0-9 16,0-1 5-16,-2 0 3 15,1-1-8-15,-1 1 0 16,1 1 5-16,-2-2-3 15,1-2-2-15,1 1 0 16,-1 0 3-16,-1-2 1 16,0 0-4-16,2-4 0 15,-2 0 7-15,0 3-6 16,0 0-1-16,1 0 0 0,-1 0 0 16,2 2 5-16,-1-2-5 15,-1 2 0-15,0-2-7 16,2-2 10-16,-2-1-6 15,1 3 2-15,2-2-25 16,-2 0 25-16,-1 1-31 16,0-2-4-16,2 0-1 15,-2 2-56-15,1-2-19 16,-1 0-137-16</inkml:trace>
  <inkml:trace contextRef="#ctx0" brushRef="#br0" timeOffset="400537.0095">25425 15463 357 0,'0'0'69'0,"0"0"46"16,0 0-87-16,0 0 24 16,0 0 24-16,0 0-29 15,0 0-15-15,-3 0-2 16,3 0-3-16,0 0 26 16,0 0-47-16,0 0 12 15,0 0 14-15,0 0-20 0,0 0-5 16,0 0 1-1,0 0 4-15,0 0-11 0,0 0-1 16,0 0 0-16,12 0 2 16,9 0-1-16,4 0 8 15,5-5-9-15,6 0 4 16,0-1 10-16,1 0-14 16,2 1 0-16,-5-1 0 15,-1 3 0-15,-3 2 0 16,-5 1-3-16,-6 0 8 15,-5 0-15-15,-4 0 10 16,-4 1-10-16,-3 9 5 16,-3 1-3-16,0 6 8 15,0 1-9-15,0 3 18 16,-7 1-6-16,-11 5 5 16,1-1-6-16,-2 3 9 0,0 0 5 15,1-1-16-15,-3-2 18 16,0 1-14-16,3-1 14 15,0-4-14-15,5-1 11 16,1-4 2-16,3-5-13 16,3 0 0-16,1-7-4 15,4 0 2-15,-1-3 4 16,2-2-6-16,0 0-19 16,0 0 5-16,0 0-37 15,11 0-8-15,10-12-66 16,3-5-123-16</inkml:trace>
  <inkml:trace contextRef="#ctx0" brushRef="#br0" timeOffset="401153.2436">26029 15533 483 0,'0'0'177'0,"0"0"-57"16,0 0-84-16,0 0-5 15,0 0 38-15,0 0-35 16,-3-7-18-16,3 4-16 16,12 0 6-16,5-1 1 15,2 0-7-15,2 3 0 16,-2-1 3-16,1 2-3 16,-5 0 0-16,-1 0-3 15,-5 4 3-15,2 7-10 16,-7 2 10-16,-4 4-3 15,0 2-6-15,0 1 13 0,-15-2-4 16,0 0 2 0,1-2 6-16,5-7 12 0,2-1-20 15,6-5 1-15,-1-2-6 16,2-1 14-16,0 2-14 16,0-1 5-16,0 1-6 15,0 5 6-15,5-2 7 16,4 3-6-16,-3 3 2 15,-1 3-3-15,0 4 0 16,-5 2-7-16,0 1 16 16,0-1-9-16,-1 1 3 15,-11 1-3-15,0-1 11 16,-4 0-8-16,-1 0 3 16,-7 1-6-16,-4 0-15 0,-6 3-28 15,-12-3-179-15</inkml:trace>
  <inkml:trace contextRef="#ctx0" brushRef="#br0" timeOffset="407582.8591">28410 15611 493 0,'0'0'114'16,"0"0"-48"-16,0 0-27 15,0 0-28-15,0 0-11 16,0 0 42-16,0 0-23 16,82-12 25-16,-42 7-17 15,4-1-18-15,0 2 2 16,-2 2-7-16,1-1-4 16,-4 0 19-16,0-2-16 15,-5 3-3-15,-3-1 0 16,-4-1 1-16,-6 1-13 15,-7 1-22-15,-6-1-30 0,-3 3-1 16,-5-2-86-16,0 0-121 16</inkml:trace>
  <inkml:trace contextRef="#ctx0" brushRef="#br0" timeOffset="407764.1736">28625 15570 244 0,'0'0'39'0,"0"0"-26"16,0 0-13-16,0 0-90 0</inkml:trace>
  <inkml:trace contextRef="#ctx0" brushRef="#br0" timeOffset="409584.4097">486 5591 42 0,'0'0'540'16,"0"0"-519"-16,0 0 55 15,0 0-48-15,0 0-20 16,0 0 34-16,-6-13-20 16,6 13 3-16,0 0 16 15,0 0-41-15,0 0-3 0,0 0-2 16,0 3 2-1,6 11-13-15,10 4 16 0,2 3 0 16,0 1 7-16,0-4-2 16,-3-2 1-16,-3-9-6 15,-2-2 4-15,1-3-11 16,1-2 7-16,4-2 0 16,6-15 24-16,4-8-19 15,4-6 8-15,1-5-13 16,-1 2 11-16,1 5-29 15,-4 5 1-15,-3 7-58 16,-2 7 0-16,-7 5-128 16,-6 3-295-16</inkml:trace>
  <inkml:trace contextRef="#ctx0" brushRef="#br0" timeOffset="411931.5569">8012 4627 531 0,'0'0'112'16,"0"0"-41"-16,0 0-39 15,0 0 8-15,0 0-39 16,0 0 69-16,0 0-56 0,2-6-14 15,1 6 2 1,3 3-2-16,12 22 0 0,4 14-5 16,1 15 10-16,-1 10-7 15,-4 7 2-15,-11 1 0 16,-7-1 0-16,0 4 0 16,-7-5 0-16,-17-2-1 15,-9-5-29-15,-13-7 24 16,-11-4-86-16,-10-6-6 15,-11-9-163-15</inkml:trace>
  <inkml:trace contextRef="#ctx0" brushRef="#br0" timeOffset="412681.2338">3821 4649 142 0,'0'0'105'0,"0"0"25"15,0 0 1-15,0 0-70 0,0 0 19 16,0 0-76-16,-19 5 10 16,5 20 22-1,-2 18-22-15,2 15 2 0,3 12 4 16,3 5-15-16,5 0 23 16,3 0-28-16,0 0 0 15,18-1 14-15,6-1-14 16,16-1-37-16,11-8-55 15,9-8-172-15</inkml:trace>
  <inkml:trace contextRef="#ctx0" brushRef="#br0" timeOffset="414164.5195">12287 17829 505 0,'0'0'0'0,"0"0"8"16,0 0 4-1,85 7-10-15,-31-2 16 0,14 0 9 16,13 1-25-16,12-2 13 16,9 1-15-16,8-3 0 15,10 4-23-15,4-2-8 16,-3-2-145-16</inkml:trace>
  <inkml:trace contextRef="#ctx0" brushRef="#br0" timeOffset="426302.1628">7460 4417 475 0,'0'0'44'0,"0"0"6"15,0 0-15-15,0 0-9 16,0 0-13-16,0 0 53 15,0 0-66-15,-20-3 24 16,20 3 23-16,0 0-43 16,0 0 4-16,0-2-8 15,0 2 8-15,0-1-7 16,0-1-1-16,0 2 0 16,0 0-9-16,0 0 9 0,0 0-6 15,0 0-4 1,0 0-49-16,0 0-56 0,0 8-173 15</inkml:trace>
  <inkml:trace contextRef="#ctx0" brushRef="#br0" timeOffset="654036.896">9925 6713 460 0,'0'0'71'16,"0"0"-23"-16,0 0-27 15,0 0-19-15,0 0 9 16,0 0-11-16,0 0-23 16,3 0 23-16,1 0-90 0,4 2-4 15,-1-2-17-15,-1 0-177 16</inkml:trace>
  <inkml:trace contextRef="#ctx0" brushRef="#br0" timeOffset="654365.357">9925 6713 312 0</inkml:trace>
  <inkml:trace contextRef="#ctx0" brushRef="#br0" timeOffset="654604.2622">9925 6713 312 0,'65'-31'92'0,"-65"31"-17"0,0 0-51 0,0 0 29 0,0 0-50 16,0 0 4-16,0 0 16 15,0 0-13-15,0 0-10 16,0 0 11-16,0 0-6 16,0 0 10-16,5 0-15 15,5 2 0-15,4 1 13 16,6-2-12-16,7 2 30 16,3-3-3-16,1 0-24 15,1 0 36-15,-6 0-40 16,-6 0 0-16,-4 0 7 0,-7 0-7 15,-4 0-8 1,-4 0 0-16,-1 0-45 0,0 0 7 16,0 0-72-16,-9 0-120 15,-7 2-7-15</inkml:trace>
  <inkml:trace contextRef="#ctx0" brushRef="#br0" timeOffset="655099.882">9938 6326 287 0,'0'0'78'0,"0"0"-77"15,0 0 1-15,0 0-4 16,0 0 8-16,-64 94 22 16,47-52 0-16,6 4-10 15,5 2-1-15,6 3 1 16,0 0-14-16,7 4-4 15,17-5 9-15,7 0-9 16,11-4 0-16,7-1-41 16,9-4 21-16,10-8-111 15,6-17-83-15</inkml:trace>
  <inkml:trace contextRef="#ctx0" brushRef="#br0" timeOffset="655583.8709">11215 6053 332 0,'0'0'42'0,"0"0"60"16,0 0-51-16,0 0 38 15,0 0-32-15,0 0-38 16,-3-28 7-16,22 28-25 16,11 11-1-16,6 15 0 15,3 11 10-15,-1 13 6 0,-3 11-16 16,-4 7 0 0,-6 4 2-16,-2 1 5 0,-5-4-7 15,-5 0 0-15,-4-2 7 16,-5-2-14-16,-2-1 7 15,-2 0-60-15,0 7 37 16,0 4-106-16,-2-7-136 16</inkml:trace>
  <inkml:trace contextRef="#ctx0" brushRef="#br0" timeOffset="733471.5495">6524 7681 203 0,'0'0'63'0,"0"0"-44"0,0 0 11 15,0 0 15-15,0 0-11 16,0 0-33-16,0 0 53 15,-3 2-45-15,3-2 3 16,0 0 27-16,0 0 25 16,0 0-20-16,0 0-41 15,0 0 5-15,0 0 7 16,9 0-2-16,7 0-13 16,5-1 32-16,3 0-23 15,1-3-13-15,-1-2 7 16,3 1-3-16,-6 0 12 15,1-2-9-15,-4 1-3 0,-4 3 0 16,-5-2 11-16,-4 3-15 16,-5 2 4-16,0 0 0 15,0 0-16-15,0 0 11 16,-11 0-21-16,-9 0 4 16,-10 5 22-16,0 3 0 15,-1 3-27-15,7-4 27 16,5 1 23-16,5-4-12 15,7-2-11-15,4 1 15 16,3 0-14-16,0-1-1 16,0 5-54-16,10-1 44 15,4 0 3-15,7-1 7 16,4 0 0-16,2-4 0 0,-3-1-1 16,-2 0-3-16,-4 0-38 15,-6 0 19-15,-6 0 17 16,-6-6-1-16,0-2 7 15,-15-1 0-15,-12 0-68 16,-4 2 25-16,-2 4-68 16,8 3-71-16,1 0 167 15</inkml:trace>
  <inkml:trace contextRef="#ctx0" brushRef="#br0" timeOffset="734482.0381">9333 7461 402 0,'0'0'106'0,"0"0"-35"15,0 0 52-15,0 0-81 16,0 0-28-16,0 0 48 16,0 0-57-16,-60-4-3 15,52 14-2-15,-1 4 21 16,3 0-14-16,2-1-7 0,0-1 0 15,4-4-17-15,0-4 17 16,0-4-16-16,2 0 14 16,10 0 2-16,5-7-8 15,8-11 8-15,-1-6-16 16,-3-1 4-16,-8 6-25 16,-8 4 37-16,-5 5-16 15,0 2 37-15,-5 5-19 16,-14 0-2-16,-5 3 0 15,0 0-7-15,3 0 21 16,6 0-14-16,4 6 0 16,6-1-69-16,5 1 42 15,2-1-210-15,15-5-165 16</inkml:trace>
  <inkml:trace contextRef="#ctx0" brushRef="#br0" timeOffset="735516.299">11286 7286 17 0,'0'0'446'15,"0"0"-335"-15,0 0-37 16,0 0-19-16,0 0-48 15,0 0 61-15,-25 0-68 16,25 2 0-16,0 2-6 16,0 3-2-16,0 2 8 15,6-1 0-15,6 0 4 16,0-7-32-16,-2 2 26 16,2-3 0-16,-4 0-2 15,-4 0 8-15,-2-7 7 0,-2-3 3 16,0 1-11-1,-3-5 30-15,-9 5-24 0,-5 1-6 16,2 4 2-16,1 4 16 16,1 0-3-16,3 0-18 15,6 0-13-15,4 0 9 16,0 12-69-16,7 1-17 16,23-3 4-16,12-8-214 15</inkml:trace>
  <inkml:trace contextRef="#ctx0" brushRef="#br0" timeOffset="736176.1961">12861 7059 509 0,'0'0'102'16,"0"0"-56"-16,0 0 38 15,0 0-68-15,0 0 0 16,0 0-16-16,-10 15 10 16,10 6-15-16,0 4 5 0,0-5 0 15,0-3 16-15,7-4-16 16,1-8 0-16,-1-2-8 15,1-3 19-15,4 0-20 16,-2-7 9-16,6-11 0 16,0-6 29-16,-3 1-18 15,-6 5-11-15,-2 4 0 16,-5 7 3-16,0 5-6 16,0 2 1-16,0 0-27 15,0 0 24-15,-5 19-125 0,-5 1 63 16,1 3-96-1,2-4-269-15</inkml:trace>
  <inkml:trace contextRef="#ctx0" brushRef="#br0" timeOffset="737399.425">6773 7867 345 0,'0'0'128'15,"0"0"-109"-15,0 0 15 16,0 0 8-16,0 0-11 16,0 0 16-16,-2-3-47 15,13 0 7-15,11-1-5 16,5 0-2-16,1 0 0 0,4-1-7 16,-4-3 26-16,-1 2-19 15,-5-3 0-15,-5-1 0 16,-4 1 8-16,-4 2-8 15,-6 2 0-15,-3 3 13 16,0 0-1-16,0 1 12 16,-16-1-24-16,-4 2-3 15,-8 0-24-15,-5 0 15 16,5 10-13-16,-4 1 25 16,7-2 8-16,9-1 22 15,4-2-30-15,6-4 0 16,4-1 34-16,2-1-34 0,0 0-6 15,0 0-1-15,0 0-1 16,0 0-7-16,0 0 11 16,0 0-16-16,5 0-7 15,5 0 30-15,0 0-3 16,-2 0 0-16,7 3 10 16,3-3-20-16,9 0-68 15,1 0-118-15</inkml:trace>
  <inkml:trace contextRef="#ctx0" brushRef="#br0" timeOffset="737954.1708">6661 8054 441 0,'0'0'2'16,"0"0"29"-16,0 0-31 0,0 0-11 16,0 0 0-16,0 0-9 15,45-1 20-15,-8-7 8 16,2-5 2-16,1-1-11 15,-4-1 1-15,-8 3-105 16,-7-2 28-16,-12-2-108 16</inkml:trace>
  <inkml:trace contextRef="#ctx0" brushRef="#br0" timeOffset="738043.6142">6771 7986 20 0,'0'0'23'0,"0"0"-23"16,0 0-5-16,0 0-33 0</inkml:trace>
  <inkml:trace contextRef="#ctx0" brushRef="#br0" timeOffset="738990.4057">7101 6135 5 0,'0'0'5'0,"0"0"63"15,0 0-32-15,0 0 7 16,0 0-6-16,0 0-37 16,-12-12 0-16,12 9 37 15,0 1 0-15,0-3 8 16,0-1-12-16,0 0 2 16,0 1 25-16,0 2-8 15,0 0-14-15,-3 2 26 16,2-1-52-16,-1 1 20 15,2 1-32-15,0 0 14 16,0 0-19-16,0 0 5 16,-1 0-37-16,1 0 30 15,0 0-111-15,0 0-85 0,0 0-42 16</inkml:trace>
  <inkml:trace contextRef="#ctx0" brushRef="#br0" timeOffset="739142.1234">7101 6135 345 0</inkml:trace>
  <inkml:trace contextRef="#ctx0" brushRef="#br0" timeOffset="739382.071">7101 6135 345 0,'-3'-92'82'0,"3"92"-27"0,0 0-35 15,0 0-4-15,0 0 11 0,12 0-27 16,9 0 2-16,4 0 12 16,5 5-13-16,1 10 9 15,1 4-8-15,-1 8-1 16,0 4 31-16,-4 3-32 16,0 7 0-16,-9 3 49 15,0 7-39-15,-8 2-4 16,-4 0 12-16,-4-2-13 15,-2-3 30-15,0 1-35 16,0-4 0-16,0-5 14 16,0-10-11-16,0-6 0 15,0-9-3-15,0-5-36 16,0 0 26-16,-8-5-154 16,-10-5-58-16</inkml:trace>
  <inkml:trace contextRef="#ctx0" brushRef="#br0" timeOffset="740520.3471">6519 6210 229 0,'0'0'54'0,"0"0"-11"16,-94 22 28-16,66-16-15 16,-2 2 3-16,3 0-22 15,2 1-31-15,3 2 42 16,2 2-48-16,1 2 0 15,-2 4 11-15,3 6-10 0,-3 3-1 16,-1 4 0-16,-1 1 6 16,1 2 10-16,0-3-16 15,5-4 0-15,2-3 22 16,5-2-17-16,0-1 4 16,2 0-9-16,5 4 0 15,3-1-2-15,0 6 2 16,0 3 0-16,19 3-1 15,4 2 6-15,8-2-5 16,5-2 0-16,1-3 5 16,5-5-20-16,4-4 15 15,2-6 0-15,7-6 0 16,2-5 2-16,7-6 17 0,10 0-19 16,4 0 15-16,7 0 3 15,0 0-18-15,-6 0 0 16,-4 0 7-16,-7 0-7 15,0 0 0-15,-4 0-7 16,-3-7 17-16,-1-8-21 16,-5-7 11-16,-3-4 0 15,-2-8 8-15,-2-5 3 16,-2-4 2-16,-4-6-13 16,-4 1 14-16,-10-4-3 15,-4 2-2-15,-11 4-9 16,-7 2 8-16,-6 2-2 0,0 3 13 15,-16 2-19-15,-11 3 0 16,-6 2-8-16,-6 2 8 16,-10 4 0-16,-4 3 2 15,-6 4 9-15,-1-1-11 16,-3 7 0-16,0 1 5 16,-1 4-1-16,3 8-4 15,1 0 0-15,0 0-10 16,-4 9 25-16,-3 8-5 15,-2 2-10-15,3 1 2 16,5 4-3-16,6 1 1 16,8 3-11-16,3 6 6 15,4 3 5-15,9 3 0 16,7 0-42-16,9 3-59 16,12-1 54-16,3-7-134 0,16-10-147 15</inkml:trace>
  <inkml:trace contextRef="#ctx0" brushRef="#br0" timeOffset="741323.6636">8928 5702 256 0,'0'0'58'16,"0"0"-36"-16,-109 22 32 16,65-5 45-16,-3 5-35 15,-2 6-44-15,2 9 56 16,0 9-67-16,4 9 0 16,9 8 6-16,5 10 3 15,11 7-9-15,10 9-9 16,8 5 0-16,0 3 30 0,14-9-29 15,13-6-2 1,7-17 1-16,10-9 0 0,8-12-3 16,6-13-15-16,6-10 18 15,9-16-19-15,3-5 31 16,5-21-12-16,0-18 6 16,2-10 13-16,-3-9 0 15,-8-5-19-15,-11-4 0 16,-12-6-2-16,-16 0 14 15,-16-2-12-15,-14 3 0 16,-3 7 2-16,-21 7-12 16,-24 11-3-16,-13 11 13 15,-15 7-2-15,-9 15 2 16,-6 7 0-16,-3 7 2 16,0 4 1-16,0 19 3 0,9 5-6 15,12 5 0-15,19 3-9 16,21 0 9-16,20 2-48 15,10 3-46-15,43-2-80 16,18-6-40-16</inkml:trace>
  <inkml:trace contextRef="#ctx0" brushRef="#br0" timeOffset="742783.9408">4445 15420 529 0,'0'0'6'0,"0"0"0"15,0 0 35-15,0 0-29 16,0 0 29-16,0 0 50 0,0-11-78 15,1 11 9-15,2 0-22 16,3 6-4-16,6 16 1 16,10 11 6-16,8 10 1 15,1 3 41-15,2-1-45 16,0-4 11-16,-3-5-2 16,0-8 9-16,-2-6-7 15,-3-9-11-15,-1-6-2 16,-6-7-17-16,3 0 33 15,1-10-14-15,1-16 0 16,10-15 12-16,1-8 0 16,5-5-12-16,1 1 0 15,3 2 7-15,-4 6-7 16,-5 6 0-16,-4 10 0 16,-6 8-18-16,-7 7-13 0,-6 7-78 15,-6 7-31 1,-5 0-142-16</inkml:trace>
  <inkml:trace contextRef="#ctx0" brushRef="#br0" timeOffset="743309.8968">4461 15453 462 0,'0'0'24'0,"0"0"-4"16,0 0 39-16,0 0-30 16,0 0 58-16,0 0-49 15,-52-20-27-15,52 20-11 16,6 5 9-16,19 18-17 0,11 8 16 16,10 6-7-16,3 0 32 15,-2-4-26-15,-1-6 7 16,-9-5-10-16,2-10 9 15,-3-4 1-15,-3-8-12 16,2 0-2-16,-2-19 11 16,3-17 4-16,1-12-8 15,-4-10-5-15,3-5 10 16,-8 2-2-16,-4 11-10 16,-5 8 0-16,-7 13-3 15,-1 11 3-15,-4 7-47 16,-7 10-1-16,0 1-52 0,0 0-12 15,0 12-331-15</inkml:trace>
  <inkml:trace contextRef="#ctx0" brushRef="#br0" timeOffset="745851.5012">15766 16205 593 0,'0'0'50'16,"0"0"-30"-16,0 0-4 15,0 0-16-15,0 0 1 16,0 0-11-16,0-7-4 16,7 5-94-16,8-3-51 15,3-5-45-15</inkml:trace>
  <inkml:trace contextRef="#ctx0" brushRef="#br0" timeOffset="746724.3187">15773 15966 407 0,'0'0'65'0,"0"0"7"16,0 0-15-16,0 0 0 16,0 0-49-16,0 0 1 0,-16-4-9 15,8 14 3-15,2 4 3 16,0-2 19-16,6-3-25 15,0-4-8-15,0-1 6 16,8-1-13-16,5-2 0 16,5-1 15-16,-1 0 0 15,0 0 9-15,-2 0-9 16,-1 0 0-16,-5 6-3 16,-3 2 7-16,-2 3-10 15,0 5 6-15,-2 2 0 0,-2 4-8 16,0 1 13-1,0-2-5-15,0-1 0 0,0-8 0 16,6-4-14-16,12-5-48 16,10-3-110-16,2 0-32 15</inkml:trace>
  <inkml:trace contextRef="#ctx0" brushRef="#br0" timeOffset="748470.4091">16780 16041 3 0,'0'0'0'15,"0"0"6"-15,0 0-12 16,0 0 3-16,0 0 3 16,0 0 0-16,3 5 0 15</inkml:trace>
  <inkml:trace contextRef="#ctx0" brushRef="#br0" timeOffset="749549.0409">16833 16029 22 0,'0'0'117'15,"0"0"-17"-15,0 0-7 16,0 0-50-16,0 0 85 16,0 0-79-16,-53-24-1 15,44 19 1-15,3 3-18 16,0-3-7-16,1 2 12 15,2 2-1-15,2-2-6 16,1 3-29-16,-2 0 7 16,1 0-15-16,1 0 8 0,-3 0-6 15,1 0-8 1,-2 0 2-16,0 9 6 16,2 1 6-16,1-3-29 0,1 1 12 15,0-2-61-15,0-3-42 16,11-3-36-16,-3 0-133 15</inkml:trace>
  <inkml:trace contextRef="#ctx0" brushRef="#br0" timeOffset="749665.1785">16833 16029 97 0</inkml:trace>
  <inkml:trace contextRef="#ctx0" brushRef="#br0" timeOffset="749916.6722">16833 16029 97 0,'-98'30'423'0,"98"-30"-401"0,0 0-10 0,0 0 58 0,0-3-50 16,7-4-4-16,2 1 1 15,-1 3-8-15,0 1 2 16,0 2-11-16,-2 0-7 16,-1 0-9-16,-1 5 0 15,-4 6 0-15,0 3 13 16,0 2 3-16,0-2-10 15,0 0 10-15,0-6 0 16,0-4 12-16,0 0-11 16,0-4-1-16,0 0 0 15,0 0 7-15,0 0-17 16,9 1 10-16,8 1 0 0,2 1-8 16,1-3 8-16,2 2-14 15,2-2-33-15,1 0-94 16,-1 0-80-16</inkml:trace>
  <inkml:trace contextRef="#ctx0" brushRef="#br0" timeOffset="779283.1911">2283 9353 649 0,'0'0'60'0,"0"0"-38"0,0 0-22 16,0 0 0-16,24-79 13 15,-3 68-13-15,0 6 0 16,4 5-6-16,2 0 12 15,0 18-16-15,1 13 7 16,-4 5 3-16,-7 4-7 16,-7 2 20-16,-9-5-26 15,-1-3 26-15,-1-4-11 16,-14-5 1-16,0-6-3 16,3-8 0-16,3-5 20 15,2-6-7-15,-2 0-13 16,3-2 3-16,3-5 4 15,3 2-4-15,0 5 0 0,0 0 1 16,9 0-4-16,16 1 0 16,8 13 0-16,3 8 18 15,1 2-13-15,-1-1 22 16,-3 2-27-16,-2-5 0 16,2-3-6-16,0-7-3 15,-5-10-118-15,0-10-313 16</inkml:trace>
  <inkml:trace contextRef="#ctx0" brushRef="#br0" timeOffset="779827.0995">3388 9607 556 0,'0'0'24'0,"0"0"3"16,0 0-6-16,0 0 72 16,0 0-60-16,0 0 53 15,-4 0 2-15,3-14 9 16,1-18-50-16,0-11-47 0,0-10 3 15,5-4-9-15,3 2 7 16,1 9-1-16,-6 15 0 16,0 16 5-16,0 9-7 15,-3 6 2-15,0 0-38 16,4 11 18-16,2 13-32 16,2 3 52-16,1-5 12 15,1-5-8-15,-1-13-8 16,0-4 3-16,4 0 1 15,1-19 18-15,8-12-14 16,2-15 9-16,0 0-3 16,-3 9-3-16,-6 11-8 0,-9 11 1 15,-5 13 0 1,-1 2-10-16,2 0 7 0,2 13-18 16,2 12 16-16,3 9 5 15,-3 3 16-15,0-1-16 16,0-5 0-16,3-4-10 15,7-8-77-15,5-11-49 16,6-8-65-16,3-12-333 16</inkml:trace>
  <inkml:trace contextRef="#ctx0" brushRef="#br0" timeOffset="780503.7246">3926 9363 583 0,'0'0'136'0,"0"0"-99"15,0 0 11-15,0 0-14 16,0 0-12-16,0 0-9 16,-38 68-13-16,38-68-5 15,5 0 5-15,14-11 0 16,3-9 0-16,-2 0-3 16,-2 3-28-16,-11 5 8 15,-7 5-12-15,0 2 16 16,-15 5 14-16,-9 0-16 15,-7 0 21-15,9 10-10 16,4-1 23-16,9-3 30 0,9-3-43 16,0-3 2-1,0 0-9-15,9 0-5 16,21 0 12-16,5-17 28 0,7-6-22 16,2-7 16-16,-1-3-22 15,-3 4 4-15,-4 2-8 16,-12 10 4-16,-10 10-21 15,-9 5 21-15,-5 2-12 16,-3 2-10-16,-18 22 11 16,-6 12 11-16,-1 6 13 15,4 3-7-15,9-7-6 16,6-8 17-16,5-7-6 16,4-9-22-16,0-6 3 15,4-5 3-15,11-3-3 16,3 0 15-16,5-21-7 0,0-13 12 15,-2-5-9 1,-3-4 21-16,-6-3-23 0,-3 2 3 16,-1 0 14-1,-4-1-18-15,-4 4 0 0,0 4 17 16,-4 9-8-16,-10 7 17 16,6 6-1-16,0 7-6 15,5 1 23-15,1 5-36 16,2 2 0-16,0 0-6 15,0 0-17-15,0 6 8 16,0 16-9-16,5 10 18 16,8 5 12-16,-1-2-12 0,4-2-7 15,1-6-26-15,8-9-74 16,-1-11-20-16,1-7-289 16</inkml:trace>
  <inkml:trace contextRef="#ctx0" brushRef="#br0" timeOffset="781148.3108">4968 8824 623 0,'0'0'47'0,"0"0"-38"15,0 0 9-15,0 0-11 16,0 0 45-16,24 107-15 16,-15-69-26-16,0 3 39 15,-3-5-50-15,7-3 1 16,-4-6-2-16,0-10-3 16,4-12-81-16,-2-5-60 15,1-19-169-15</inkml:trace>
  <inkml:trace contextRef="#ctx0" brushRef="#br0" timeOffset="781487.3101">5204 8801 549 0,'0'0'111'0,"0"0"-62"16,0 0-19-16,0 0-2 15,68-74-10-15,-45 69-18 16,1 5 0-16,-4 0-10 15,0 8 3-15,-10 16 6 16,-8 7-9-16,-2 3 10 16,-6 0 35-16,-12-4-2 15,7-10-15-15,1-6 27 16,9-11-43-16,1-1 16 16,0-2-18-16,7 0 2 15,14 0 8-15,9 0-10 0,0 0 0 16,-2 8 11-1,-1 2-11-15,-11 7-5 0,-10 7-3 16,-6 2-26-16,0 7 24 16,-15 5-39-16,-7-1-30 15,-7 3-29-15,-2-6-152 16</inkml:trace>
  <inkml:trace contextRef="#ctx0" brushRef="#br0" timeOffset="781846.1408">6067 8802 521 0,'0'0'157'16,"0"0"-91"-16,0 0-41 16,0 0 49-16,0 0-70 15,0 0-1-15,0 0 44 16,100-8-18-16,-64-1-27 0,0-2 0 15,-12 2-2 1,-2 2-17-16,-10 6-66 0,-6 1-67 16,-6 0-23-16,0 8-281 15</inkml:trace>
  <inkml:trace contextRef="#ctx0" brushRef="#br0" timeOffset="782018.0002">6167 8989 251 0,'0'0'224'16,"0"0"-197"-16,0 0 81 16,0 0 9-16,0 0-57 0,99-16-33 15,-65 4-1 1,0-2-23-16,-1 0-3 0,1 0-7 16,-4-4-119-16,-6 0-137 15</inkml:trace>
  <inkml:trace contextRef="#ctx0" brushRef="#br0" timeOffset="782418.8595">6657 8528 588 0,'0'0'190'0,"0"0"-164"0,0 0 1 16,0 0 6-16,0 0-33 16,0 0 0-16,46 0 14 15,-21 3-13-15,5 0 32 16,0 3-26-16,-5 5-6 16,-4 3-1-16,-5 6-1 15,-7 5-2-15,-9 7 2 16,0 7 1-16,0 4 9 15,-13-2-9-15,0-4 3 16,5-8 18-16,5-10-11 16,3-6 15-16,0-7 7 15,12 0-22-15,13-3 49 0,11-3-37 16,15 0 11-16,10-4-14 16,17-13-14-16,8 3-10 15,2 2 0-15,-6 12-107 16,-21 0-75-16</inkml:trace>
  <inkml:trace contextRef="#ctx0" brushRef="#br0" timeOffset="786114.5536">20733 6732 699 0,'0'0'23'0,"0"0"-21"15,0 76 29-15,-11-39-31 16,-5 0 0-16,1-2 10 16,-2-3-10-16,7-3 0 15,1-11-3-15,9-10-55 16,0-8-111-16</inkml:trace>
  <inkml:trace contextRef="#ctx0" brushRef="#br0" timeOffset="786551.5655">21197 6271 643 0,'0'0'96'16,"0"0"-90"-16,0 0 57 0,0 0-31 15,0 0 5-15,88-46 2 16,-63 43-9-16,2 3 14 16,-1 0-40-16,0 7 6 15,-7 13-2-15,-2 11-3 16,-13 8-5-16,-4 5 12 16,-4 4-12-16,-22-2 0 15,-7 0 0-15,1-7 13 16,2-7-3-16,6-8-10 15,10-8 0-15,6-11 1 16,6-3 6-16,2-2 1 16,0 0-8-16,0 0 5 15,9 0 15-15,17 0-14 0,11 0-5 16,9 0 22 0,5 0-18-16,-2 0 2 0,2 0-7 15,-4 5-19-15,-3 10-8 16,-5 6-125-16,-10-1-113 15</inkml:trace>
  <inkml:trace contextRef="#ctx0" brushRef="#br0" timeOffset="788273.2959">9904 11358 377 0,'0'0'97'0,"0"0"-42"16,0 0-19-16,0 0 57 15,0 0-86-15,0 0 42 16,0 34-23-16,0-18 6 16,0 7 6-16,0 11-27 15,10 7-7-15,2 10 43 0,0 5-44 16,1 3 4-1,-2-1 10-15,1 2-15 0,-3-1 18 16,0-4-20-16,0-4 4 16,-2-15-1-16,-1-13-3 15,-1-12 0-15,-2-8 8 16,-3-3-5-16,0-3-6 16,0-26-2-16,0-14-134 15,-11-5-68-15</inkml:trace>
  <inkml:trace contextRef="#ctx0" brushRef="#br0" timeOffset="788815.7584">9628 11338 646 0,'0'0'79'0,"0"0"-12"16,0 0-32-16,0 0-29 0,107-83 0 15,-71 78-6-15,0 5 0 16,-2 0-2-16,-1 10 2 16,0 16 0-1,-6 9 11-15,-8 8-6 0,-10 4 15 16,-9 7-20-16,0 2 1 16,-2 1 19-16,-13-3-12 15,-2-10-8-15,-1-10 8 16,4-10-8-16,5-11 7 15,2-6-7-15,4-6 7 16,3-1-5-16,0 0 4 16,0 0-2-16,0 0 27 15,0 0-21-15,0 0-8 0,16 0-2 16,8 0 0 0,9 3 30-16,4 7-27 0,2 2-1 15,3 2-1-15,-5 3 2 16,-4 1-3-16,-5 4-62 15,-9 3-91-15,-11 2-121 16</inkml:trace>
  <inkml:trace contextRef="#ctx0" brushRef="#br0" timeOffset="789391.4754">10111 12062 268 0,'0'0'307'15,"0"0"-273"-15,0 0-6 16,2 89 31-16,4-49-31 16,4 7 31-16,-1 6-34 15,3 4 19-15,0 7 17 16,-2 4-41-16,-1 0 18 16,-2 7-5-16,-2 0-25 15,1-1 32-15,-6-4-40 16,0-7 0-16,0-10 14 0,0-9-7 15,0-12-8-15,0-12 1 16,0-9 0-16,0-6-2 16,0-5 0-16,0 0-20 15,-3-3-4-15,-2-10-120 16,-3 0 66-16,2 3-108 16,0 5-40-16,-2 5-150 15</inkml:trace>
  <inkml:trace contextRef="#ctx0" brushRef="#br0" timeOffset="789700.6392">10153 12835 655 0,'0'0'46'15,"0"0"-36"-15,0 0 47 16,0 0-53-16,0 0 1 15,0 0 6-15,0 83 9 16,4-47 43-16,2 7-33 16,3 6-21-16,0 1 37 15,1 2-25-15,-2-4-21 16,-2-5 4-16,0-8 4 16,-3-7 9-16,0-9-17 15,-2-8-13-15,-1-7 10 16,0-2-34-16,0-2 3 15,0 0-6-15,0 0-68 0,-8 0-53 16,-3-9-307-16</inkml:trace>
  <inkml:trace contextRef="#ctx0" brushRef="#br0" timeOffset="790097.0424">10020 13199 538 0,'0'0'56'0,"0"0"16"16,0 0 25-16,39 81-41 15,-17-57-30-15,2-4-17 16,6-8 15-16,-2-7-24 16,5-5 0-16,0-12 31 15,0-22-19-15,1-12 19 16,0-10-31-16,-2-2 9 0,-5 12-19 15,-8 11 6-15,-9 15-45 16,-5 12-12-16,-5 8-26 16,0 0-94-16,0 17-321 15</inkml:trace>
  <inkml:trace contextRef="#ctx0" brushRef="#br0" timeOffset="791515.2778">10320 14817 430 0,'0'0'137'0,"0"0"-73"16,0 0 27-16,0 0-5 15,0 0-72-15,0 0-2 16,-9-57-7-16,9 31 6 16,6-3 9-16,6-2-19 15,1 0 7-15,2 1 16 0,3-1-22 16,-1 0 2-16,3 2-4 15,3-1 9-15,2 1 10 16,2 0-19-16,3 3 0 16,7 4 9-16,0 2-6 15,4 4-3-15,3-1 0 16,1 4 4-16,4 0-17 16,1 2 13-16,0 2 0 15,-1 2 8-15,-2 2-8 16,-3 5-2-16,-5 0 1 15,-4 0 1-15,-4 0-5 16,-3 9 5-16,-1 7 0 16,-2 5 0-16,-1 3 2 15,0 6 2-15,-1 3-4 16,-3 5 11-16,-3-1-4 0,1-1-2 16,-3 0-5-1,1 0 22-15,-2-4-20 0,-1-5 6 16,-3-3-6-16,-5-5 14 15,5-4-9-15,-4 2-7 16,-1-5 0-16,-1-6 2 16,-2-3 2-16,-1-3 5 15,-1 0-9-15,0-7-28 16,2-13 18-16,-1-8-116 16,2-5-48-16,-3 3-297 15</inkml:trace>
  <inkml:trace contextRef="#ctx0" brushRef="#br0" timeOffset="791895.7409">11482 14333 586 0,'0'0'43'0,"0"0"-41"16,0 0 13-16,0 0-8 16,0 0-7-16,0 0 48 0,19 94-8 15,-13-55 24 1,2 1-19-16,-1 4-31 0,0 2 24 16,-2 0-33-16,-2-1 27 15,-3-5-30-15,0-4 20 16,0-5-16-16,-12-9-6 15,-4-4 2-15,-5-6 13 16,-5-6-4-16,-8-6 1 16,-3 0-12-16,-2-8 0 15,5-6-7-15,5 0 1 16,7 3-18-16,8 3-3 16,6 1-54-16,6 0-56 15,2 2-264-15</inkml:trace>
  <inkml:trace contextRef="#ctx0" brushRef="#br0" timeOffset="792617.245">11683 15383 219 0,'0'0'224'15,"0"0"-138"-15,0 0 49 0,0 0-30 16,0 0-31-16,0 0 21 16,-40-33-72-16,40 27 0 15,7 0 14-15,14 1-34 16,12 5 0-16,7 0-3 16,4 14 0-16,0 14 5 15,-6 8-5-15,-12 1-5 16,-12 6 3-16,-12 0 4 15,-2 0-5-15,-22 0-1 16,-15-3 4-16,-6-5-17 16,1-11 8-16,5-9 9 15,10-11-2-15,9-4 12 16,9 0-7-16,3 0-3 0,6 0 0 16,0 0-14-16,0 0 14 15,21 0-6-15,15 10 6 16,12 3 9-16,10 3 44 15,3 4-49-15,3 3-4 16,0 4 22-16,-3 0-22 16,1 3 0-16,0 15-5 15,-4 13-54-15,-17 3-150 16,-25 0-499-16</inkml:trace>
  <inkml:trace contextRef="#ctx0" brushRef="#br1" timeOffset="2.34442E6">6534 7216 407 0,'0'0'159'15,"0"0"-55"-15,0 0-63 16,0 0 21-16,0 0-23 16,0 0-13-16,0 0 57 15,-58-21-72-15,51 19-2 16,-1 2 30-16,-1 0-38 15,-6 0 1-15,2 0-2 16,-5 10 13-16,-1 2-8 16,-4 2-5-16,-2 5 0 15,-5 3 17-15,-3 4-16 0,0 6-1 16,2 0 0 0,1-1 12-16,11 0-14 15,4-3 2-15,3 3 0 16,9-4-2-16,3 4 2 0,0-5-1 15,6 5-3-15,10 1 8 16,4 2-6-16,7 3 2 16,3-1 0-16,1-2-4 15,3-4 4-15,11-8-3 16,11-10 2-16,16-12 1 16,28 0-11-16,28-26-1 15,29-13-31-15,26-11 21 16,16-8-121-16,5-3-141 15</inkml:trace>
  <inkml:trace contextRef="#ctx0" brushRef="#br1" timeOffset="2.34554E6">20825 7008 342 0,'0'0'104'15,"0"0"-4"-15,0 0-47 16,0 0 28-16,0 0 8 16,0 0-4-16,0 0-17 15,-55-67-33-15,53 65 34 16,1 1-50-16,1 1 0 15,0 0-10-15,0 0-2 16,1 0-14-16,20 0 7 16,12 10 0-16,12 7 16 15,7 5-16-15,0 6 0 16,-4 7 6-16,-8 4-1 16,-12 1-8-16,-9 1 3 0,-11 2 0 15,-8 0 6-15,0 3-4 16,-22 2-2-16,-6-3 14 15,-2-3-7-15,0-6 9 16,2-8-3-16,4-7-13 16,3-4 27-16,2-10-26 15,4 0-1-15,7-7 15 16,2 0-14-16,5 0-1 16,1-17-22-16,0-5-101 15,19-3-22-15,14-3-106 16,7-2-406-16</inkml:trace>
  <inkml:trace contextRef="#ctx0" brushRef="#br1" timeOffset="2.34602E6">21994 6936 680 0,'0'0'105'16,"0"0"17"-16,0 0-82 16,0 0-9-16,0 0-16 15,0 0-12-15,-27 11 23 16,16 16 11-16,-6 10-8 16,-2 11 36-16,-5 6-46 15,-6 6 2-15,-3 0 12 16,2-1-23-16,0-1 5 15,3-1-15-15,4-8 11 0,3-8-2 16,4-14-9 0,7-11 0-16,4-8 2 0,4-8 4 15,-5 0-6-15,1-15-33 16,-2-12-80-16,1-13-11 16,-3-9-69-16,-4-1-148 15</inkml:trace>
  <inkml:trace contextRef="#ctx0" brushRef="#br1" timeOffset="2.34635E6">21438 7112 529 0,'0'0'290'16,"0"0"-245"-16,0 0-38 0,0 0-7 15,0 0 36-15,82 8 11 16,-43 4-5-16,7 2-8 15,2 6 29-15,7 2-37 16,3 2 10-16,6 2-5 16,1 6-26-16,-1 3 19 15,1 5-3-15,-6 1-16 16,0 1 31-16,-1-1-31 16,-1-3-5-16,-2-5 6 15,-6-3-5-15,-5-5 7 16,-8-5-8-16,-7-6 0 15,-6-3-2-15,-11-5 2 16,-4-4-23-16,-6-2-21 0,-2 0-72 16,0 0-95-16,-18-8-539 15</inkml:trace>
  <inkml:trace contextRef="#ctx0" brushRef="#br1" timeOffset="2.35635E6">19600 7671 604 0,'0'0'0'0,"0"0"-111"16,0 0-31-16,0 0-4 15,0 0 9-15</inkml:trace>
  <inkml:trace contextRef="#ctx0" brushRef="#br1" timeOffset="2.35886E6">19432 7645 363 0,'0'0'184'15,"0"0"-177"-15,0 0-7 0,0 0 22 16,0 0-19-16,0 0 31 15,60 0-24-15,-40 0 44 16,7-7-24-16,1-3-16 16,2 2 22-16,3-1-35 15,0 4 5-15,-2 1-1 16,-2-2-1-16,-7 6-5 16,-2-1 1-16,-10 1-30 15,-3 0 21-15,-5 0-35 16,-2 0-21-16,0 0 45 15,-19 0 12-15,-11 0-39 16,-8 7-106-16,-5-1 95 0,0 2 48 16,2 0-4-16,2-4 14 15,4-1 26-15,7 0 17 16,5-3 34-16,7 1-24 16,7-1 0-16,3 0 10 15,6 0-25-15,0 0-23 16,0 1-15-16,0-1 7 15,13 0-8-15,13 0 2 16,7 0 26-16,4 0 12 16,2 0-34-16,1-7 3 15,-1 2 3-15,-3-3-10 16,-4 2-1-16,-5-1-4 16,-4 0 4-16,-10 4 13 0,-4 2-13 15,-6 1-4 1,-3 0-4-16,0 0-16 0,-10 0 15 15,-12 0 4-15,-10 0-24 16,-7 4 26-16,0 7-1 16,0-2 0-16,5 2 4 15,4-6 3-15,8-1 6 16,6-2-4-16,8 0 0 16,5-2 42-16,3 0-39 15,0 0-6-15,0 0-2 16,6 0 0-16,16 0 2 15,11-6 1-15,5-4-2 16,6 0 17-16,3-1-18 16,0 0-10-16,0-4-45 0,-3 1-29 15,-6-1-135-15</inkml:trace>
  <inkml:trace contextRef="#ctx0" brushRef="#br1" timeOffset="2.36153E6">5077 4263 137 0,'0'0'119'15,"0"0"-35"-15,0 0-36 16,0 0 65-16,-39-78-61 16,30 64 51-16,2 3-15 15,4 2-77-15,0 4 77 16,1 2-69-16,2 1 12 0,0 2 2 15,0 0-31-15,0 0-4 16,0 0-7-16,0 0 9 16,2 17-20-16,11 5 28 15,4 10-8-15,-1 0 3 16,4 1-2-16,-3-2 22 16,1-4-23-16,0-6 0 15,0-6 4-15,-3-3-4 16,1-7 0-16,1-5-1 15,1 0 8-15,10-13 2 16,11-21-4-16,10-18 0 16,12-8 17-16,2-3-22 0,-5 0 0 15,-7 7 0-15,-8 8 2 16,-9 5-5-16,-4 10-52 16,1 7-32-16,-1 7 3 15,-6 4-164-15</inkml:trace>
  <inkml:trace contextRef="#ctx0" brushRef="#br1" timeOffset="2.38737E6">9865 16096 536 0,'0'0'98'0,"0"0"-8"15,0 0-19-15,0 0-44 16,0 0 6-16,0 0-31 16,34-37 1-16,-4 24 38 15,6 1-26-15,5-2 0 16,6 0-7-16,0 0-2 16,0 1 3-16,2 3-9 15,-7-3 0-15,-2 2 5 16,-6 4 2-16,-5-1-7 15,-10 3 0-15,-4 3 2 0,-9-1-17 16,-3 3-9-16,2 0-33 16,-4 0 6-16,4 0-33 15,-1 0-21-15,-1 0-121 16,-2 0-180-16</inkml:trace>
  <inkml:trace contextRef="#ctx0" brushRef="#br1" timeOffset="2.38804E6">11835 16230 349 0,'0'0'160'0,"0"0"-41"15,0 0-47-15,0 0 24 16,0 0-50-16,0 0-38 0,-9-3 3 16,9 3-11-16,5 0 0 15,17 0 9-15,12-4 26 16,10-6 2-16,2-2-10 15,2-5-26-15,1-2 18 16,-4 4-11-16,-2 1-8 16,-7 4 0-16,-8 4 12 15,-7 5-19-15,-5 1 7 16,-7 0-1-16,0 0-16 16,-6 0-16-16,2 0-21 15,-1 0-10-15,1 5-57 16,2 2 4-16,-1-7-184 0</inkml:trace>
  <inkml:trace contextRef="#ctx0" brushRef="#br1" timeOffset="2.38885E6">15021 16065 489 0,'0'0'136'0,"0"0"-22"0,0 0 1 16,0 0-17-1,0 0-57-15,0 0-31 0,0 0 41 16,2 0-44-16,4 0-4 15,8-3 14-15,8-3-14 16,11-6 6-16,6 2-9 16,2-1 0-16,1 0 6 15,-1 5-6-15,-6 0 0 16,-7 6 5-16,-3 0-3 16,-8 0-2-16,-5 0-5 15,-5 0-16-15,-2 0 8 16,-4 0-27-16,2 0 15 15,0 0-10-15,0 2-8 16,2 2-2-16,2 2-23 0,-3-1-25 16,3 1-22-16,-3-3-188 15</inkml:trace>
  <inkml:trace contextRef="#ctx0" brushRef="#br1" timeOffset="2.38992E6">16831 16266 145 0,'0'0'72'16,"0"0"16"-16,0 0-10 15,0 0 1-15,-89-6-34 16,76 6 43-16,6 0-80 16,2 0 88-16,4 0-32 15,1 0-9-15,0 0-9 16,0 0-9-16,0 0-30 15,0 0 9-15,0 0-9 16,0 0-12-16,0 0 5 16,13-1-6-16,16-2 5 15,11 1 1-15,7-5 0 16,6 1 27-16,-2 2-27 0,-2-6 0 16,0 3 5-1,-7-2 3-15,-2 2 4 0,-4-2-12 16,-6 4 0-16,-5-1-1 15,-4 1 2-15,-9 5-1 16,-4 0 3-16,-6 0 3 16,0 0-12-16,-2 0 1 15,0 0 5-15,0 0-11 16,0 0-11-16,6 0-16 16,6 0-42-16,7-2 37 15,8-3-26-15,4-2-30 16,6-6-118-16,6-2-107 15</inkml:trace>
  <inkml:trace contextRef="#ctx0" brushRef="#br1" timeOffset="2.39066E6">18797 16137 324 0,'0'0'105'0,"0"0"-27"15,0 0 0-15,-91 34-13 16,82-28-30-16,2-2-27 16,6-3 71-16,1-1-53 15,0 0 13-15,0 0-24 16,8 0-12-16,17 0 15 0,11-8 0 16,6-6 2-16,7-3 37 15,0 2-54-15,-1 0 4 16,-4 4-7-16,-5 3 4 15,-6 1-6-15,-6 2 5 16,-8 2-3-16,-2 2 7 16,-7-1-7-16,0 2-1 15,1 0-9-15,0 0-19 16,5-1 14-16,0-1-83 16,8-3-25-16,5-1 40 15,2-2-132-15,3-2-115 16</inkml:trace>
  <inkml:trace contextRef="#ctx0" brushRef="#br1" timeOffset="2.39122E6">20261 16045 430 0,'0'0'39'0,"0"0"45"15,0 0 9-15,0 0-59 16,0 0-2-16,0 0 36 16,-15 0-57-16,15 0 4 15,0 0-10-15,0 0 2 16,15 0 20-16,11 0-16 0,8-5 15 15,8-8 42 1,6-4-62-16,7-1 18 0,6 2-14 16,3 1-9-16,0 3 10 15,-6 0-11-15,-7 3 0 16,-12 6 12-16,-8-2-12 16,-7 5-11-16,-8 0 2 15,-5 0-1-15,-5 0 7 16,-2 0-42-16,-2 0 9 15,2 0 18-15,0 0-50 16,1 3-6-16,3 5 0 16,-1-1-71-16,3 0-152 15</inkml:trace>
  <inkml:trace contextRef="#ctx0" brushRef="#br1" timeOffset="2.39192E6">22525 16094 44 0,'0'0'123'16,"0"0"-8"-16,0 0 13 15,0 0-2-15,0 0-51 16,0 0 13-16,-64 29-38 16,64-29-12-16,0 0 34 15,0 0-65-15,0 0 16 16,0 0-9-16,11 0-2 16,11-7 9-16,11-5-19 15,7 2-1-15,6-5 24 16,1 2-25-16,-1 3 0 15,-3 2 6-15,-4 3-2 16,-8 0-8-16,-6 4 4 0,-9 1 0 16,-4 0-7-16,-5 0 13 15,-1 0-12-15,-3 0-4 16,0 0-14-16,0 0 13 16,2 0-45-16,2 0-6 15,3 0 30-15,4 0-51 16,7-3-22-16,4-9-105 15</inkml:trace>
  <inkml:trace contextRef="#ctx0" brushRef="#br1" timeOffset="2.39251E6">23893 15993 304 0,'0'0'93'0,"0"0"58"16,0 0-78-16,0 0-23 16,0 0 28-16,0 0-43 15,-10 0-24-15,10 0 12 16,0 0-17-16,0 0 14 15,4 0-12-15,15 0-6 16,7 0 46-16,10 0-30 16,3-5 7-16,6-4-10 15,1 2-5-15,-3-3-6 0,-2 3-4 16,-5 1 1-16,-4-1 10 16,-9 3-11-16,-4 3 0 15,-8 1-2-15,-5-1 2 16,-3 1-3-16,-3 0-10 15,0 0 7-15,0 0-14 16,0 0 16-16,0 0-29 16,3 0-3-16,-1 2 2 15,-1 7-8-15,4-2-15 16,1 1-52-16,4-1 14 16,4 0-112-16</inkml:trace>
  <inkml:trace contextRef="#ctx0" brushRef="#br1" timeOffset="2.39304E6">25580 15955 153 0,'0'0'216'16,"0"0"-85"-16,0 0-43 15,0 0-18-15,0 0-3 16,0 0-29-16,0 0 32 15,17 0-46-15,7-1 1 0,7-3 19 16,5-2-39-16,-2 3 9 16,0-1-14-16,-4 3 3 15,-3-1-10-15,-6 1 7 16,-5 1-8-16,-5 0 0 16,-5 0-38-16,-2 0-15 15,-2 3-40-15,-2 3-12 16,0-1-95-16</inkml:trace>
  <inkml:trace contextRef="#ctx0" brushRef="#br1" timeOffset="2.39409E6">28049 16719 520 0,'0'0'67'16,"0"0"55"-16,0 0-13 16,0 0-49-16,0 0-33 15,0 0 7-15,12-9-24 16,3 9-3-16,7 6-1 15,11 7 2-15,3 7 23 16,-1 3-28-16,-5 1 5 16,-3 4 2-16,-8 2-7 15,-4 5 2-15,-4 3-5 16,-5-1 7-16,-6 1-5 16,0-1-2-16,-2-2 0 15,-13 3 11-15,-1-5-11 16,-3-4 0-16,-1-4-4 15,4-6-20-15,0-6 18 16,3-6-46-16,-3-7-16 0,0 0-35 16,-1-23-146-16</inkml:trace>
  <inkml:trace contextRef="#ctx0" brushRef="#br1" timeOffset="2.39451E6">28235 16595 573 0,'0'0'86'16,"0"0"18"-16,0 0-66 15,0 0-12-15,0 0 24 16,107 51-25-16,-71-17 29 15,-6 10-39-15,-6 3-5 0,-9 5-8 16,-13 4 1-16,-2-1-3 16,-16 5 0-16,-25-2-3 15,-16 2 1-15,-17-1-57 16,-16-1-21-16,-19-4-16 16,-22-7-116-16</inkml:trace>
  <inkml:trace contextRef="#ctx0" brushRef="#br1" timeOffset="2.39619E6">5878 17070 92 0,'0'0'42'16,"0"0"-20"-16,0 0-10 0,0 0 18 16,0 0-27-16,-15-80 0 15,3 63 35-15,-1-2-7 16,-2-1 3-16,-3-1 14 15,0 2-28-15,-3 2 55 16,5 2-1-16,-2 2-10 16,3 2-15-16,-2 1-17 15,-2 5 3-15,4 1 14 16,-4 1-4-16,-5 3 10 16,4 0-31-16,-8 0-22 15,-5 16 21-15,2 4-5 16,-3 6-16-16,7 9 16 15,1 5-18-15,4 5 34 16,3 2-33-16,7 2-1 16,6-3 34-16,6-8-30 0,0-8 2 15,6-4-12-15,16-9 8 16,17-10-9-16,13-7 8 16,18 0-1-16,12-29 4 15,2-5-4-15,4-5-23 16,0-1-51-16,-8 5-49 15,-11 8 19-15,-12 4-54 16,-23 7-239-16</inkml:trace>
  <inkml:trace contextRef="#ctx0" brushRef="#br1" timeOffset="2.39761E6">4103 5771 168 0,'0'0'255'0,"0"0"-197"0,0 0 8 16,0 0-20-16,0 0 40 15,0 0-47-15,-21 0-8 16,21 0 20-16,0 0-45 16,0 0 9-16,12-1-15 15,21-14 0-15,20-7 47 16,19-7-38-16,13-4 7 15,6-1-13-15,-3 3 3 16,-3 4 12-16,-10 5-18 16,-11 5 2-16,-12 5 6 15,-13 7 0-15,-9 2-8 16,-11 1 0-16,-13 2-6 0,0 0 0 16,-6 0-19-16,0 0-19 15,-3 0 30-15,-15 7-4 16,-9 6-5-16,-11 6-11 15,-7 2 29-15,-6 1 4 16,-1 4-13-16,4-3 14 16,2 3-21-16,6-2 32 15,4-6-11-15,9-2 31 16,11-8-4-16,8-3-1 16,7-4-26-16,1-1-31 15,0 0 20-15,14 0 4 16,16 0 7-16,14 0 23 15,17-9 1-15,12-13 16 16,9-9-37-16,3-5 7 16,-3 0-20-16,-6 2-37 0,-6 5-40 15,-10 4-82-15,-14 1-315 16</inkml:trace>
  <inkml:trace contextRef="#ctx0" brushRef="#br1" timeOffset="2.40383E6">16944 17440 472 0,'0'0'64'15,"0"0"-6"-15,0 0 4 16,0 0-32-16,0 0 2 15,0 0-32-15,0 0-4 16,-25 2-3-16,30-2 7 16,14 0-3-16,6 0 10 15,5 0-7-15,1 0 29 0,-1-4-25 16,-2-4 1-16,-4 1-10 16,-6 3 22-16,-6 1-34 15,-6 1 14-15,-6 2-29 16,0 0 24-16,0 2-26 15,-15 12 15-15,-11 5 8 16,-9 7 11-16,-6 1-8 16,3 0 16-16,6-5-8 15,8-3 9-15,10-11 17 16,9-4-5-16,5-2-21 16,0-1-37-16,21-1 37 15,12 0 0-15,11 0 2 16,7-15 18-16,4-7-17 0,4 0 3 15,-1 1-6 1,-5 2-37-16,-8 3-36 0,-13 5-219 16</inkml:trace>
  <inkml:trace contextRef="#ctx0" brushRef="#br1" timeOffset="2.40484E6">17617 18104 107 0,'0'0'435'16,"0"0"-396"-16,0 0 29 16,0 0-10-16,0 0-43 15,0 0-15-15,18 3 10 16,4-4 0-16,2-15 48 16,6-9-20-16,0-8-10 15,1-5-14-15,-1-4-10 16,-3-1 14-16,-8 3-18 15,-9 6 15-15,-7 9-12 16,-3 8-2-16,0 10 0 16,0 7-2-16,0 0-19 15,0 0 18-15,-6 24-14 16,-3 6 16-16,3 5 32 0,5-2-26 16,1-5-1-16,0-9-5 15,15-7-23-15,9-2 18 16,4-6 0-16,5-4 5 15,6 0-7-15,5-14-33 16,3-11-57-16,0-6-75 16,-8-5-277-16</inkml:trace>
  <inkml:trace contextRef="#ctx0" brushRef="#br1" timeOffset="2.40502E6">18312 17759 337 0,'0'0'307'16,"0"0"-292"-16,0 0-2 16,0 0 5-16,0 0 9 0,7 87-27 15,-7-61-1-15,0-3-12 16,0-2-25-16,0-1-55 16,-9-8-81-16,-4-5-63 15</inkml:trace>
  <inkml:trace contextRef="#ctx0" brushRef="#br1" timeOffset="2.40515E6">18201 17887 479 0,'0'0'47'0,"0"0"21"15,0 0-25-15,0 0 7 0,114-13-49 16,-68 13 12-16,-1 0-12 16,2 0-1-16,-2 1-44 15,-5-1-144-15</inkml:trace>
  <inkml:trace contextRef="#ctx0" brushRef="#br1" timeOffset="2.40537E6">18695 17596 368 0,'0'0'339'15,"0"0"-332"-15,0 0 11 16,0 0-13-16,0 0-5 0,0 0 0 15,11 81-1-15,-5-42 12 16,-2 1-8-16,-3-3-3 16,-1-3-33-16,0-8 6 15,0-5-69-15,-10-9-82 16,-5-10-128-16</inkml:trace>
  <inkml:trace contextRef="#ctx0" brushRef="#br1" timeOffset="2.40551E6">18626 17815 475 0,'0'0'124'0,"0"0"-43"16,0 0 1-16,0 0-61 16,0 0-16-16,0 0 13 0,87-71-12 15,-45 62-12 1,4-3-2-16,5-2-73 0,-4-1-91 16</inkml:trace>
  <inkml:trace contextRef="#ctx0" brushRef="#br1" timeOffset="2.40571E6">19350 17570 382 0,'0'0'73'0,"0"0"-70"0,0 0 38 16,100 66-16-1,-72-37-22-15,-7 2-4 16,-3 8 1-16,-11 3-37 0,-7 8-76 16,-1 3-188-16</inkml:trace>
  <inkml:trace contextRef="#ctx0" brushRef="#br1" timeOffset="2.40606E6">18028 18678 422 0,'0'0'14'16,"136"-46"26"-16,-45 9 3 16,12-10 24-16,5-4-54 15,2-5-3-15,1 1-10 0,-3 2-15 16,-8 8-25-16,-10 8-92 15,-15 5-184-15</inkml:trace>
  <inkml:trace contextRef="#ctx0" brushRef="#br1" timeOffset="2.40676E6">19393 18197 565 0,'0'0'59'0,"0"0"4"16,0 0-41-16,108-44 1 15,-40 11 9-15,11-6-32 16,12-2-17-16,0-4-63 16,-4 0-209-16</inkml:trace>
  <inkml:trace contextRef="#ctx0" brushRef="#br1" timeOffset="2.41743E6">5341 14797 327 0,'0'0'109'0,"0"0"-45"16,0 0-62-16,0 0 35 16,0 0-36-16,0 0-1 15,0 0 42-15,-11-10-35 16,10 6-3-16,-2 4-4 16,3 0 16-16,0 0-24 15,0 0 8-15,0 0-40 16,0 0-88-16,0 0-117 15,7 0 69-15</inkml:trace>
  <inkml:trace contextRef="#ctx0" brushRef="#br1" timeOffset="2.41782E6">5463 14773 201 0,'0'0'86'0,"0"0"-9"15,0 0 38-15,0 0-47 16,0 0-8-16,0 0-29 16,-49 4 27-16,48-4-1 15,-1 0-38-15,1 0 6 16,-1 3-25-16,-1 5 13 16,-3 4-17-16,0 7 4 15,-1 3 0-15,1 0 14 16,-2 5-14-16,1 2 4 0,1 2-8 15,0 5 19-15,3 3-12 16,3-1-3-16,0 6 0 16,0 2 16-16,12-3-1 15,7 1-15-15,10-1 0 16,-1 1 2-16,8 1 6 16,-2-4-8-16,2-4 0 15,-2-7-14-15,-1-9 14 16,0-7-36-16,-2-11-7 15,-1-3-85-15,-2-9 14 16,-7-19-144-16</inkml:trace>
  <inkml:trace contextRef="#ctx0" brushRef="#br1" timeOffset="2.41814E6">5426 14983 112 0,'0'0'99'0,"0"0"28"16,-40 121-64-16,29-64 50 15,2 2-52-15,3 0-18 16,6-1 10-16,0-3-46 16,8-3 9-16,10-9-16 15,16-2 0-15,5-7-12 16,10-2 12-16,15-3-37 16,9-3-20-16,6-9-206 15</inkml:trace>
  <inkml:trace contextRef="#ctx0" brushRef="#br1" timeOffset="2.41987E6">28635 14807 44 0,'0'0'35'15,"0"0"-23"-15,0 0-5 16,0 0-7-16,0 0 2 15,0 0 1-15,-34-36 7 16,29 25 24-16,-1-3 31 16,-3 0-38-16,-1 1-25 15,-1 1-2-15,-2-2-27 16,1 3-15-16,-2 3-25 16,1-2 59-16,3 3 8 15,0-2 26-15,0 3 23 0,4-2 15 16,0 3-15-16,3-3 28 15,-2 3-42-15,3 1 34 16,-1 3 45-16,0-2-43 16,3 3 17-16,-1 0-6 15,1 0-31-15,0 0 30 16,0 0-52-16,0 0-27 16,0 0 33-16,0 0-26 15,13 10-9-15,8 17 7 16,10 4-7-16,2 10 44 15,4 3-44-15,-1 7 7 16,-3 7-5-16,-2 8 6 0,-1 1-8 16,-5 1 0-1,-5 1 8-15,-7-2-15 16,-7 2 7-16,-4 0 0 0,-2 1 8 16,0-1-6-16,-3-3-2 15,-11-1 0-15,-4-1 6 16,-2-7-19-16,-2-5 12 15,-1-7-22-15,0-9 22 16,3-5-33-16,3-6 2 16,4-8-13-16,2-3-44 15,7-4-8-15,4-7-77 16,0-3-264-16</inkml:trace>
  <inkml:trace contextRef="#ctx0" brushRef="#br1" timeOffset="2.69943E6">6385 9774 50 0,'0'0'56'0,"0"0"-38"15,0 0 63-15,0 0-35 16,0 0 12-16,0 0-43 16,-58-75-7-16,52 66 12 15,-3 1 29-15,4 0 22 16,-1 2-25-16,-1 1-23 0,3 1 8 15,-2 1-14-15,1 3-3 16,2-2 36-16,0 1-44 16,3 1 13-16,0-2 28 15,0 2-42-15,0 0 6 16,0 0-11-16,0 0 6 16,0 0-4-16,0 0-2 15,0 0-1-15,0 0-14 16,0 5 20-16,3 10-5 15,12 7 0-15,0-1 1 0,0 3 7 16,6-2-8-16,-2-5 0 16,-1 0 3-16,3-5-3 15,1 0 0-15,1-3-1 16,2-1 8-16,2-4-9 16,7-1 2-16,8-1 0 15,3-2-8-15,7 0 18 16,4 0-12-16,4 0 2 15,3 0 0-15,1 0-2 16,6 0 2-16,6 0 0 16,0 0-6-16,3-6 13 15,-4-7-7-15,1-1 0 16,-3-4 1-16,0-3-3 16,0-2 2-16,-1 0 0 15,1-2-7-15,-3 4 18 0,9 0-11 16,3-1 0-16,5 4 8 15,2-1-23-15,1 0 15 16,1 2 0-16,1-3-8 16,1 1 15-16,-2 0-7 15,0-1 0-15,-3-2 5 16,-5 1-12-16,3 1 7 16,-3 0 0-16,6 3 2 15,2 3-1-15,3-2-2 16,2 1-1-16,2 1 2 15,2-2-4-15,2 1 4 16,2 1 0-16,-3-4-4 0,-1 5 7 16,0-3-3-16,-3 1 0 15,5-1 5-15,6 1-19 16,3-3 14-16,2 1 0 16,2-2-2-16,-3-1 2 15,-3 1 0-15,1-2 0 16,-1 2 10-16,1-5-25 15,-1 3 15-15,2 0 0 16,5-3 5-16,5 2 4 16,3-3-9-16,1 0 0 15,-1-2 1-15,1 0-30 16,-7 1 29-16,1 1 0 16,-7 4-4-16,-5-1 16 15,-1 3-17-15,3 2 5 16,0 0 0-16,3 2-5 0,-3 1 5 15,-2-1 0-15,0 5-3 16,1-3 4-16,-1 0-2 16,1 1 1-16,-1-1 0 15,-2-1 4-15,6 1-4 16,4 0 0-16,-1 2-3 16,5 2 4-16,-3 2-2 15,1 2-5-15,-3 5 6 16,1 0-4-16,-3 0 11 15,-1 0-7-15,-5 0 0 0,-1 0 6 16,1 0-6 0,3 0 0-16,1 0 0 0,-2 0-7 15,-2-2 7-15,-3 2 0 16,-2 0-4-16,3 0 9 16,-2 0-5-16,4 6 0 15,0 2 7-15,6 2-7 16,7-1 0-16,3-5 0 15,7-4-7-15,1 0 14 16,0 0-7-16,2-11 0 16,1-1 10-16,-2-2-19 15,-3 0 9-15,5 1 0 16,3 1 21-16,-2-2-16 16,6 0-1-16,-3-2-4 15,3 0 2-15,1-1 8 0,-1 2-10 16,-6-2 0-16,5 2 0 15,-1 0 2-15,-3 1-2 16,2 0 0-16,-7 2 9 16,-3-1-16-16,-3 4 7 15,-5 1 0-15,-1 2 2 16,-7-2-2-16,2 2 0 16,3 0-6-16,-1 1 12 15,1-1-4-15,-2 3-2 16,-4-2 0-16,-3 2-2 15,-2 1 3-15,-4 1-1 16,-4 1 0-16,-3 0 6 0,-6 6-11 16,-1 6 5-1,1 0-1-15,-2 0 1 0,3-3 0 16,-2-1 0-16,-4 0-5 16,-3-4 12-16,-3 1-10 15,-2-3 3-15,1 1 0 16,-6-3 0-16,-3 0 0 15,-2 0 0-15,-8 0-10 16,0-3 27-16,-6-5-19 16,-1-1 2-16,-5 0 0 15,1-1-1-15,-2-1 5 16,-2 0-4-16,2-1 0 16,-2-4 19-16,5 0-17 15,0-2-2-15,1-4-22 16,4-5 18-16,-7-2-65 0,-8-12-228 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08:59.856"/>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Property name="color" value="#FF0000"/>
    </inkml:brush>
  </inkml:definitions>
  <inkml:trace contextRef="#ctx0" brushRef="#br0">2723 3057 624 0,'0'0'17'0,"0"0"-16"15,0 0-1-15,0 0 0 16,0 0-12-16,0 0 12 16,0 0 0-16,33 0 18 15,0 0-16-15,6 0 13 16,4-1 5-16,0-3-19 0,5-1 31 15,0-3-32 1,1 0 0-16,0-2 8 0,0 1-8 16,-5-3-8-16,-1 0-47 15,-7-1-99-15,-8-7-111 16</inkml:trace>
  <inkml:trace contextRef="#ctx0" brushRef="#br0" timeOffset="18609.1186">8081 13110 226 0,'0'0'94'15,"0"0"-11"-15,0 0 25 16,0 0-53-16,0 0-18 15,0 0 3-15,-6 0-12 16,6 0 1-16,0 0-14 16,0 0-14-16,0 0 36 0,0 0-37 15,0 0 0-15,12 0 7 16,6 0-3-16,6 0 30 16,2 0-30-16,4 0 4 15,5 0 24-15,2-1-28 16,5 0-4-16,4-3 8 15,3 1-1-15,-1-3 0 16,4 0-7-16,-7-1 0 16,-2 1 5-16,-9 2-5 15,-7-1 0-15,-9 1-1 16,-6 0 10-16,-6 3-18 16,-4-2 5-16,-1 3 4 0,1-1 11 15,-1 1-2 1,1 0-9-16,-2-1 3 0,1 1 6 15,-1 0-9-15,2-2-4 16,1 1-11-16,0-3-3 16,4 1-93-16,-3-1-92 15</inkml:trace>
  <inkml:trace contextRef="#ctx0" brushRef="#br0" timeOffset="19940.2037">12630 13118 404 0,'0'0'66'16,"0"0"-36"-16,0 0 24 15,0 0-40-15,0 0-1 16,0 0 26-16,39 0 18 16,-23 0-10-16,0 0-35 15,0 0-7-15,3 0 37 16,2 0-41-16,-2 0 10 15,2 0 5-15,-3 0-16 16,2-2 23-16,-2-2-23 16,-2 1 2-16,-4 0 5 0,-2 3-7 15,-4-2 0-15,-3 2 0 16,0 0 7-16,-1 0-14 16,-1 0-16-1,-1 0-47-15,0 0 27 0,2 0-82 16,-1-3-83-16,-1 1-142 15</inkml:trace>
  <inkml:trace contextRef="#ctx0" brushRef="#br0" timeOffset="20994.1467">15400 13096 446 0,'0'0'70'0,"0"0"-14"0,0 0-24 15,0 0 15-15,0 0-43 16,0 0 25-16,0 8 37 15,3-8-55-15,4 0 8 16,6 0 9-16,4 0-10 16,3 0 2-16,5 0-20 15,2 0 9-15,1 0 5 16,2 0-13-16,1 0-1 16,-2 0 0-16,-4 0 5 15,-4 0-8-15,-5 0 3 16,-3 0 0-16,-3 0 0 15,-6 0 0-15,-1 0 0 16,-1 0-2-16,-1 0-21 16,1-3-13-16,4 3-48 15,3 0-42-15,1-5-75 0</inkml:trace>
  <inkml:trace contextRef="#ctx0" brushRef="#br0" timeOffset="21894.638">16996 13070 434 0,'0'0'135'16,"0"0"-18"-16,0 0-48 16,0 0-14-16,0 0 18 15,0 0-54-15,-3 3 20 16,3-3-11-16,0 0-18 15,15 0 13-15,11 0-23 16,2 0 0-16,3-1 13 0,2-6-7 16,-3 1-6-1,-2 4 0-15,3-2 0 0,-2-1 0 16,-1 3 0-16,-3-1 0 16,-6 3-4-16,-5 0 8 15,-5 0-6-15,-4 0 2 16,-2-2 0-16,-1 2 0 15,-2-1 0-15,0 1-18 16,0 0 6-16,0 0-9 16,0-1-8-16,0 1-18 15,0 0-39-15,0 0 2 16,0 0 8-16,0 0-25 16,0 2-145-16</inkml:trace>
  <inkml:trace contextRef="#ctx0" brushRef="#br0" timeOffset="25179.7954">12272 2788 176 0,'0'0'15'0,"0"0"-15"15,0 0-19-15,0 0-6 16,0 0-98-16</inkml:trace>
  <inkml:trace contextRef="#ctx0" brushRef="#br0" timeOffset="25396.149">12272 2788 213 0,'-31'8'125'0,"30"-8"-3"0,-1 0-90 16,1 0 27-16,-1 0-59 15,1 0-9-15,-1 0-7 16,-1 0-150-16,0 0 39 16,1 2 7-16</inkml:trace>
  <inkml:trace contextRef="#ctx0" brushRef="#br0" timeOffset="25900.4106">12220 2802 38 0,'0'0'173'16,"0"0"-76"-16,0 0-28 16,0 0 49-16,0 0-9 15,0 0-74-15,-6-6 4 16,21-5 2-16,9 5-30 15,3-1 20-15,1 4-31 16,2 3 18-16,-3 0-13 16,-6 0-5-16,-4 7-3 15,-6 8-13-15,-6 3 16 16,-5 3 0-16,0 2-1 16,-11-1 5-16,-7 0 7 15,0-5-11-15,3-2 0 0,6-7 13 16,5-4-10-16,4-3-3 15,0-1 0-15,0 0-3 16,0 2-13-16,0-1 5 16,9 2 11-16,6 4 8 15,6 1-4-15,-4 1-3 16,-1 2-1-16,-3-2 5 16,-4 4-2-16,-5 0-3 15,-2 2-2-15,-2 0 2 16,0 1 0-16,-3 0 11 15,-6-3-5-15,0-5 5 16,3-3 13-16,2-2-24 16,-1-2 0-16,-1-1 23 0,1 0-18 15,0 0-4-15,2 0-1 16,1 0-57-16,2-12-43 16,0-10-453-16</inkml:trace>
  <inkml:trace contextRef="#ctx0" brushRef="#br0" timeOffset="26244.5883">12767 2746 429 0,'0'0'119'0,"0"0"-94"15,0 0 25-15,0 0-48 16,0 0 3-16,0 0 28 16,0 14-4-16,0 3 10 15,0 4 1-15,0 4-25 16,0 4 37-16,2 0-30 16,1 2-16-16,0 1 31 15,0-3-11-15,0-1-15 16,-3-4-11-16,3-6 13 15,-3-4-16-15,0-4 3 16,0-7 0-16,0-3-3 16,5 0-1-16,-4-1-37 15,5-18-34-15,-3-13-175 0</inkml:trace>
  <inkml:trace contextRef="#ctx0" brushRef="#br0" timeOffset="26926.2691">12530 2555 448 0,'0'0'77'16,"0"0"-41"-1,-86-20-5-15,56 20 2 0,-1 0-31 16,-2 12 30-16,-3 6-17 15,-4 5 1-15,-2 6 12 16,-1 2-24-16,-2 1 7 16,8-2-10-16,2 2 14 15,7 2 13-15,4 3-28 16,7 3 1-16,3 5 29 16,6 1-27-16,8-1 4 15,0 3-7-15,12-4 2 16,12-1 14-16,3-2-16 15,7-6 0-15,2-1 7 16,3-2-5-16,6-2-2 16,1-2 0-16,5-4 14 0,-2-8-19 15,0-5 5-15,2-8 0 16,2-3 11-16,0-4-5 16,8-15 21-16,3-3-27 15,-3-5 10-15,-4 1 6 16,-2-3-16-16,-6-3 0 15,-8 1 6-15,-5-1-1 16,-8-4-3-16,-9-3-1 16,-5-2 11-16,-9-5-5 15,-5-3-7-15,0-2 0 16,-14-1 12-16,-7 6-12 16,0 5 0-16,0 7-2 15,2 7 12-15,4 7 0 0,1 3-10 16,2 3-6-16,-1 5 0 15,-4 1 10-15,1 3-9 16,-6 5 5-16,-7 0 0 16,-4 5-12-16,-4 12 12 15,-3 3-17-15,3 2 15 16,4 0-10-16,6 0 1 16,12-2-11-16,8-2-49 15,7-1 12-15,1-3-73 16,23-7-146-16</inkml:trace>
  <inkml:trace contextRef="#ctx0" brushRef="#br0" timeOffset="28389.9942">13167 3003 536 0,'0'0'64'0,"0"0"-32"0,0 0 9 16,0 0-7-16,0 0 26 16,0 0-43-16,2-26 2 15,8 14 20-15,3 2-17 16,4-1-11-16,2-2-3 15,-2 3 0-15,8-2 12 16,1 1-20-16,0 2 0 16,4 0 2-16,3 0-2 15,3 1 0-15,4 1-1 16,5 0 8-16,0 0 11 16,1 4-18-16,-1 0 0 0,-1 2 9 15,-2 1-7 1,-2 0-1-16,-2 0-1 0,-1 0 5 15,-1 0-1-15,-2 4-3 16,-1-1-1-16,1 1 8 16,-3-1-7-16,4-2 9 15,-1 2-7-15,2 0 10 16,-2 0 0-16,-1 1-13 16,-2 2-4-16,-2 0-2 15,-4 3 6-15,-1 2 0 16,-2-1-3-16,-1 4 3 15,0-2 9-15,1 1-9 16,-1-2-7-16,0-1 4 0,-2 0 6 16,-2 0-6-1,1 3 3-15,-5-2 0 0,4 3-2 16,-2 1 2-16,-1 0 0 16,2 1 4-16,0 2-1 15,-1-4-4-15,3 2 1 16,-2-1 0-16,2 1 9 15,0-1-9-15,-2 2-8 16,1 3 8-16,1 1 4 16,-1 0-4-16,2 3-6 15,0-1 6-15,0-2 14 16,1 0-14-16,-1-2 0 16,0-2-2-16,-1 3 3 15,0-6-1-15,-1-1 0 0,-1 3 4 16,-2-7-4-1,-3 5 0-15,-2-1 0 0,0-3 0 16,-2 2 0-16,0 0 0 16,-1-2-3-16,-2 5 8 15,1 0-16-15,-1 1 11 16,2 3-1-16,-3 1-5 16,-2-1 6-16,1-2 0 15,-2-2-2-15,1-1 9 16,-1 0-11-16,2 2 4 15,-1-2 0-15,1 0 4 16,1-2 2-16,-2 1-6 0,3 3 0 16,-1-1 2-16,0 2-6 15,1 3 4 1,-3 1 0-16,2 2 1 0,-1 2-1 16,1-6 0-16,-2-1 0 15,1-4 3-15,1-2-4 16,-2 0 1-16,1-3 0 15,-1 0 0-15,1-1 6 16,-1 2-6-16,2-1 0 16,1 3 6-16,-1 1-1 15,1 0-5-15,-3 4 0 16,2 2 5-16,-1-2-2 16,1 2-3-16,0-2 0 0,0 2 6 15,0-2-9 1,-2-3 3-16,3-4 0 0,-2-4 4 15,-2-2 0-15,1-2-2 16,-1-2-2-16,0 0 0 16,0 0-17-16,0 0 16 15,0 0-37-15,0-8-16 16,-10-9-120-16,-10 0-121 16</inkml:trace>
  <inkml:trace contextRef="#ctx0" brushRef="#br0" timeOffset="28832.2216">14696 3816 515 0,'0'0'94'16,"0"0"-25"-16,0 0-46 15,0 0 16-15,0 0 5 16,0 0-33-16,-1-2 46 16,1 2-57-16,3 3 7 15,13 11 34-15,5 3-25 16,4 4 1-16,1 5-12 16,0 0 4-16,1 3 2 15,0 2-11-15,-2 0 0 0,-2-4 3 16,-2 1-1-16,-2-7-2 15,-2-3 0-15,-3-6 3 16,0-4 5-16,-1-5-8 16,1-3 0-16,3 0 4 15,2-2-1-15,0-12 19 16,-1-4-22-16,1-3 1 16,-3-1 14-16,-3 1-15 15,-3 0 0-15,2 4-2 16,-6 3-14-16,1 2-24 15,-2 4-46-15,-3 2-102 16,-2 6-216-16</inkml:trace>
  <inkml:trace contextRef="#ctx0" brushRef="#br0" timeOffset="31658.4014">17309 12100 307 0,'0'0'74'0,"0"0"-22"0,0 0-30 16,0 0 51-16,0 0-50 16,0 0 25-16,-86 0-12 15,78 0-29-15,-1 0 32 16,-2 2-27-16,0 6-12 16,-1 0 32-16,-4 4-32 15,1 4 0-15,-3 0 7 16,1 4 0-16,1-1 6 15,0 3-13-15,2-1 0 16,1 1 32-16,0 1-30 16,2 1-2-16,1-1 1 15,1 0 14-15,4 1-15 16,-1 1 0-16,0 0 0 0,-1 2 14 16,1 2-14-16,1 0 0 15,2 3 0-15,0 1 10 16,2 2-17-16,1-2 7 15,0 1 0-15,0 0 11 16,0-1-10-16,0-2-1 16,0-1 6-16,3-1 2 15,3 0 7-15,0-2-15 16,0 0 5-16,3 1-5 16,0-5 1-16,3 1-1 15,2-4 0-15,6-1 6 16,1-3 5-16,1 1-11 15,3-5 0-15,-1-1 6 16,-1-2 3-16,2 0-9 0,-1-1 0 16,3-6 4-16,0 1 14 15,-2-3-18-15,1 0 0 16,0 0 15-16,1-8-9 16,0-4-5-16,0-5 11 15,0-4-9-15,-4-1 18 16,0-4-21-16,-1 1 0 15,-1-4 16-15,-4 2-7 16,-1 2-9-16,-3 2 5 16,2 1-3-16,-1 0 26 15,-1 0-28-15,1 2 0 16,-1-1 18-16,-4 0-18 0,-2-3 0 16,1 0-9-1,-1-3 26-15,-2-2-25 0,-1-3 8 16,-2-2 0-16,-2 5 9 15,0-2-9-15,0 7 0 16,-3 2-5-16,-6 3 14 16,-3 2-16-16,1-1 7 15,-3-1 0-15,0-2 5 16,-4 0-5-16,2-1-3 16,-4-1 0-16,0 1 6 15,1 2 0-15,0 1-3 16,3 5 0-16,-1 5-9 0,1 1 9 15,0 1 0-15,-2 2-8 16,3 0 26 0,-3 0-29-16,3-1 11 0,2 0 0 15,-1 1 3-15,3-2 3 16,3 2-6-16,0 1 0 16,1 0 4-16,-1 3-9 15,-2-1 5-15,-1 2 0 16,1 0-20-16,-3 0 20 15,1 0-5-15,0 0-2 16,3 0 0-16,1 3 0 16,2-2-8-16,-1 2-11 15,1-1 11-15,3 0 6 16,0-1-3-16,3 1-13 16,-2 0-47-16,1-1-10 0,-5-1-157 15</inkml:trace>
  <inkml:trace contextRef="#ctx0" brushRef="#br0" timeOffset="46825.3024">13045 2537 330 0,'0'0'52'16,"0"0"15"-16,0 0-51 15,0 0 22-15,0 0-38 0,0 0 0 16,0 0 13 0,-3-2-9-16,3 2 12 0,0 0-16 15,0 0 0-15,0 9 10 16,4 6-5-16,4 2-1 15,-2 2 20-15,3 0-22 16,-2-2 19-16,1-4-21 16,-2-3 2-16,0-4-4 15,1-1 4-15,-4-3-2 16,2-2 21-16,1 0-19 16,3 0 67-16,5-13-46 15,7-6-18-15,-1 1 12 0,2-6-17 16,3 2-55-1,2-4-52-15,0-5-264 0</inkml:trace>
  <inkml:trace contextRef="#ctx0" brushRef="#br0" timeOffset="59484.1784">8739 2702 616 0,'0'0'88'0,"0"0"-78"16,0 0-5-16,0 0 12 15,0 0-15-15,0 0 12 16,0 0-14-16,3 0 2 0,6 0 17 16,7 0-5-16,9-3-7 15,11-2 34-15,5-4-24 16,5 1-12-16,-3-1-1 15,2-2 9-15,-8 0 9 16,0 2-21-16,-2 1-1 16,-5-1 8-16,-1 1 0 15,-5-1-6-15,-3 4-2 16,-3-3 0-16,-6 5 4 16,-3 1-4-16,-6 1 0 15,-2 1 1-15,-1 0 4 16,0-2-2-16,0 1-3 15,0 1 0-15,0 0-11 16,0 0-14-16,0 0-28 0,0 0-18 16,0 0-72-16,0 1-211 15</inkml:trace>
  <inkml:trace contextRef="#ctx0" brushRef="#br0" timeOffset="61631.3614">15267 4187 342 0,'0'0'41'0,"0"0"-9"0,0 0-5 16,0 0 16-16,0 0-13 15,0 0-10-15,-20-10-17 16,20 10 25-16,0 0-28 16,0-2-11-16,0 2 5 15,0 0-82-15,0 0-3 16,0 0-66-16</inkml:trace>
  <inkml:trace contextRef="#ctx0" brushRef="#br0" timeOffset="63348.6626">15267 4187 134 0,'20'-12'143'0,"-20"12"-18"16,0 0-12-16,0 0-31 15,0 0-5-15,0 0-22 16,0 0-4-16,0 0-34 15,0 0-6-15,0-1-11 16,0 0 0-16,0 1 0 16,0-2-5-16,0 2 13 15,0 0-8-15,0 0 0 0,0 0 1 16,0 0 16 0,0-1-16-16,0-2-1 0,0-1 21 15,0-1-18-15,0-2 20 16,0-1-23-16,0-1 12 15,0-2 10-15,0-2-22 16,3-2 0-16,4-2 4 16,1-2-2-16,-1-2-2 15,2 0 0-15,-3 3 3 16,2-2 1-16,-2 3-4 16,-1 3 0-16,-2 3-3 15,2 0 7-15,-2 6-4 16,1 0 0-16,1 1-4 15,1-2-12-15,4-1 16 0,-1-3 0 16,3 4 4-16,1-5 0 16,-2-2-4-16,2 2 0 15,1-3 5-15,1 1-13 16,0 0 8-16,5-1 0 16,-1-1 6-16,4 0-5 15,1 0-2-15,1 1-3 16,-1 0 4-16,3 0-2 15,2-1 2-15,2 0 0 16,3 0-1-16,-3 1 1 16,-1 1 0-16,-3 2-3 15,2-1 6-15,-1 2-6 16,0 3 3-16,1-3 0 0,-3 5-1 16,0-2 5-1,-1 1-5-15,-2-1 1 0,4 0 0 16,-2-1-2-16,2 0 2 15,-1 1 0-15,-2 0-3 16,1 1 10-16,-3 1-9 16,-2-1 2-16,1 2 0 15,-4 2-1-15,0 2 1 16,-1 0 0-16,1 0 5 16,0 0-5-16,1 0-3 15,1 0 1-15,-1 0 4 16,3 0 1-16,1-2-3 0,1 0-2 15,1 2 2 1,-1 0 1-16,1 0-1 0,-1 0-5 16,-4 0 5-16,-1 0 0 15,-5 0 0-15,1 4 0 16,-2-1-8-16,0 1 8 16,1 1 0-16,-1 0-1 15,0-2 7-15,-2 0-13 16,-1 3 7-16,3-1 0 15,0 1 2-15,-1 2-2 16,2 1 0-16,-4 1-5 16,0 3 5-16,4-1 5 15,-2 0-5-15,2-2 0 16,1 0-7-16,0-2 18 16,-2-2-3-16,1 2-8 0,-5-2 0 15,0 1-2-15,-1-2 2 16,1-1 0-16,1 2-5 15,-2 1 19-15,-1-1-25 16,-1 3 11-16,1 0 0 16,2 2-10-16,-5 0 10 15,3 1 0-15,-2-2 1 16,0 1 9-16,1 0-10 16,0 1 0-16,0-1 0 15,-2 0 0-15,0 0 0 0,1-2 0 16,1 3 5-1,-2-3-5-15,0-2 5 0,-1 3-5 16,0-4 0-16,1 0 2 16,-1 2-2-16,1 1 0 15,-2-2-1-15,1 0 2 16,1 1 6-16,-2-2-7 16,-1 0 0-16,2 1 0 15,-2-1 0-15,0 1 0 16,0 0-10-16,1 1 24 15,-1-2-23-15,0-1 9 16,0-1 0-16,0 1 9 16,2-2-3-16,-2 2-6 15,0-1 10-15,0-1-6 16,0 0 8-16,0 1-12 0,0 1 0 16,0-3 4-16,0 1-4 15,0 0 0-15,0-1 2 16,0 5 1-16,0-4 5 15,0 3-8-15,0-1 0 16,0 1-2-16,0-1 2 16,0 0 0-16,0 2 0 15,0-1 4-15,0 1-8 16,0 0 4-16,0-1 0 16,0 4-8-16,0-3 12 15,0 0-4-15,0-1 7 16,0 0-4-16,0 2-5 15,0-2 2-15,0-1 0 16,0 2-1-16,0-3 1 0,0 0 0 16,0-2 5-16,0 1 3 15,0 0-8-15,0-3 0 16,0 0 0-16,0 0 2 16,0 0-2-16,0 0 0 15,0 0 11-15,0 0-5 16,0 0 1-16,0 0-7 15,0 0 0-15,0 0-13 16,0 0-20-16,-3 0-48 16,-9-8-151-16</inkml:trace>
  <inkml:trace contextRef="#ctx0" brushRef="#br0" timeOffset="70579.9993">19802 12910 63 0,'0'0'261'16,"0"0"-204"-16,0 0-30 16,0 0-27-16,0 0-4 15,0 0-57-15,0 0-32 16,-9 0 28-16,4 1 65 0,1 2 20 15,2 0 57-15,-1 0 7 16,-1-1-36-16,1 3 13 16,-1-1-20-16,-1 2 26 15,2-2-46-15,2-1 18 16,1 1 0-16,0-1-31 16,0 0 6-16,0 2-14 15,0 1 7-15,15 2 26 16,11 2-32-16,13-4 25 15,9 2 6-15,10-5-21 16,5 0 0-16,5 0-11 16,2-2 0-16,0 1 13 15,-1-2-12-15,-5 0-1 16,-5 0 11-16,-9-6-7 0,-11 0-8 16,-12-1 0-16,-10 4 4 15,-10 2-18-15,-4 1-1 16,-3 0-40-16,0 0-6 15,-8 0-144-15,-14 0-103 16</inkml:trace>
  <inkml:trace contextRef="#ctx0" brushRef="#br0" timeOffset="70774.1495">20295 13078 243 0,'0'0'327'0,"0"0"-244"0,0 0-58 16,0 0-24-16,0 0 26 16,0 0-19-16,94-25-8 15,-58 18 0-15,5 4 0 16,9-1-24-16,8-1-105 16,4 0-98-16</inkml:trace>
  <inkml:trace contextRef="#ctx0" brushRef="#br0" timeOffset="71500.9387">22185 11698 653 0,'0'0'93'0,"0"0"3"16,0 0-57-16,0 0-39 16,0 0-1-16,0 0-7 15,-3 29 8-15,3 2 36 16,2 5-27-16,1 3-5 0,-2-3 24 15,1-5-28-15,1-6 0 16,-3-7-1-16,1-5-21 16,-1-5-33-16,0-8-52 15,0 0-54-15,-18-7-278 16</inkml:trace>
  <inkml:trace contextRef="#ctx0" brushRef="#br0" timeOffset="71666.4583">22033 11886 501 0,'0'0'164'0,"0"0"-102"16,0 0-20-16,0 0-24 15,0 0-9-15,0 0 52 0,76-9-59 16,-43 4 4-16,4 2-6 16,2-3-26-16,2-6-87 15,-6-5-230-15</inkml:trace>
  <inkml:trace contextRef="#ctx0" brushRef="#br0" timeOffset="71960.652">22543 11679 89 0,'0'0'553'0,"0"0"-423"16,0 0-105-1,0 0 15-15,0 0 4 0,0 0-7 16,9-17 2-16,-6 17-28 16,2 2-6-16,4 15 29 15,1 4-33-15,-2 3 11 16,-2 4 21-16,-2-2-31 16,-2 1 9-16,0-4-11 15,-2-2 0-15,0-3-18 16,0-8-6-16,0-5-38 15,0-3-41-15,0-2-78 16,-11 0-71-16</inkml:trace>
  <inkml:trace contextRef="#ctx0" brushRef="#br0" timeOffset="72115.8093">22491 11831 470 0,'0'0'204'0,"0"0"-136"15,0 0 19-15,0 0-47 16,0 0-11-16,0 0-9 15,61-13-19-15,-28 13 8 16,3 0-9-16,0 0-13 16,2 0 11-16,-6 0-123 15,-8 0-138-15</inkml:trace>
  <inkml:trace contextRef="#ctx0" brushRef="#br0" timeOffset="72555.7045">21992 12154 453 0,'0'0'117'0,"0"0"-58"0,0 0-23 15,0 0-4-15,0 0 46 16,0 0-39-16,34 1 2 16,4-1 40-16,13 0-65 15,10-1 17-15,11-7-24 16,4-3-1-16,3-3 4 15,-4 2-12-15,-2-1 0 16,-11 0 4-16,-8 3-3 16,-11 1-1-16,-8 1 0 15,-8 3-4-15,-7 0-5 16,-6 4-7-16,-4 0-15 16,-5 1 9-16,-5 0-56 15,0 0-19-15,0 0-92 0,-2 0-161 16</inkml:trace>
  <inkml:trace contextRef="#ctx0" brushRef="#br0" timeOffset="74830.6202">9589 13329 506 0,'0'0'105'0,"0"0"-44"15,0 0 13-15,0 0-39 16,0 0-3-16,0 0 18 16,0-8-39-16,0 8-11 15,0 4 0-15,0 18 0 16,0 10 5-16,1 5 19 16,4 3-10-16,1-2 18 15,4-6-31-15,2-4 6 16,2-7-7-16,5-11 16 15,2-5-19-15,4-5 6 16,3-2-3-16,7-18 41 16,2-9-33-16,-2-2 1 0,-7 2-9 15,-6 5 13-15,-10 7-10 16,-7 7-3 0,-4 5 0-16,-1 5-4 0,0 0 4 15,0 0-16-15,0 2 2 16,-6 12 14-16,-1 6 2 15,1 5-2-15,3 2 0 16,3 3 6-16,0 0-6 16,3-3 0-16,12 1-1 15,4-4 5-15,-1-6-9 16,4-4 5-16,-2-5 0 16,-4-4-6-16,-1-5 9 15,-1 0-3-15,-3 0 0 16,0-9 11-16,-2-6 5 15,1-2-16-15,-4-3 0 0,-1 0-10 16,-4 2 17-16,-1 1-7 16,0 1 0-16,0 3 5 15,3 6-18-15,0 0 13 16,3 2-1-16,6 1-6 16,5 4 10-16,3 0-8 15,4 0 5-15,1 4 0 16,0 10-10-16,-2 5 10 15,-3-1-5-15,-7 3 1 16,-3-1 2-16,-7-1-9 16,-3-4-15-16,0-3 26 0,0-6-13 15,0-3 5-15,0-3 2 16,0 0 1-16,0-2 5 16,2-8-33-1,1-6-2-15,5 3 35 0,1 6-17 16,1 2 17-16,0 5-5 15,1 0-3-15,4 0 5 16,1 5 1-16,2 4 1 16,3-3 1-16,4-1 1 15,1-3-1-15,4-2 0 16,1 0 1-16,-1-12 5 16,-2-3-6-16,-4-6 14 15,-5-2-13-15,-4-1 40 16,0-6-41-16,-6 2 0 0,0 1 13 15,-2-1-10 1,-4 2-3-16,-1 4 0 0,-1 4 10 16,-1 3-4-16,0 9-6 15,0 1-3-15,0 4 3 16,0 1 6-16,0 0 4 16,0 0-10-16,0 0 4 15,0 0-9-15,0 0 5 16,0-3 0-16,2-3 11 15,1-5 6-15,1-5-15 16,-1-3-2-16,2 2 2 16,-4 1 14-16,-1 3-16 15,0 1 0-15,0 3 37 16,0 4-29-16,0 2 6 0,0 2-14 16,0 1 7-16,0 0-24 15,0 0 17-15,0 0-27 16,0 11 27-16,0 8 0 15,0 4 0-15,0 3 0 16,0 0 15-16,0 3-14 16,4-3-1-16,4 1 0 15,0-2-5-15,4-5 6 16,2-3-1-16,2-3 0 16,1-4 3-16,1-4-6 15,0-6 3-15,3 0 0 0,-3 0-4 16,0-11 2-1,-6-5-50-15,-12-2-79 0,0-1-196 16</inkml:trace>
  <inkml:trace contextRef="#ctx0" brushRef="#br0" timeOffset="74980.6907">10538 13411 514 0,'0'0'113'15,"0"0"-113"-15,0 0 12 16,107-19-6-16,-61 13-6 16,0 1-68-16,-8 4-150 15</inkml:trace>
  <inkml:trace contextRef="#ctx0" brushRef="#br0" timeOffset="75706.3685">10888 13573 488 0,'0'0'156'16,"0"0"-119"-16,0 0-12 15,0 0 25-15,0 0-10 16,84-36-24-16,-65 21 37 16,-7 1-48-16,0-1-3 15,-6 3 17-15,-3 3-16 16,-3 4 14-16,0 2-17 0,0 3-10 15,0 0-14-15,0 0 1 16,0 8 23-16,0 3 7 16,0 0 2-16,0 3-14 15,3-5 5-15,12-1 0 16,1-7-1-16,5-1 16 16,1 0-15-16,1-4 12 15,-1-17-12-15,-1-1 22 16,0-5-22-16,-3-3 0 15,-2 2 11-15,-5 0-11 16,-4 5 0-16,-5 2 25 16,-2 7-18-16,0 6 21 0,0 3-28 15,0 5 2 1,0 0-13-16,0 0-3 0,0 16 14 16,-6 6 7-16,1 8-2 15,4-1-5-15,1 0 0 16,0-5 0-16,6-3-6 15,7-4 6-15,-1-7 0 16,6-5 0-16,-2-3 0 16,2-2 12-16,0-4-12 15,0-13 0-15,3-6 10 16,-6 0-10-16,-6-4 0 16,3 2 7-16,-8 2 2 15,-1 3 3-15,-3 3-12 0,0 4 0 16,0 5 38-1,0 5-27-15,0 1-10 0,0 2 10 16,0 0-8-16,0 0-6 16,-4 13-21-16,-2 9 24 15,0 11 18-15,3 3-18 16,3-2 0-16,0 0 0 16,12-3 0-16,3-4 1 15,2-7-1-15,2-4 0 16,4-9-20-16,4-2 20 15,6-5-22-15,1 0-63 16,-5-14-123-16</inkml:trace>
  <inkml:trace contextRef="#ctx0" brushRef="#br0" timeOffset="76494.6081">12550 13433 419 0,'0'0'210'0,"0"0"-99"16,0 0-42-16,0 0-22 15,0 0-20-15,0 0-24 16,-11 14 11-16,11 3-14 16,0 7 21-16,3-3 32 15,5-2-46-15,4-3-5 0,-3-6-2 16,1-3 0-1,3-7 6-15,3 0-6 0,3-10 0 16,6-13 19-16,2-2-19 16,-2 3 0-16,-8 10 0 15,-4 9 1-15,-1 3-3 16,-4 10-15-16,-1 14 17 16,-1 5-15-16,-2 1 15 15,1-5 0-15,-2-9 11 16,5-7-3-16,0-4-15 15,1-5 7-15,5 0 0 16,5-14 61-16,6-10-61 16,1-1-7-16,-2 2-75 15,-3 7-138-15,-7 9-112 0</inkml:trace>
  <inkml:trace contextRef="#ctx0" brushRef="#br0" timeOffset="76757.908">13043 13609 614 0,'0'0'102'0,"0"0"-79"15,0 0 3-15,0 0-24 16,96-83 8-16,-86 69 4 16,-5 7 3-16,-5 3-17 15,0 4 40-15,0 0-40 16,-3 2-9-16,-6 15 9 15,-2 5 5-15,3 0 35 0,5-3-31 16,3-2-14-16,1-5 5 16,20-4 0-16,10-2 3 15,10-6-3-15,6 0-37 16,0 0-73-16</inkml:trace>
  <inkml:trace contextRef="#ctx0" brushRef="#br0" timeOffset="79031.0783">13821 13638 651 0,'0'0'51'15,"0"0"-1"-15,0 0-42 16,0 0 13-16,0 0 48 0,0 0-47 15,40-24 5-15,-12 3 4 16,-1-1-28-16,-3-4 12 16,-6 3-15-16,-8 2 0 15,-5 3 11-15,-5 5-11 16,0 2 0-16,0 4-6 16,-9 2-1-16,1 3 4 15,2 2-27-15,4 0 30 16,0 0-2-16,1 0 10 15,1 10-16-15,0 2 6 16,0 4 2-16,0-2-12 0,11-2 12 16,3-1 0-1,4-5 2-15,1-1 6 0,3-4-9 16,1 1 1-16,-3-2 0 16,0 0 2-16,-4 3-2 15,-4 2 0-15,0 1 10 16,-3 2-10-16,-3 2 0 15,-3 2-5-15,-3 0 11 16,0 1-22-16,0-1 12 16,0-1 4-16,0-2 0 15,0-1 8-15,-1-5-8 16,-1-3 1-16,2 0 3 16,0 0 9-16,0 0-13 15,0-8-20-15,0-1 16 16,2-3 4-16,5 4 0 0,3-1-8 15,1 2 16 1,0 1-4-16,-1-1-4 0,-1 3 0 16,0-1-2-16,1-1 6 15,-2 0-4-15,2 1 0 16,0-1 5-16,1 0-1 16,-3 1-4-16,-1 5 0 15,-1-3-8-15,-3 1 16 16,-2 1-8-16,1-2 0 15,-2 1 1-15,0 1-13 16,0-2 7-16,0-1 5 16,1 1 0-16,1-3 0 0,1 2-7 15,0-4 6 1,0-1 2-16,0 0 14 0,2 2-15 16,-1-1-3-16,0 3-5 15,2-1 11-15,0 3-3 16,2 0 0-16,5-2 8 15,-1 1-18-15,3 1 10 16,-2-2 0-16,2 5 0 16,-1 0 5-16,-1 0-5 15,-1 0 0-15,0 0 6 16,0 8-8-16,-3 6 2 16,-2 3 0-16,-2 4-2 15,-1 3 10-15,-2 1-8 16,-2 0 17-16,0-6-11 15,0-5 26-15,0-6-32 0,0-4 1 16,0-4 2-16,0 0 11 16,0 0-14-16,0 0 6 15,4-13 8-15,5-5-26 16,3-4 12-16,6 0-49 16,-2 6 45-16,2 3-36 15,2 4 37-15,-4 3-4 16,3 4-6-16,-1 0 4 15,-1 2-3-15,1-2 12 16,-2 1-10-16,3-3 8 16,2-3 2-16,0-3 0 15,5 0 5-15,-1-3-15 0,2-3 10 16,-4 4 0-16,-4 0-12 16,-5 2 22-16,-5 4-10 15,-6 3 8-15,-3 2-4 16,0 1 5-16,0 0-9 15,-7 0-11-15,-8 5 11 16,-1 11 0-16,-1 2 20 16,2 3-5-16,1 2-7 15,3-1 12-15,2-1-20 16,3 0 0-16,6-3-1 16,0-3 1-16,0-3 0 15,9-3-7-15,5-2 15 16,6-6-13-16,4-1 5 0,4 0 0 15,2-1 21 1,-4-6-21-16,-4 2 0 0,-6 1-2 16,-8 1 4-16,-5 3-10 15,-3 0 8-15,0 0-37 16,0 0 34-16,-5 14 5 16,-9 1-2-16,2 2 13 15,1-2-7-15,4-1 20 16,4-3-26-16,3-2-4 15,0 0-3-15,0-2 7 16,8-4 0-16,9-1-13 16,4-2 26-16,-1 0-6 0,2-5-7 15,-4-4-11-15,-8-2 9 16,-4 3-13-16,-6 0 9 16,0 2 6-16,0 0-33 15,-12 1 23-15,-6 3-26 16,3 2 35-16,2 0-2 15,4 0 6-15,4 0 5 16,4 0-5-16,1 0 6 16,0 0-18-16,0 5 4 15,3-1 5-15,8 1 17 16,6 0 2-16,2-5 8 16,4 0-8-16,1 0-17 15,0 0 35-15,-4-9-31 0,-1-4-4 16,-2 1 44-1,-5-1-27-15,0-1 6 0,-6 0 1 16,-1 0-25-16,-4 2 30 16,-1 4-31-16,0 3 0 15,0 4 16-15,0 1-9 16,0 0-12-16,0 0 5 16,0 0-13-16,0 1 0 15,0 14 9-15,2 3 4 16,4 2 4-16,1-2-1 15,5-4-3-15,-1-2 0 16,0-7 9-16,0-2-28 16,1-3 19-16,4 0 0 15,-1-5 22-15,3-12-20 0,-3 1 0 16,-3-2-2-16,-6 4 12 16,-2 4-8-16,-4 7-4 15,0 1 0-15,0 2-11 16,0 0 5-16,0 0-19 15,0 12 7-15,3 2 18 16,0 1 10-16,3-4-10 16,0 0-2-16,0-5-9 15,2-3 11-15,3-1-4 16,3-2-2-16,4 0-10 16,3-11 13-16,1-3-42 15,0-2-10-15,-2-1 1 16,-4 3 8-16,-2 4 28 0,-5 6 7 15,-2 4 8 1,-1 0-12-16,-1 5 12 0,1 9 3 16,1 5 0-16,-1-1 3 15,2 1 12-15,8 2-15 16,5-4 9-16,12-5-25 16,7-3-37-16,3-9-380 15</inkml:trace>
  <inkml:trace contextRef="#ctx0" brushRef="#br0" timeOffset="80155.6498">16434 13621 793 0,'0'0'45'0,"0"0"-44"16,0 0 11-16,0 0 18 0,0 0 20 16,0 0 2-1,106-24-48-15,-77 6 47 0,-2-2-47 16,-9 2-3-16,-6 2 12 16,-6 5-11-16,-6 2 9 15,0 2-11-15,0 5-4 16,-4 0-7-16,-8 2-25 15,1 0 36-15,4 6-3 16,1 8 3-16,4 1-13 16,2 0 3-16,0-1-5 15,12-4 0-15,9 0 15 16,7-8 0-16,4-2 9 16,1 0-3-16,-1-12-4 15,0-7-2-15,-2-4 3 16,-4 0 4-16,-4-1-7 0,-8 4 0 15,-6 4 1 1,-5 3 11-16,-3 2-12 0,0 5 0 16,0 2 4-16,0 3-6 15,0 1 2-15,0 0-1 16,0 0-6-16,0 0-3 16,1 10 9-16,4 10-3 15,2 4 4-15,-1 7 6 16,-1 1-6-16,-2-1 0 15,-2-2 3-15,-1-2 4 16,0-6-11-16,0-4 4 16,-1-8 0-16,-1-1 16 0,1-5-16 15,1-3 0 1,0 0 13-16,0-2-3 0,0-12 2 16,0-2-12-16,3 4 0 15,4 4-4-15,2 4 4 16,0 2-11-16,0 2 10 15,0 0 2-15,6 0-4 16,-2 0-2-16,5 0 5 16,4 0 0-16,0 0 1 15,1 0-1-15,0 0 0 16,-8-3-4-16,-4-3 4 16,-3 1-23-16,-3 0 19 15,-4 0-25-15,1 2 29 16,-2 2-5-16,0 0-3 15,0 1 1-15,0 0 5 0,0 1-16 16,0 10 18-16,1 1 5 16,5 1-5-16,4-4 0 15,2-1 2-15,6-5-1 16,-3-3-1-16,1 0-49 16,-8-16-106-16,-8-10-360 15</inkml:trace>
  <inkml:trace contextRef="#ctx0" brushRef="#br0" timeOffset="80335.041">16508 13447 694 0,'0'0'89'16,"0"0"-77"-16,0 0-6 15,109-2-6-15,-66-3-71 16,-1-2-38-16</inkml:trace>
  <inkml:trace contextRef="#ctx0" brushRef="#br0" timeOffset="82202.7529">17912 13673 781 0,'0'0'141'16,"0"0"-139"-16,0 0 6 16,0 0 14-16,0 0-1 15,0 0 11-15,46-55-32 16,-12 25 0-16,5-4 26 15,-3 2-26-15,-1-4 0 16,-9 2 4-16,-9 7 1 16,-11 3 9-16,-6 7-14 15,0 5 0-15,-2 6-19 0,-10 6 12 16,-1 0-11-16,-5 6 7 16,-3 16 11-16,-4 9 14 15,1 6-14-15,0 4 1 16,3 0 3-16,3-3 4 15,5 0-8-15,1 0 0 16,7-2 3-16,4 3-9 16,1-3 6-16,0-2 0 15,6-5-12-15,7-9 12 16,2-6-6-16,1-11-6 16,0-3 24-16,4 0-7 15,1-18 0-15,2-6-4 16,-1-5 22-16,-6-3-23 0,-4 1-2 15,-7 6-4-15,-5 4-14 16,0 5 16-16,0 6-8 16,0 5 12-16,0 4 0 15,0 1 6-15,0 0-6 16,0 0 0-16,0-2-8 16,0 2 2-16,4-2 6 15,14-5 0-15,9-2 18 16,3-4-18-16,4 1 0 15,-1-4 8-15,-3 0-8 16,-5 1 18-16,-7 1-18 16,-5 4 0-16,-8 3 0 0,-2 5 8 15,-3 2-10-15,0 0 2 16,0 0-18-16,0 0 16 16,-9 7-12-16,-3 5 14 15,3 3 16-15,3-2-15 16,3 1-1-16,3-2 0 15,0 3 8-15,2-2-20 16,11-3 2-16,3 0 10 16,3-4-2-16,3 0 2 15,0-4-4-15,-1-2-11 16,-3 0 15-16,-3 0-3 16,-6-5 8-16,-5-3-5 15,-2-3 13-15,-2 1-7 16,0-3-6-16,0-3 0 15,0 2 5-15,0-3-10 0,1 0 5 16,7 2 0-16,5 2-16 16,2 2 11-16,4 2-2 15,2 6 2-15,-1-1-17 16,1 4 15-16,-4 0-4 16,-2 0-2-16,-4 4 0 15,-1 5 0-15,-4 2 13 16,-1 1 0-16,-2 0-2 15,-2 0 0-15,2-2 2 16,4-2 0-16,-1 0 2 16,5-2 6-16,1-2-8 15,-3-1 0-15,0-3 4 0,0 0 3 16,3 0-4-16,-2-8-1 16,2-8 18-16,-2-1-10 15,0-1-10-15,-3 2 0 16,2 3 9-16,-5 6-9 15,-1 5 0-15,0 2 0 16,0 0-17-16,3 0 6 16,2 9-7-16,-2 8 17 15,0 3 2-15,-2 4-1 16,-1 0 0-16,-1-3 0 16,-2-1 6-16,0-3-6 15,0-4-4-15,0-4 4 16,0-4-1-16,-3-3-12 0,1-2 13 15,2-4-8-15,0-11 5 16,0-4-69-16,5-4 43 16,8 1 26-16,1 0 3 15,0 1 7-15,1 0-7 16,2 4 0-16,-2 2 15 16,2-2-8-16,0 1 6 15,2 0 3-15,1-1-11 16,-2-1 26-16,-1-1-31 15,-3 3 1-15,-5 2 51 16,-5 6-43-16,-1 4 20 16,-3 2-11-16,0 2-15 0,0 0-3 15,0 5-13-15,-7 13 13 16,-3 5 26-16,3 1-22 16,7 0-2-16,0-3-2 15,0-4 12-15,8-4-26 16,10-8 12-16,1-5-57 15,2 0-42-15,-5-19-338 16</inkml:trace>
  <inkml:trace contextRef="#ctx0" brushRef="#br0" timeOffset="82345.2632">18973 13401 695 0,'0'0'106'15,"0"0"-76"-15,0 0-30 0,80 0-38 16,-47 0-96-16,-2 0-432 16</inkml:trace>
  <inkml:trace contextRef="#ctx0" brushRef="#br0" timeOffset="84760.6656">19912 13631 555 0,'0'0'123'15,"0"0"-55"-15,0 0-16 16,0 0 24-16,0 0-28 16,0 0-7-16,48-26 17 15,-15 3-44-15,4-5 8 16,-3 0-14-16,-5 3-4 16,-10 3 1-16,-10 5-5 15,-6 5 0-15,-3 4 0 16,0 4 0-16,0 2-1 15,-9 2-15-15,-4 0 13 16,-4 7-1-16,1 8 4 16,5 2 0-16,1-1-2 0,6 1-13 15,4-5 14-15,0 0-2 16,0-2-2-16,10 2-7 16,5-2 6-16,4-3 6 15,1-2 1-15,4-2 7 16,-2-3-9-16,-1 0 1 15,-3 0 0-15,-2 0-1 16,-1-8 1-16,0-2 0 16,-3-2 5-16,1 2-5 15,-4 0 0-15,2 6-2 16,-4-1 6-16,0 3-17 16,2 2 12-16,-1 0 0 15,1 4-10-15,0 8 0 16,-3 5 5-16,-5 0-2 15,-1 3 8-15,0-3-9 0,0-2 9 16,-4-4-14-16,-2-5 6 16,0-5-37-16,2-1 6 15,2-1 13-15,2-15-71 16,0-2-4-16,6-2 27 16,9 5 66-16,1 1 8 15,-2 5 3-15,-1 3 9 16,0 4-8-16,-2-1-1 15,2 3 14-15,-2 0-17 16,-1 0 6-16,4 0 10 16,-4 0-10-16,5 0 4 15,-5 0 1-15,3 0-4 0,-3 0 32 16,-1 0-27-16,0-8 0 16,-1-1 16-16,2 0-15 15,-1-5-4-15,1-1-9 16,-1 0 5-16,-2 1-1 15,0-3 6-15,-3 2-8 16,2-3 25-16,0 1-19 16,1-3 4-16,2-4 3 15,3 1-12-15,-1 2 32 16,-1 6-21-16,-1 6 0 16,-5 4 3-16,-1 3-14 15,-3 2-3-15,0 0 0 16,0 0 0-16,0 0-13 0,0 0 13 15,0 0-10-15,0 11 5 16,0 8 10-16,0 1 3 16,0 9 0-16,-1 0-6 15,-4 5 37-15,2 2-39 16,0-2 0-16,2-2 14 16,1-3-14-16,-3-4 11 15,3-7-11-15,0-6 17 16,-3-7-25-16,3-4 9 15,0-1-1-15,0 0 32 16,0-5 0-16,-1-17-3 16,-1-7-29-16,1-5 0 0,1-5-5 15,0 3 5-15,0-3-35 16,0 3 19-16,0 6-6 16,16 4 3-16,1 9 7 15,5 7-15-15,1 3 24 16,0 7-34-16,-2 0 18 15,-3 5 6-15,-8 13-6 16,-4 5 9-16,-6 6 10 16,0-2-5-16,0 2-1 15,-16-5 6-15,-5 0 0 16,6-9 8-16,0-2-7 16,9-7 5-16,5-6-6 15,1 0-42-15,0 0 24 0,4-4-65 16,12-7 29-1,1 1 47-15,1 4 14 0,-5 1-7 16,2 2 20-16,-4 3-5 16,1 0 50-16,1 0-46 15,4 0 13-15,2 0-5 16,4-2-16-16,3-5 0 16,0-3 0-16,3-5-9 15,0-4 30-15,-3 0-29 16,-6-1-3-16,-7 2 2 15,-3 3 4-15,-4 5-6 16,-2 3-8-16,-4 2 8 16,0 5-11-16,0 0 7 15,0 0 4-15,-4 9 2 0,-5 6-1 16,1 4 5-16,2 1-6 16,1-3 0-16,4 0 14 15,1 2-14-15,0-4 0 16,0-1 3-16,6-4 0 15,8-4-6-15,3-6-2 16,2 0 5-16,3 0 24 16,0-11-22-16,0-4-2 15,-1 1 8-15,-6 3-6 16,0 0 0-16,-5 1-2 16,-1 1 0-16,0 4 3 15,-3-2-3-15,-2 2 0 16,-1 2 6-16,1-2-4 0,-1 1 0 15,-2 1-2 1,1-2 4-16,-1 3-1 0,-1 0-2 16,0 2-1-16,0 0 3 15,0 0-3-15,0 0 0 16,0 0-1-16,0 0 6 16,0 0-2-16,0 0-3 15,0 0 0-15,0 0 1 16,0 0-1-16,0 0-3 15,0 5-16-15,0 9 19 16,0 8-1-16,-7 3 9 16,-3 0-7-16,3 3 11 0,0-2-5 15,4-2 4-15,3-5-11 16,0-9 0-16,0-3-6 16,7-5 6-16,5-2 0 15,3 0 14-15,3-7-6 16,3-5 1-16,-3-5-9 15,-1 0 0-15,-3 1 10 16,-2 2-10-16,-3 1 0 16,-5 4 3-16,1 1 2 15,-4 3-5-15,-1 1 0 16,0 3 2-16,0 1-20 16,0 0 16-16,0 0-1 15,0 0 2-15,0 0-8 0,0 3 9 16,0 11-6-1,0 4 12-15,-3 6-1 0,-3 4-4 16,-1-2-1-16,-6 2 2 16,-3 0 3-16,-3-1-10 15,-2-1 5-15,2-4 0 16,-2-5 8-16,7-5-8 16,3-6 0-16,8-2 6 15,3-4-4-15,0 0-4 16,3-8-5-16,14-8 7 15,6-2-3-15,1 2 4 16,0-1-1-16,-4 3 3 16,-3 2 1-16,-4 0-8 15,-4 3-19-15,-7-4-48 0,-2-2-3 16,-2-4-126-16</inkml:trace>
  <inkml:trace contextRef="#ctx0" brushRef="#br0" timeOffset="85263.0124">20977 13375 478 0,'0'0'170'0,"0"0"-76"15,0 0-64-15,0 0 8 16,0 0 49-16,0 0-62 15,15-87 7-15,-15 67-1 16,0-4-29-16,0 2 17 16,0-2-19-16,0 0 3 0,0 0 22 15,0 3-13-15,0 2-12 16,0 5 8-16,0 7-3 16,0 2 9-16,0 5-14 15,0 0 2-15,0 0-10 16,0 8-9-16,0 15 11 15,0 8 4-15,0 2 4 16,0-2 7-16,0-4-9 16,4-3-28-16,2-5 5 15,1-6-66-15,-1-9-32 16,-5-4-72-16,-1 0-317 16</inkml:trace>
  <inkml:trace contextRef="#ctx0" brushRef="#br0" timeOffset="85427.7268">20967 13208 625 0,'0'0'109'0,"0"0"-97"15,0 0 18-15,0 0 23 16,0 0-26-16,0 0 38 16,58 4-61-16,-24-1-2 15,2-1-4-15,-2-2-131 16,-5 0-314-16</inkml:trace>
  <inkml:trace contextRef="#ctx0" brushRef="#br0" timeOffset="90372.4081">15496 13618 362 0,'0'0'176'16,"0"0"-61"-16,0 0-60 16,0 0 63-16,0 0-61 15,0 0-21-15,7-28-12 0,-1 11 5 16,3-2-17-16,3-1-3 15,0-5 1-15,0 0 15 16,1-3-24-16,-4 2-1 16,-1 2 18-16,-5 5-14 15,-3 2 1-15,0 5-5 16,0 3 0-16,0 4 9 16,0 4-9-16,0 1 0 15,0 0-5-15,-2 0-21 16,-2 4-1-16,-2 13 5 15,-2 10 22-15,-1 7 33 16,3 3-33-16,3 1 0 0,3-1 0 16,0 1 4-1,0-4-4-15,14-2 0 0,2-2 4 16,5-5-20-16,6-7 16 16,1-8 0-16,5-7-1 15,3-3 5-15,-2-6 10 16,-1-14-14-16,-3 3 4 15,-8-2 10-15,-7 5-14 16,-6 1 0-16,-8 4 12 16,-1 1-5-16,0 1-2 15,0 5-5-15,-1-1-1 16,-4-1-23-16,1 4 15 16,4 0 9-16,-1 0-9 15,-1 0 10-15,1 0-2 16,-2 10 1-16,1 4 0 0,1 3-12 15,1-3 12-15,0 3 0 16,0 0-5-16,0-2 13 16,6-1-16-16,0-2 8 15,1 1 0-15,0 0 1 16,0-2 1-16,0-1-2 16,3-1 1-16,-1-4 3 15,2-2-5-15,2-3 1 16,2 0 0-16,1-3 2 15,3-11 7-15,-2-2-9 16,-1-3 0-16,0-4 0 16,-7 0-24-16,-2 1-74 0,-7 0-74 15,0 0-99-15</inkml:trace>
  <inkml:trace contextRef="#ctx0" brushRef="#br0" timeOffset="90775.4792">16012 13868 428 0,'0'0'196'16,"0"0"-121"-16,0 0-19 15,0 0 16-15,41-88-45 16,-30 65 13-16,1 3-40 16,-5 7 4-16,2 5-6 15,0 8 2-15,3 0-45 0,2 5 6 16,0 14-19-16,5 2-21 16,-2 0-186-16</inkml:trace>
  <inkml:trace contextRef="#ctx0" brushRef="#br0" timeOffset="92080.1531">20403 14062 100 0,'0'0'232'0,"0"0"-101"16,0 0-70-16,0 0-5 15,0 0-39-15,0 0-12 16,-2 4 46-16,2-3-48 15,8 1 34-15,7-2 4 16,4 1-4-16,4 0-12 16,3 1-10-16,6-2-5 15,7 0 12-15,7 0-13 16,4 0-9-16,3 0 2 16,-4 0-1-16,-6 0 14 15,-1 0-15-15,-6 0-13 16,0 0-2-16,-1 0-22 0,4 0-34 15,-2-7-64-15,-4-6-267 16</inkml:trace>
  <inkml:trace contextRef="#ctx0" brushRef="#br0" timeOffset="93662.3139">22139 13234 581 0,'0'0'8'16,"0"0"30"-16,0 0-22 15,-79 34 31-15,57-19-23 16,8 2 20-16,4 0-17 0,7 2-27 16,3 0 6-1,0 1 15-15,13-1-21 0,5 3 0 16,3 0 22-16,-3-1-21 16,0 4 9-16,-8-1-10 15,-2 0 11-15,-8 0-29 16,0-1 16-16,-9-2 2 15,-9-3 0-15,-1-3 4 16,-1-5-4-16,8-5 0 16,6-3 2-16,6-2 11 15,0 0-13-15,2-9-46 16,17-8-14-16,5 0 28 16,4 5 32-16,4 1 8 15,-2 3-4-15,-1 3-2 16,-3-1-2-16,-6 2 0 15,-3-1 17-15,-1 0-8 16,-4-4 6-16,3-4 2 0,-1-2-15 16,0-5 45-16,-1-2-47 15,-3 0 0-15,-3-5 9 16,-4 5 0-16,0 2-9 16,-3 3 0-16,0 8 3 15,0 4 21-15,0 4-19 16,0 1-5-16,0 0 0 15,0 1-19-15,0 16 19 16,0 8 0-16,0 6 10 16,-3 2 1-16,0 2-11 0,2-1 0 15,-1-5 13 1,-2-4-8-16,3-6 0 0,-1-5-5 16,1-8 11-16,1-1-4 15,0-5-7-15,0 0 0 16,0 0 16-16,0-11 14 15,0-11-4-15,0-9-26 16,0-3 6-16,0-3-25 16,0-4 19-16,0 5-12 15,0 0 2-15,4 7-2 16,6 4 4-16,2 4-13 16,5 6-3-16,-1 4 20 0,5 5 1 15,-2 2 3 1,-2 4-6-16,1 0-1 15,-6 7 4-15,-3 9 3 0,-4 8 0 16,-3 3 2-16,-2 2-2 16,0 0 4-16,-10-6-19 15,-5-3 30-15,-2-3-15 16,5-6 0-16,3-2-3 16,5-4-40-16,3-3-39 15,1-2-167-15</inkml:trace>
  <inkml:trace contextRef="#ctx0" brushRef="#br0" timeOffset="94901.4793">22755 13539 507 0,'0'0'179'0,"0"0"-117"16,0 0-7-16,0 0-28 15,0 0-11-15,0 0 18 16,-61 15-21-16,45-7 9 16,2 3 14-16,-1 0-35 15,3 2 6-15,2 2-7 16,4-1 0-16,3 1-12 16,3-3 12-16,0-2 0 15,0-2-7-15,6-3-2 16,10-4 7-16,1-1 0 0,2 0 2 15,2-6 25-15,-4-10-25 16,-4-1-13-16,-3-3 6 16,-5 2 0-16,-5 0 3 15,0 4-1-15,0 4 10 16,0 3-27-16,0 4 19 16,-3 3-13-16,0 0 11 15,-2 0-8-15,1 11 12 16,-1 6 1-16,1-1 0 15,4 1 4-15,0-3-4 16,0-3-8-16,13-2 2 16,4-2 6-16,2-6-3 0,6-1-3 15,1 0 6-15,0-8 6 16,0-9-6-16,-4 3-12 16,-1-5 10-16,-4 1-34 15,-2 1 26-15,-5 0 3 16,0 2 7-16,-1 4 10 15,-3 4-10-15,2-1 0 16,-2 4-3-16,1 1 6 16,-1 0-6-16,0 3 1 15,0-1 2-15,-1 1 2 16,0 0-2-16,-3 0-24 16,-2 0-1-16,0 0 1 15,-2 9 21-15,-14 4 3 16,0 1 0-16,-4 2 12 0,3-3-11 15,5 1 37-15,4 1-8 16,3-2-30-16,3 0-1 16,2 1-2-16,0-3 3 15,8 1-6-15,9-3 6 16,4-4 0-16,4 0-4 16,2-3 10-16,0-2 6 15,-3 0-12-15,0 0 1 16,-4-4 14-16,-4-2-15 15,-2-3 0-15,0 1 25 16,-5 1-10-16,-2-2 4 16,1 0-19-16,-4 1 9 15,4-1 4-15,0 3-13 0,3-2 0 16,0 2 8-16,2-1-5 16,-1 2-3-16,4-2 0 15,2 2 2-15,3-3-15 16,1-1 13-16,1 3 0 15,-2-3 11-15,-2 2-11 16,-2 0-3-16,-4 4-1 16,-7 1-13-16,-3 2 5 15,-3-2-5-15,0 2-22 16,0 0 38-16,0 0-26 16,-8 0 27-16,-5 4 20 15,1 2-14-15,0 3 11 16,-3-1-17-16,5 1 0 0,-4 3 31 15,4 0-25 1,1-2 6-16,1 2-12 0,3 1 3 16,2-2-1-16,3 3-2 15,0 0 0-15,0 1-2 16,0-3 8-16,0-2-9 16,6-2 3-16,5-4 0 15,0-4 1-15,4 0 3 16,0 0 16-16,-1 0 1 15,0-7-19-15,-3 3 16 16,-1-1-18-16,-4 0 10 16,0 1 9-16,-3 0-19 0,3 0-5 15,1 1-2-15,1 1-52 16,-1 2-87-16,-1 0-38 16,-4 0-392-16</inkml:trace>
  <inkml:trace contextRef="#ctx0" brushRef="#br0" timeOffset="95328.6976">23322 13646 615 0,'0'0'110'0,"0"0"-44"15,0 0-23-15,0 0-17 16,0 0 17-16,0 0-20 16,52-59-2-16,-27 38 2 15,1 0-22-15,-5-2 9 16,-5 2-10-16,-5-1 2 16,-5 5 1-16,-4 0-3 15,-2 2 0-15,0 4 0 16,-7 3-3-16,-2 6-5 15,-1 2 3-15,-5 0 5 16,0 12 5-16,-4 9 1 16,1 6-7-16,3 2 1 15,0 4 0-15,7-2 12 0,4-3-12 16,4-4 0-16,0-4 27 16,0-6-27-16,4-3-5 15,11-5 4-15,5-6 1 16,5 0-4-16,8-5-21 15,-2-12-184-15,-5-2-407 16</inkml:trace>
  <inkml:trace contextRef="#ctx0" brushRef="#br0" timeOffset="95447.945">23437 13709 635 0,'0'0'39'0,"0"0"-39"15,0 0-167-15</inkml:trace>
  <inkml:trace contextRef="#ctx0" brushRef="#br0" timeOffset="101349.6951">17027 4207 214 0,'0'0'192'0,"0"0"-95"16,0 0-48-16,0 0-1 15,0 0-17-15,0 0-28 16,0 0 28-16,-6-16 6 16,6 7-31-16,0-2 38 15,0-2-42-15,0 1 5 16,0-4-7-16,0-2 7 0,6-2-4 16,2-2-3-1,1-3 0-15,0 3 7 0,0-2-2 16,0-2-4-16,4 3-1 15,2 1 3-15,3 3 4 16,3 2-7-16,3 0 0 16,6 0-16-16,4 0 33 15,5-2-23-15,-2 4 6 16,0-1 0-16,1 1-6 16,-1 2 6-16,0 0 0 15,0 2 5-15,-1 2-2 16,3 0-3-16,0-2 0 15,0 5 2-15,0-5-8 16,2 3 6-16,2 0 0 16,-1 1 7-16,-2 0-5 0,-1 3 7 15,-7 2-9-15,-1 2 0 16,-4 0-3-16,-2 0 3 16,0 0 0-16,1 0-4 15,-2 3 10-15,1 3-10 16,0-1 4-16,1 0 0 15,-3-1 0-15,-3 1 0 16,2 1-4-16,-1-1 4 16,-1 3 0-16,-1 1 4 15,-1 2-4-15,-5 2 0 16,2 0-17-16,-4 5 17 16,-1 2 0-16,3 0 8 0,-1 0-8 15,2-2 1 1,-2-1-1-16,0-2 0 0,1-1 6 15,-1 0-6-15,1 0 0 16,-1 3 0-16,1-1 3 16,-2 1 4-16,1-3-7 15,0-2 0-15,-1 1-5 16,-1-2 12-16,2 0-7 16,-2 0 0-16,0-2 7 15,1 2-7-15,-2-3 0 16,2 0 0-16,-3-2 5 15,-2-2-5-15,1 1 0 16,-4 0-2-16,1-1 2 16,1 0 13-16,-4-1-13 15,3 1 0-15,-2 1-6 0,1 1 6 16,0 0 0-16,0 1-2 16,-2-4 10-16,1 0-8 15,-1-3 0-15,-1 0 0 16,0 0 1-16,0 0-1 15,0 0-4-15,0 0-10 16,2 0-31-16,-2-5-25 16,0-12-525-16</inkml:trace>
  <inkml:trace contextRef="#ctx0" brushRef="#br0" timeOffset="103726.3289">18844 4427 428 0,'0'0'216'0,"0"0"-168"16,0 0-44-16,0 0-3 0,-13-72-1 15,25 50 0 1,-2-3-1-16,2-1 6 0,1-1 13 16,1-7-13-16,4 0 2 15,4-3 18-15,5-6-16 16,4 0-9-16,4-3 19 15,2 4-16-15,0 3 22 16,2 2-25-16,1 4 0 16,1 3 10-16,2 3-5 15,0 5-10-15,5 0 2 16,-2 2 3-16,2 1-5 16,0 2 5-16,2-2 0 0,1 2 7 15,0-2-4-15,1 6-6 16,-2 2 1-16,-2 1 2 15,-2 7 7-15,-2 1-7 16,0 2 0-16,1 0-5 16,1 5 8-16,-2 9-3 15,-2 0 0-15,-1 0-2 16,-5 0 2-16,-5-3 0 16,-2 1 2-16,-4 1-10 15,-4-1 18-15,2 1-10 16,-1 1 0-16,-3-2 1 15,1 4-6-15,0-2 5 16,1 3 0-16,-1 0 5 0,1 1 5 16,-2-1-11-1,1 2 2-15,0 1-1 0,2-1 6 16,-3-1-4-16,1 1-2 16,1-4 18-16,-4 1-16 15,0-2-1-15,-1-1 5 16,-2-1 2-16,-2-1 2 15,2 1-10-15,-4-1 0 16,-4 1-6-16,2-1 16 16,0 2-10-16,-3-1 0 15,1 2 5-15,-3 0-8 16,-1-2 3-16,-1-4 0 16,-1-3 6-16,0-2-3 15,2-3-3-15,-1 0 3 0,1 0 4 16,-2 0 4-16,1 0-11 15,-1 0 0-15,0 0-15 16,2 0-19-16,2-3-87 16,-3-10-259-16</inkml:trace>
  <inkml:trace contextRef="#ctx0" brushRef="#br0" timeOffset="105864.3676">21049 4342 672 0,'0'0'45'15,"0"0"-18"-15,0 0-4 16,0 0-23-16,18-72 0 16,-9 51 12-16,2-2-7 15,3-4 16-15,4-2 0 0,5-4-12 16,5-4 20-16,9-1-29 15,2 1 0-15,4-1 13 16,5-1-8-16,0 5-5 16,4 2 0-16,1 3 16 15,2 4-20-15,0 2 4 16,-2 3 0-16,1 2 2 16,-1 5-2-16,2 2-2 15,2 3 2-15,-3 3 0 16,-2 5-6-16,-1 0 6 15,-8 0 0-15,0 11-11 16,-3 4 12-16,1 3-2 16,2 1-1-16,-3 2 2 0,2-4-4 15,-3 0 4 1,-5 1 0-16,-3-2-6 0,-5 2 14 16,-4-2-8-16,1 1 0 15,-6 0 2-15,-1 0-16 16,-2 4 14-16,-3 1-1 15,-4 2 0-15,-1 1 1 16,2 0-2-16,-4-3 2 16,-1-2 0-16,2-5 15 15,-2 1-15-15,0-2 0 16,-2-5 2-16,1 0-2 16,1-3-2-16,-3-4-4 15,2 0 6-15,-2-2 0 0,0 0 3 16,0 0-3-16,0 0 17 15,2 0-17-15,-2 0 22 16,0 0-17-16,0 0 1 16,1 0 42-16,-1 0-26 15,0 0-4-15,0 0 13 16,0 0-25-16,0 0 8 16,0 0-14-16,0-3 1 15,0 0 0-15,0-1-1 16,0 0 0-16,0 2 0 15,0 1 4-15,0 1-6 16,0 0 2-16,0 0 0 0,0-2 8 16,0 2-8-1,0 0-5-15,0 0 4 0,0 0-4 16,0 0 1-16,0 0-18 16,0 0-1-16,0 0 16 15,0 0-22-15,0 0 4 16,0 0 19-16,0 0-18 15,0 0 18-15,0 0-7 16,0 0-17-16,0 0 11 16,0 0-68-16,0 0-19 15,0-6-113-15</inkml:trace>
  <inkml:trace contextRef="#ctx0" brushRef="#br0" timeOffset="107314.1073">22197 3288 410 0,'0'0'103'0,"0"0"28"16,0 0-87-16,0 0-5 15,0 0 31-15,0 0-64 16,0-17-5-16,0 17 9 0,0 9 2 16,0 7-11-1,-1 4 18-15,-1 2-19 0,2-5 14 16,0-2-14-16,10-5 0 16,6-6 0-16,3-4 9 15,2 0-5-15,4 0 5 16,1-14-5-16,-1-4 19 15,-5 0-23-15,-4 0 0 16,-7 6 6-16,-2 0 3 16,-5 5-9-16,-2 4 0 15,0 1 11-15,0 2-18 16,0 0 7-16,0 0-18 0,0 14 17 16,-9 8 2-1,0 6 14-15,-2 0-15 0,0-1 0 16,3-1 8-16,-1-4-8 15,0-3-16-15,3-7-18 16,2-3 6-16,2-4-1 16,2-2 25-16,0-2-34 15,0-1 3-15,3 0-7 16,15-7 42-16,2-4 5 16,2 0 4-16,-1 6-9 15,-3-1 0-15,-1 6 1 16,-3 0 4-16,1 0-5 15,-3 0 0-15,3 0 9 16,-5 0-5-16,5 0 4 16,-3 0-7-16,2 0 6 0,5-3 42 15,2-8-44 1,2-4-5-16,0-2 8 0,1-2-7 16,-2-2-1-16,-5-1 0 15,-4 4 7-15,-7 5-19 16,-3 5 12-16,-3 4 0 15,0 3-3-15,0 1 9 16,0 0-13-16,0 0-7 16,0 0 10-16,0 2 4 15,-6 9 1-15,0 3 10 16,3 0-5-16,-1 1-3 16,2 0-3-16,2-6 0 0,0 3 3 15,0-5-21-15,0-2 18 16,0-1 0-16,7-4 11 15,2 0 2-15,2 0 3 16,2 0-10-16,-2 0 6 16,1-2 11-16,-2-3-23 15,1-1 0-15,-2-1 14 16,-1-1-9-16,-2 1 4 16,0-3-9-16,-1 3 8 15,-2-3-3-15,1 1-5 16,-1-2 0-16,-3 2-1 15,0 1 2-15,0 0-1 16,0 2 0-16,0 3 0 16,0 3-1-16,0 0 1 15,0 0-17-15,0 0 5 0,0 13-7 16,0 3 7-16,0 4 12 16,0-1 0-16,0 1-6 15,0-5 1-15,0-2-63 16,6-6-20-16,2-3-196 15</inkml:trace>
  <inkml:trace contextRef="#ctx0" brushRef="#br0" timeOffset="107442.2878">22952 3450 511 0,'0'0'188'15,"0"0"-151"-15,0 0-21 0,0 0-16 16,0 0-93-16,0 0-174 15</inkml:trace>
  <inkml:trace contextRef="#ctx0" brushRef="#br0" timeOffset="109111.9519">3696 11818 17 0,'0'0'329'0,"0"0"-238"16,0 0-48-16,0 0 9 15,0 0 9-15,0 0-45 16,0 0 13-16,0 0-11 16,0 0-15-16,0 1 22 15,0 1-13-15,7 0-12 0,8 1 37 16,8 1-25-16,5-1 12 15,9 0-21-15,8-3-2 16,3 0 32-16,2 0-28 16,4 0-5-16,4 0 7 15,-3 0-5-15,2 0 4 16,0 0-6-16,-2 0 0 16,-6 0-5-16,-10 0 5 15,-6 0-2-15,-11 0-1 16,-1 0 6-16,-9 0 0 15,-3 0-3-15,1 0 0 16,-4 0-17-16,-1 0 4 16,1 0-37-16,0 0-18 0,-3 0-205 15</inkml:trace>
  <inkml:trace contextRef="#ctx0" brushRef="#br0" timeOffset="115092.9428">7501 15416 86 0,'0'0'126'0,"0"0"-13"16,0 0-43-16,0 0 56 0,0 0-72 16,0 0 0-16,0 0 14 15,0 0-24-15,0 0-5 16,0 0-39-16,0 0 0 16,0 0-1-16,0 0 1 15,0 0 0-15,0 0-7 16,0 0 15-16,3 0-21 15,3 4 9-15,4 1 4 16,7-1 2-16,2-1 0 16,6-3-2-16,5 0 30 15,3 0-27-15,3 0 15 16,1-5-18-16,-1 0 0 0,-2-1 2 16,-3 2 0-1,-5 3-2-15,-5 1 6 0,-2 0-6 16,-4 0 0-16,-3 0-31 15,-3 0-20-15,0 0 29 16,-6 2-96-16,-3 0-141 16</inkml:trace>
  <inkml:trace contextRef="#ctx0" brushRef="#br0" timeOffset="118663.0393">3132 15316 394 0,'0'0'52'15,"0"0"-16"-15,0 0-36 0,0 0 0 16,0 0-6-16,0 0 17 15,0 0 11 1,73-8 14-16,-46 3-32 0,7 1 34 16,2 0-38-16,0 0 0 15,0 1 7-15,-2 3-7 16,-3-5-5-16,-4 2-9 16,-6-1-87-16,-9-2 44 15,-9-1-156-15</inkml:trace>
  <inkml:trace contextRef="#ctx0" brushRef="#br0" timeOffset="118920.1272">3145 15377 413 0,'0'0'22'16,"0"0"-11"-16,0 0 1 16,0 0-10-16,81-8 20 15,-54 1-13-15,0 0-2 16,-2-1-7-16,6 2 9 16,-1 1-14-16,3-1 5 15,1 3-81-15,-7-1-33 16</inkml:trace>
  <inkml:trace contextRef="#ctx0" brushRef="#br0" timeOffset="120771.9202">8158 16641 24 0,'0'0'87'0,"0"0"-20"16,0 0 18-16,0 0 14 16,0 0-42-16,0 0 7 15,-22-34 2-15,21 31 15 16,1 3 23-16,0 0-60 15,0-1-9-15,0 1 30 16,0 0-63-16,0 0-1 16,0 0 11-16,0-3-11 15,15-2 12-15,9 0-13 0,4-1 0 16,2 1 8 0,-2 0-5-16,3 1-3 0,-2 2 0 15,-1 0 7-15,0 2-13 16,1 0 6-16,-1 0 0 15,-3 0 2-15,-4 0-2 16,-3 0-16-16,-6 0 11 16,-3 0-9-16,-3 0 1 15,-5 0-17-15,-1 0-30 16,0 0 13-16,0 0-80 16,-3 0-260-16</inkml:trace>
  <inkml:trace contextRef="#ctx0" brushRef="#br0" timeOffset="124903.3203">16527 16480 109 0,'0'0'151'0,"0"0"-51"16,0 0-18-16,0 0 24 16,0 0-40-16,0 0 10 15,0 0-4-15,0 0-8 0,-10 0-10 16,10 0-33-16,0 0-16 15,0 0 15-15,0 0-20 16,0 0 0-16,0 0 4 16,0 0 4-16,0 0-7 15,0 0-1-15,0 0 1 16,0 0-20-16,0 0 19 16,0 0-4-16,0 0-2 15,0 0-7-15,2 0 12 16,11 0 1-16,7 0 0 15,8 0 16-15,2 0-12 16,0 0 12-16,0-4-14 16,-2-3-1-16,0 0 9 15,-3 3-10-15,-5-2 0 16,-2 2 4-16,-6-1 0 0,-3 3-4 16,-5 0 2-16,-2 2 13 15,-2-1 1-15,0 1-16 16,0 0 6-16,0 0 8 15,0 0-5-15,0-2-6 16,0 2-3-16,0 0 7 16,0 0-16-16,0 0 9 15,0 0-53-15,0 0 37 16,1 0-62-16,-1 0-20 16,0 0-15-16,0-3-145 15</inkml:trace>
  <inkml:trace contextRef="#ctx0" brushRef="#br1" timeOffset="130128.9988">16364 16554 416 0,'0'0'152'16,"0"0"-88"-16,0 0-37 16,0 0 45-16,0 0-69 15,0 0 27-15,0 0 23 16,0 0-14-16,0 0-4 16,3 0-18-16,4 0-17 15,8 0 22-15,9 0-11 16,12 0-2-16,6 0 12 15,7 0-7-15,-1 0 3 16,-2 0-17-16,-3 0 0 16,-3 0-4-16,-4 0 4 15,-3 0 0-15,-8-3-4 16,-7-3 12-16,-6 1-13 16,-9 2 5-16,-3 3 0 15,0-2-15-15,0-2 15 0,-3 0-13 16,-12-3-9-16,-6 5-29 15,-4 1 12-15,-7 1-29 16,3 0 23-16,-1 0 43 16,-2 1-77-16,3 6 78 15,-1 0-91-15,3-2 34 16,5 0 58-16,10-2 10 16,3-1 24-16,8-1 9 15,1-1-20-15,0 0-1 16,0 0-4-16,1 0-14 15,17 0 5-15,10 0 20 16,6 0-8-16,11 0 15 0,3-8-36 16,2 0-19-16,0-1-52 15,-6-6-180-15,-8-4-145 16</inkml:trace>
  <inkml:trace contextRef="#ctx0" brushRef="#br1" timeOffset="131824.8281">17879 7467 381 0,'0'0'114'0,"0"0"-63"16,0 0-37-16,0 0 12 0,0 0-26 16,0 0 0-16,-28 4 10 15,28-4-5-15,0 2 53 16,0-2-54-16,0 0 11 16,0 0 24-16,0 0-26 15,0 0 6-15,1 0 9 16,8 0-20-16,8-2 53 15,2-8-43-15,2-4 4 16,1 2 5-16,2 1-12 16,0-2 0-16,0 2-15 15,4-3 4-15,2 2 8 16,3-2-12-16,0-1 0 16,-2 1-2-16,-5 1 11 0,-3 1-9 15,-7 5 0 1,-8 2 2-16,-3 2-21 0,-5 3-78 15,0 0-170-15</inkml:trace>
  <inkml:trace contextRef="#ctx0" brushRef="#br1" timeOffset="132848.6548">18519 6280 442 0,'0'0'67'0,"0"0"-30"0,0 0-30 16,0 0 25-16,0 0-4 16,0 0-6-16,2 5 75 15,-2-5-51-15,3 0-5 16,3 0-7-16,8 0-25 15,7 0 38-15,6 0-20 16,9 0-27-16,1 0 48 16,4-5-37-16,2-4-11 15,-1-4 14-15,-1-3-7 16,5-1 6-16,-2-3-13 16,-1 0 0-16,-3-2 0 0,-2 0 0 15,-4-3 0 1,-4-2 15-16,-3-3-6 0,-7 0-17 15,-2 1 8-15,-3 0 0 16,-6 4 8-16,0 1-8 16,-3 2 0-16,-1 2 7 15,-2-1-1-15,1 1 4 16,-1 0-10-16,0 0 0 16,4 3-8-16,-2-3 8 15,2-1 0-15,3 4-2 16,0-3 14-16,-3 6-20 15,-2 3 8-15,-1 3 0 0,-1 3 4 16,-1 2-4 0,-1 3 0-16,-1-2-5 0,0 2 15 15,0 0-21-15,0 0 8 16,0 0 3-16,0 0-17 16,0 0 17-16,0 0-7 15,0 0-3-15,0 0-20 16,0 0 14-16,0 0-43 15,0 0-16-15,0 0 71 16,0 0-102-16,4 0-27 16,-2-1-166-16</inkml:trace>
  <inkml:trace contextRef="#ctx0" brushRef="#br1" timeOffset="133277.0508">19145 5789 4 0,'0'0'475'16,"0"0"-386"-16,0 0-6 15,0 0-22-15,0 0 6 16,0 0-22-16,-20-21-21 15,20 8 44-15,0-4-64 16,0-4 1-16,1-3 9 0,15-3-5 16,4-5-16-16,2 0 7 15,5 1 0-15,-3 5 4 16,-1 4-4-16,-1 5 0 16,-3 6-7-16,-4 2 19 15,3 7-24-15,-6 2 12 16,6 0 0-16,-2 0-13 15,2 14 13-15,1 4-7 16,-2 4 2-16,1 2 5 16,-2 3 4-16,1 1-4 15,-2-1 0-15,1 4-1 16,-1 1 1-16,4-1-41 16,0 1-81-16,0-10-208 0</inkml:trace>
  <inkml:trace contextRef="#ctx0" brushRef="#br1" timeOffset="148083.6989">8637 2836 525 0,'0'0'96'0,"0"0"-50"0,0 0-42 15,0 0 28-15,0 0-24 16,0 0-8-16,0 0 6 15,0 0 1-15,0 0 13 16,39-9-20-16,-9 7 10 16,4 2 13-16,4-3-21 15,1 0-2-15,-4 0 5 16,4 0 12-16,-5-1-16 16,-2 1-1-16,-3 2 0 15,-5-1 8-15,-4 2-8 16,-2 0-9-16,-1 0 1 15,3 0-55-15,4 0 2 0,-2 2-213 16</inkml:trace>
  <inkml:trace contextRef="#ctx0" brushRef="#br1" timeOffset="151329.8988">19574 5429 67 0,'0'0'221'16,"0"0"-158"-16,0 0 12 16,0 0-35-16,0 0 0 15,0 0 12-15,0 0-14 0,0 0 10 16,0 0-20-1,0 0-6-15,0 0 31 0,0 0-44 16,0 0-9-16,0 0 2 16,0 0 16-16,0 0-21 15,0 0 3-15,0 0 0 16,0 0-1-16,0 0 1 16,0 0 0-16,0 0-5 15,0 0 16-15,0 0-26 16,0 0 15-16,0 0 0 15,0 0-15-15,0 2 15 16,0 5 0-16,0 1 12 16,1-1-11-16,2-1 5 15,0 0-6-15,0 1 0 16,2 0-2-16,-1 1 4 0,0 1-2 16,1 3 2-16,1 0 2 15,0 0-4-15,2 1-1 16,2 3 1-16,-4 1 3 15,1-2-3-15,1 2 0 16,2-1 3-16,-1-1 6 16,0-2-15-16,3-1 6 15,-3-1 0-15,2-3-3 16,0 2 3-16,0-1 0 16,2-1 3-16,-2 1 2 15,4 2-6-15,-1 0 1 16,2 1 0-16,1 4 3 0,1-1-3 15,-1 4 0-15,-1-2 3 16,-1 3 7-16,1-2-16 16,-2-1 6-16,-1-2 0 15,1-2-4-15,-4 2 10 16,3-4-6-16,-1-1 0 16,3-1 5-16,-3 0-12 15,0-2 7-15,3 0 0 16,-1 1-4-16,2 3 16 15,0 0-13-15,2 2 1 16,1 0 0-16,0 0 6 16,-2 0-6-16,-3-1 2 15,2-4-7-15,-4-1 9 0,1 1-8 16,0-2 4 0,0-1 0-16,-3 0 15 0,2-1-15 15,3-1 0-15,-1-3 13 16,2 3-2-16,1-3-10 15,2 0-1-15,-3 0 1 16,2 0 7-16,1 0-8 16,-3 0 2-16,3 0-10 15,-4 0 17-15,1-3-14 16,-1 0 8-16,1-1-3 16,4-3 8-16,-4 4-8 15,5-3 0-15,0 0 10 0,0-1-10 16,1 2 0-1,0 0 0-15,-2 0 8 0,-1 3-11 16,-2-2 3-16,-1 1 0 16,-1 0-4-16,2 1 4 15,0 2 0-15,-2-3-1 16,2 0 9-16,-1 0-10 16,0-2 2-16,3-1 0 15,1-1-5-15,0 0 11 16,-4-3-6-16,2 1 3 15,-4 1 3-15,0-4 8 16,-2 3-14-16,-1-1 0 16,1-1 17-16,-2 2-15 15,-1 0-2-15,3-3 5 16,-1 0-1-16,0 0 12 0,-2-1-16 16,2-3 1-16,1 3-6 15,-3-3 14-15,1 1-9 16,0 1 0-16,-1 1 0 15,-1 1 0-15,-2 4 0 16,1 0 0-16,-2 0 2 16,-1 2 5-16,-1-2-7 15,2 0 7-15,1-1 0 16,-1-2 0-16,0-2-7 16,0 3 0-16,-1-1 2 15,1 2 3-15,-2-1-5 16,0-1 0-16,1 2 4 0,0-2 10 15,-1 3-14 1,-1 0 0-16,-1-2-11 0,1 2 24 16,-1-2-20-16,2-1 7 15,1 2 0-15,-3 1 1 16,1 1-1-16,-1-1 0 16,1 1-1-16,-2 2 1 15,1 0 0-15,-1 0 0 16,0 2 15-16,0-1-31 15,0 2 16-15,0 2 0 16,0 0 7-16,0 0-7 16,0 0 0-16,0 0-4 15,0 0 13-15,0 0-4 0,0 0-5 16,0 0 0-16,0 0-8 16,0 0 16-16,0 0-10 15,0 0 2-15,0 0 0 16,0 0-19-16,0 0 19 15,0 0 0-15,0 0-1 16,0 0 6-16,0 0-10 16,0 0 0-16,0 0 5 15,0 0 13-15,0 0-13 16,0 0 0-16,0 0-12 16,0 0 17-16,0 0-5 15,0 0 0-15,0 0 5 16,0 0 3-16,0 0-8 0,0 0 0 15,0 0-1-15,0 0 12 16,0 0 2-16,0 0 1 16,0 0-9-16,0 0 29 15,0 0-31-15,0 0-3 16,2 0 62-16,-2 0-52 16,0 0 5-16,0-5-14 15,0 0 16-15,0 3-19 16,0-1 2-16,0 1 0 15,0-1 5-15,0 1-3 16,0 2-2-16,0-2 0 16,0 2 6-16,0-1-17 15,0 1 11-15,0-2 0 16,0 2 0-16,0 0 6 0,0 0-9 16,0 0 3-16,0 0-20 15,0 0 14-15,0 0-52 16,0 0-25-16,0 0-11 15,-2 0-131-15,-4 0-147 16</inkml:trace>
  <inkml:trace contextRef="#ctx0" brushRef="#br1" timeOffset="155685.1876">21291 5613 289 0,'0'0'58'15,"0"0"-35"-15,0 0-23 0,0 0 0 16,0 0 11-1,0 0-7-15,0 0 25 0,23 16 44 16,-15-11-68-16,-1 1 18 16,-1 0-17-16,0 4 5 15,0-3 26-15,3 4-32 16,-3 0-4-16,1 3 33 16,3 3-33-16,1 3 21 15,1 1-20-15,4 1 7 16,4 1 13-16,2 0-20 15,2-3-2-15,3 4 13 16,3-2-3-16,0-6 0 0,1 2-10 16,-3-1 8-1,-2-1-7-15,-1-1-1 0,-1 0 0 16,1 0-1-16,-1-1 1 16,0 0 0-16,2-2-2 15,0 2 7-15,0-4 17 16,2-1-22-16,0-3 8 15,1 1 24-15,-1-4-25 16,-3-2 13-16,-2-1-12 16,1 0-7-16,-2 0 46 15,0 0-47-15,1 0 4 16,1-4 13-16,-1-1-13 16,3 0 4-16,2-2-8 15,3-2 10-15,1-1 3 16,1 2-13-16,-2-3 0 15,2 1 12-15,0-2-11 0,-2 0 4 16,0-1-5-16,-4-1 0 16,0 2 16-16,-5-2-14 15,1 1-2-15,-2-1 20 16,-1-3-20-16,2 0 26 16,-2-5-26-16,4 3 9 15,0-1-5-15,-1 3-4 16,0 1 0-16,0 3 2 15,-1 0 3-15,-4 0-3 16,3 1-2-16,-3 0 0 16,0-1 22-16,-1 1-12 15,0-4-10-15,-1 2 8 0,2-1 0 16,-3 2 2-16,-1 1-10 16,-1 2 0-16,-3 1 7 15,1-2-7-15,-2 3 0 16,1-3 8-16,-2 2-2 15,0 0-10-15,0 1 4 16,-2-1 0-16,0 1 27 16,-1 1-27-16,-2 3 0 15,-1-2 13-15,1 2-8 16,0 1 8-16,-1 1-13 16,-1 0 3-16,-1-1-2 15,2 1-1-15,-2-1 0 0,1 1 2 16,-1 2 4-1,0 0-4-15,0 0-2 0,0-1 0 16,0 1-3-16,0 0 3 16,0-2 0-16,0 2-7 15,0 0 17-15,0 0-23 16,0 0-3-16,0 0-32 16,0 0 42-16,0 0-66 15,0 0-28-15,-4 2-77 16,-17 9-62-16,-4 0-236 15</inkml:trace>
  <inkml:trace contextRef="#ctx0" brushRef="#br1" timeOffset="158016.1738">23110 5540 88 0,'0'0'79'0,"0"0"-57"15,0 0 49-15,0 0-17 16,0 0-48-16,0 0 34 15,39 56-13-15,-30-37-22 16,1-2 49-16,7 4-17 16,-2 1 4-16,6 0 3 0,-1 2-23 15,-2 1 19 1,6 1-34-16,-3 3-5 0,2-2 29 16,2 2-14-16,0-3-8 15,4-2-2-15,-1-4 0 16,2-2 4-16,-1 0-10 15,1-1 0-15,0-2 6 16,-2-3-1-16,-1-3-5 16,0-1 0-16,-1-1 2 15,2 0 2-15,2-2-4 16,1 2 0-16,-1-2 0 16,0-1 7-16,-2 0-7 15,1 0 0-15,-1 1 6 16,0 0 2-16,-1 0-8 0,0 2 0 15,1-1 3 1,0-2 5-16,1 1-8 0,0-2 8 16,3 0-6-16,-2 0 28 15,1 0-30-15,0-1 0 16,4 0 8-16,1-1-4 16,-1-1-4-16,4 0 0 15,0 0 5-15,0 0-13 16,0-1 8-16,-5-6 0 15,1 3 16-15,-2-6-9 16,-1 3-4-16,-1-3 0 16,-1 0 9-16,-3 0 7 15,1-2-17-15,-2 0-2 16,2-1 18-16,2-5-12 0,-2 3 0 16,0-4-6-16,-2-1 8 15,-1-1 18-15,-3 0-25 16,-2 1 1-16,-1 0 33 15,-4-1-34-15,1-1 8 16,-2 2-9-16,1-3 13 16,-3 3-4-16,2 0-9 15,2-1 0-15,-2 4 3 16,1-3 0-16,-1 4-5 16,-2 1 2-16,-2 2 0 15,0 2 4-15,-3 0-4 0,-3 3 0 16,-2-1 0-1,-1 3 5-15,1-1-5 0,-1-2 0 16,-1-2 13-16,0 1-12 16,2-1-1-16,-2-2 0 15,1 1 5-15,2 1 0 16,0 0-5-16,-3 2 0 16,1-1 0-16,1 5-1 15,-2 1 1-15,1 3 0 16,-1-1-2-16,0 2 3 15,0 0-2-15,0 0-4 16,0 0 5-16,0 0-23 16,0 0 17-16,0 0-57 15,0 0-17-15,0 6-42 16,0 7 56-16,0-3-62 0,0-3-345 16</inkml:trace>
  <inkml:trace contextRef="#ctx0" brushRef="#br1" timeOffset="161366.101">25216 5568 187 0,'0'0'178'0,"0"0"-67"0,0 0-109 16,0 0 59 0,0 0-12-16,0 0-10 0,0 0 22 15,0 0-31-15,2-16 2 16,-2 15-32-16,0 1 0 16,0 0-3-16,0 0 3 15,1 0-1-15,1 0-3 16,1 6 8-16,0 2-6 15,0 1 2-15,0-1 0 16,1 1 13-16,-1-2 1 16,1 1-14-16,-1 1 5 15,0 0 5-15,2 3 4 16,0 1-14-16,-1 1 0 16,2 2 18-16,0 2-16 15,1 1-2-15,1 0 7 0,1 1-7 16,4 0 1-16,-2 1-1 15,0-1 0-15,2 0 5 16,-3-2-4-16,2 2-1 16,0-2 9-16,0-2-8 15,0 0-2-15,0-4 1 16,1 1 0-16,2-1 20 16,0 2-13-16,-2-3-7 15,2 0 4-15,0-1 0 16,0 0-8-16,2-1 2 0,0 1 2 15,-2 4 1 1,2-2 1-16,-4 1-2 0,0-1 2 16,3 0 1-16,-2 2-3 15,4-4 0-15,3-1 0 16,-2 1-5-16,3 2 5 16,0-1 0-16,0 2 0 15,-1 0 6-15,2 1-9 16,-4 2 3-16,-1-2 0 15,0 0-5-15,-1-4 6 16,-1-1-1-16,0-2 0 16,-1-2 3-16,1 2-7 15,-1-3 4-15,1 0 0 16,0-2 6-16,0 1-4 16,0 1-2-16,5-1 7 0,0-3 3 15,2 2-9-15,3-2-1 16,6 0 0-16,2 0 13 15,6 0-10-15,2-2-3 16,4-5 0-16,2 0 9 16,-1 1-15-16,2-3 6 15,-2 2 0-15,1-3 6 16,-3 1-6-16,-4-1 0 16,-1 2 2-16,-7-4 0 15,-1 3 0-15,-4-2-2 16,2-3 0-16,-3 2 10 15,-2-2-5-15,1 1-5 0,-1 1 0 16,0-2 9 0,0 0 1-16,-1 0-10 0,0-2 0 15,-3 0 21-15,0-1-13 16,-4 2-8-16,-1-2 2 16,-3 0 0-16,1-2 13 15,-2 2-15-15,1-3 5 16,-3-1 0-16,1 4 0 15,-1-3-5-15,-2 4 0 16,1 2 6-16,-2 0-5 16,2 0-1-16,-3 2 0 15,0 0-1-15,-1 2 6 16,-1-2-5-16,3 0 0 16,-1 0 4-16,-1 0-2 15,1-2-2-15,-3-2 0 0,2 0 2 16,-1 1 2-16,-1-1-4 15,0 3 0-15,0 1 10 16,-2 3 3-16,1 1-13 16,-1 4 0-16,-1-1 7 15,0-1 0-15,2 3-7 16,-2 0 0-16,0 0 6 16,0 1 0-16,1-1-6 15,-1 1 0-15,2 0-3 16,-2-1 8-16,1 0-5 0,1 0 0 15,-1-1 5 1,-1 0-9-16,2-2 4 0,-1 0 0 16,1 3-1-16,-1-2 1 15,-1 3 0-15,0 1 0 16,0 0 5-16,3-1-5 16,-3 1 0-16,0-4 0 15,0 3 5-15,1-4-5 16,-1 0 0-16,2 1 0 15,-2 0 6-15,1 0-7 16,-1 0 1-16,0-2 0 16,0 4-9-16,0-1 9 15,0 1-1-15,0-1-1 16,0 1 1-16,0 3-7 16,0-2 8-16,0 1 0 0,0-1-4 15,0-1 12 1,0-1-8-16,0-1 0 0,0 2-6 15,0-2-9-15,2 1-10 16,1-1-6-16,-3 3 18 16,2 0-98-16,-2 1-61 15,0 1-209-15</inkml:trace>
  <inkml:trace contextRef="#ctx0" brushRef="#br1" timeOffset="164459.1127">27930 16685 374 0,'0'0'141'0,"0"0"-5"15,0 0-75-15,0 0 11 16,0 0-42-16,0 0 25 16,0 0 3-16,0-9-31 15,0 9 40-15,0-1-57 16,0 1 1-16,0-2 0 16,9-1-8-16,11 1-3 0,10-1 0 15,8 3 5-15,5 0 0 16,5 0-5-16,5 0 0 15,2 0-9-15,-3 0 11 16,-1 0-2-16,-3 0 0 16,-6 0 8-16,-5 0-5 15,-1 0-3-15,-5 0-10 16,-5 0 5-16,-4 0-6 16,-6 0-5-16,-7 0 2 15,-4 0-33-15,-5 0 33 16,0 0-43-16,0 0-18 15,-12 0-9-15,-14 5-21 16,-6-2-112-16</inkml:trace>
  <inkml:trace contextRef="#ctx0" brushRef="#br1" timeOffset="165793.2611">5635 17616 507 0,'0'0'68'16,"0"0"-43"-16,0 0-22 0,0 0-6 16,0 0-1-16,0 0 4 15,54 1 53-15,-23-1-44 16,9 0 7-16,2 0 24 16,10-1-23-16,9-4 16 15,5 0-33-15,4 1 13 16,0 0-6-16,-1 1-7 15,-8 2 0-15,-5-3 2 16,-6 4 7-16,-6-3-8 16,-8 3-1-16,-7 0-8 15,-9 0 1-15,-9 0-25 16,-8 0-15-16,-3 0 5 16,0 0-91-16,-3 5-64 0,-12 7 22 15,-12 3 20-15</inkml:trace>
  <inkml:trace contextRef="#ctx0" brushRef="#br1" timeOffset="166000.4346">6230 17749 34 0,'0'0'55'16,"0"0"105"-16,0 0-95 16,0 0-16-16,0 0 1 15,0 0 48-15,19 11 26 16,11-11-47-16,9-8-34 15,19-7 7-15,6-2-26 0,9-5-7 16,0 1-17 0,2 2-13-16,4 6-6 0,3 2-100 15,-3 1 34-15,-4 2-377 16</inkml:trace>
  <inkml:trace contextRef="#ctx0" brushRef="#br1" timeOffset="169678.9986">27387 5478 104 0,'0'0'179'16,"0"0"-55"-16,0 0-64 15,0 0-2-15,0 0-42 16,0 0 5-16,0 0 11 16,0 0-19-16,-29-25 40 15,29 22-26-15,-1 3-21 16,1 0 42-16,0 0-44 15,0 0 6-15,0 0 24 0,0 0-22 16,0 0 13-16,0 0-25 16,0 0 4-16,0-2 20 15,0 2-24-15,0 0 0 16,-2 0-4-16,2 0 4 16,-1 0 0-16,-1-2 0 15,2 2 5-15,0 0 9 16,0-1-14-16,0 1 0 15,0 0 10-15,0 0-8 16,0 0 30-16,0 0-32 16,0-1 0-16,0 1-2 15,0 0 2-15,0 0 0 16,0 0-5-16,0 0 2 0,0 0 2 16,0 2-10-1,3 10 11-15,6 6 1 0,5 4 9 16,1 1-6-16,2 4 11 15,3 1-6-15,-2-1 13 16,3-1-17-16,-2 1-3 16,0-3 33-16,1 3-34 15,2-1 0-15,-4-1 18 16,1 2-15-16,-2-4 20 16,-1-1-24-16,-2-3 0 15,0-1 12-15,-3-4-9 16,-2-1-3-16,1-4 0 15,-2 0 9-15,-2-1-5 16,-2-3-4-16,4 1 0 0,-4-3-1 16,-1-3 1-16,2 3 0 15,-2 1-6-15,-2-4 15 16,1 0-18-16,-2 0-9 16,0 0-48-16,3 0 37 15,1 0-94-15,3-7-18 16,-4-3-218-16</inkml:trace>
  <inkml:trace contextRef="#ctx0" brushRef="#br1" timeOffset="170056.163">27701 5785 628 0,'0'0'124'15,"0"0"-118"-15,0 0 7 16,0 0-15-16,0 0 18 16,0 0-5-16,17 53 35 15,0-31-37-15,0 4 22 16,1-2-31-16,-3-2 0 16,-2 2 7-16,-2-2-5 15,-5-3-2-15,-2 0 0 16,-1-7 14-16,-3 1-23 15,0-1 9-15,0-2 0 0,-4 4 19 16,-11 1-9-16,-5-3-5 16,-1 0-3-16,0-3 5 15,4-5 21-15,3-1-28 16,1-3 0-16,4 0 24 16,1 0-24-16,2-1-1 15,5-9-51-15,1 2-86 16,0-4-149-16</inkml:trace>
  <inkml:trace contextRef="#ctx0" brushRef="#br1" timeOffset="171037.1">28024 6275 636 0,'0'0'56'16,"0"0"-38"-16,0 0-9 15,0 0-9-15,0 0 36 16,0 0 4-16,0 17 72 16,0-17-76-16,0 0 1 15,0 0 36-15,4-7-48 16,6-9-14-16,1-4-11 16,1-5 15-16,3-3 2 15,0-3-17-15,1-5 4 16,3-1-9-16,-1-5 18 15,2-1-13-15,-2 0 0 0,-1 4 4 16,-3 6-6 0,-1 10 2-16,-4 6 0 0,-1 6-10 15,-3 3 12-15,0 3-2 16,0 5 0-16,-4 0-10 16,5 0-13-16,0 4 10 15,4 11 13-15,1 5-9 16,0 5 9-16,0 3 0 15,-5 3 0-15,0 1 2 16,-1-3 0-16,-2 1-2 16,1-2 0-16,2-3 0 15,-1-4 3-15,1-4-3 16,0-4 0-16,-2-2 4 0,3-6-8 16,-4-2 4-1,-1-2 0-15,1-1 10 0,-2 0-9 16,1 0 20-16,4 0 14 15,6-9-26-15,4-7 44 16,8-9-53-16,0-2 0 16,1-5 4-16,-1-3-2 15,3-1-4-15,-3-3-15 16,-2 6-45-16,-7 5 23 16,-2 11-47-16,-6 7-59 15,-7 7-36-15</inkml:trace>
  <inkml:trace contextRef="#ctx0" brushRef="#br1" timeOffset="174216.2665">12672 16610 508 0,'0'0'178'0,"0"0"-109"16,0 0 15-16,0 0-29 16,0 0-48-16,0 0 7 15,0 0-14-15,-12 0 9 16,12 0-11-16,0 0 2 15,15 0 0-15,9 0 11 16,10 0-5-16,9 0 13 0,-1 0-19 16,3 0 6-16,-2 2-4 15,2 1-2-15,-2-1 6 16,-1 2-9-16,-2 2 9 16,-4 1-8-16,-5-1 2 15,-7-2-11-15,-7 0-2 16,-6 1-26-16,-6-4-6 15,0 1 16-15,-5 1-69 16,0 1 30-16,0-1-116 16</inkml:trace>
  <inkml:trace contextRef="#ctx0" brushRef="#br1" timeOffset="183558.2234">24324 16603 452 0,'0'0'115'0,"0"0"-65"16,0 0-18-16,0 0-31 15,0 0-1-15,0 0 52 16,0 0-48-16,99 0 4 15,-62 0 0-15,6 0 1 16,6 0 4-16,3 0-13 16,7 0 0-16,8 7 16 15,3 3-16-15,6-1 0 16,3 3-8-16,2 0 17 16,-2-2-18-16,3 2-6 15,-2-2-38-15,-2-2 14 0,-7-2-136 16,-11 1-52-1</inkml:trace>
  <inkml:trace contextRef="#ctx0" brushRef="#br1" timeOffset="186318.4474">18054 14184 339 0,'0'0'45'0,"0"0"-27"16,0 0-18-16,0 0 6 16,0 0 15-16,95 18 4 15,-64-15 2-15,2 1 30 16,3-1-32-16,2-1 4 15,6-1 8-15,3 0-36 16,5 1 40-16,3 1-41 16,3 2 0-16,0 3 8 15,3 1-7-15,0 3-2 16,2 2-1-16,0 0 2 0,1 2-2 16,2-1 2-16,2-1 0 15,4-1 12-15,2 0-12 16,7-1 0-16,5-2 0 15,2 0 9-15,3-5-16 16,3 1 7-16,0-3 0 16,6 0 5-16,-1-1-5 15,0 1 1-15,-3 2 10 16,-2 0-5-16,-5 2 16 16,-2 1-22-16,-2-2 6 15,0 3 2-15,6-3-8 16,2-1 0-16,-2 0 4 0,-2-3 4 15,-2-2-7-15,-4 0-1 16,-3 0 0-16,-8 0 36 16,-9 0-31-16,-8 0 5 15,-9 0 8-15,-3 3-12 16,-5 0 12-16,-2 0-18 16,-3 0 0-16,-2-3-6 15,-3 1 6-15,2 0-42 16,-2 2-26-16,2-3-81 15,-2 0-253-15</inkml:trace>
  <inkml:trace contextRef="#ctx0" brushRef="#br1" timeOffset="186851.0581">24133 13491 433 0,'0'0'99'0,"0"0"-77"16,0 0-22-16,0 0 0 15,0 0 64-15,0 0-36 16,68 107 7-16,-51-62 16 0,-2 6-41 16,-4 5 12-1,-7 6-8-15,-4 2 1 0,0 10-5 16,-22 4-10-16,-14 3 0 15,-16 3-14-15,-14-7-34 16,-20-3-11-16,-20-7-84 16,-24-5-94-16</inkml:trace>
  <inkml:trace contextRef="#ctx0" brushRef="#br1" timeOffset="187720.81">17807 13573 469 0,'0'0'111'16,"0"0"-66"-16,0 0 5 15,0 0-9-15,0 0-35 16,0 0-4-16,-5-7-2 15,-1 28 0-15,-2 16 28 16,-2 15-23-16,-4 13 5 16,2 7 24-16,2 3-33 15,4-3 22-15,5-4-23 16,1-3 0-16,0-2 18 16,7-1-18-16,12-5 0 15,5-4 11-15,6-4-5 16,7-4-11-16,12-4 5 0,14-4-18 15,16-5 7 1,19-5-59-16,7-8-49 0,-6-14-277 16</inkml:trace>
  <inkml:trace contextRef="#ctx0" brushRef="#br1" timeOffset="192262.3866">15879 1026 513 0,'0'0'43'0,"0"0"72"16,0 0-72-16,0 0 7 16,0 0 12-16,0 0-27 0,0 0 7 15,0-37-42 1,13 29 8-16,4 0-2 0,4 5-6 15,2 2 0-15,2 1 0 16,0 0 5-16,-1 3-10 16,-2 10 5-16,-7 3 0 15,-2 5-10-15,-10 2 10 16,-3 3 0-16,-1 1-7 16,-19-4 10-16,0-4-3 15,2-6 12-15,3-6-10 16,9-3 13-16,6-3-11 15,0-1-4-15,0 0 0 16,0 0 0-16,0 0-6 16,4 0 6-16,11 2 0 15,5 3 7-15,3 0-7 0,-2 5-4 16,-3-1 3-16,-3 4 2 16,-6 1-2-16,-4 4-4 15,-5 2 5-15,0 3 20 16,-5 6-18-16,-12-3-1 15,-3 4 28-15,1-5-22 16,3-5 8-16,7-8-15 16,4-2 0-16,3-8-21 15,2-2 8-15,0 0-79 16,5-12 2-16,14-20-73 16</inkml:trace>
  <inkml:trace contextRef="#ctx0" brushRef="#br1">16273 1010 499 0,'0'0'132'0,"0"0"-63"16,0 0-47-16,0 0 16 15,0 0-31-15,0 0 15 16,42-45-22-16,-20 45 0 16,0 0 2-16,-1 0-2 15,-7 10 0-15,-5 7-11 16,-4 4 18-16,-5 1-7 0,0 5 0 16,-2 1 6-16,-7-6 21 15,1-3-20-15,5-9 13 16,3-3-17-16,0-4-1 15,0-1-4-15</inkml:trace>
  <inkml:trace contextRef="#ctx0" brushRef="#br1" timeOffset="199307.3094">16323 1702 283 0,'0'0'141'0,"0"0"-78"15,0 0 5-15,0 0-10 16,0 0-33-16,0 0 23 16,0 0-24-16,0 0-13 15,0 0 53-15,0 0-62 16,0 0 0-16,0 0-2 0,0 0 9 15,3 0-14-15,6 0 5 16,5 5 0-16,2 5 11 16,3 2-10-16,3 0-1 15,1 3 0-15,3 1 11 16,2 3-6-16,2-1-5 16,1 0 0-16,4-1 1 15,-1 0 2-15,6-1-3 16,-1-1 0-16,4-1 14 15,3 0-18-15,1 0 4 16,0-1 0-16,2 1-1 16,-2-2 1-16,0 2 0 15,1-1 0-15,0 1 6 0,3-1-8 16,3 2 2-16,1 0 0 16,1 1 2-16,-4 0-2 15,-4-3 0-15,-2 3-5 16,-4 1 14-16,-1-1-16 15,-1 2 7-15,-4 1 0 16,-2 1-1-16,0-1 1 16,1 0 0-16,-3-1 1 15,4 3 12-15,-2-1-15 16,-1 1 2-16,0-1 0 16,3 0-3-16,-3 3 3 15,0 1 0-15,-2 1-3 0,-1 1 12 16,-2-1-14-1,0 3 5-15,-1-1 0 0,-2 0-3 16,-1-3 3-16,-3-2 0 16,0 1 0-16,-2 0 4 15,0-1-1-15,-2-1-3 16,0 0 0-16,1 2 11 16,-2-1-7-16,-1 2-4 15,3 2 0-15,-3-2 9 16,-2 1-8-16,5 1-1 15,-3-1 0-15,1-1 3 16,2 0 1-16,-3-2-6 16,0 1 2-16,-3 1 0 15,0-1-6-15,-2-1 6 0,1 3 0 16,-3-4 12-16,-3 3-12 16,0-2 0-16,-1-2 0 15,2 1 13-15,3 0-9 16,0 0-4-16,0 2 0 15,0-1 13-15,0-2-5 16,-3 1-8-16,0-2 0 16,-2-2 9-16,-1 1 6 15,0-1-15-15,1-2 0 16,0 0 25-16,-1 1-20 16,0-5-3-16,-2 4-2 15,2-3 6-15,0 0-2 0,-1 1-4 16,1-1 0-16,-2-3 4 15,1 5 0 1,-1 1 6-16,-1-1-10 0,0 3 10 16,0-2-4-16,0-1-6 15,0 3 0-15,0-2 7 16,0-1-4-16,0-2-3 16,0 0 0-16,0-4 8 15,0-1-5-15,0-2-3 16,0 0 0-16,0-1-2 15,0 0 7-15,0 1-5 16,0-1 0-16,0 3 4 16,0-4-11-16,0 2 7 0,0-3 0 15,0 1-2-15,0-2 5 16,0-1-3-16,0 0 0 16,0 0 7-16,0 0 7 15,0 0-3-15,0 0-9 16,0-6 51-16,-1-9-52 15,-2-2 3-15,1 3-4 16,2-1 5-16,-1-1 16 16,1 3-21-16,0 0 0 15,0-1 6-15,0-2-1 16,-2-4-5-16,1-11 0 16,-2-4 1-16,-2-6-5 15,2-5 4-15,-1 0 0 0,4 0-4 16,0 5 11-1,0 3-4-15,3 5-3 0,6 3 0 16,1 3-14-16,3 0 14 16,1 0-9-16,1-1-2 15,-2 5 19-15,4 0-15 16,-2-1 7-16,4-1 0 16,4-1-6-16,6-2 6 15,8 1-33-15,4-1 30 16,2 4-17-16,5 3 11 15,-3 4-4-15,-1 5 13 16,-3 2-10-16,-4 7 10 16,3-1 0-16,-1 2-6 15,7 1 11-15,4 1-5 0,5-2 0 16,3 2 2-16,1 0-8 16,1 0 6-16,-2 0 0 15,2 0-4-15,-4 0 8 16,-1 9-8-16,-2 1-4 15,-2 2 8-15,-6 3 0 16,-2 0 0-16,-4 2 0 16,-1 1-2-16,1-1 14 15,0 2-22-15,1-2 10 16,2-1 0-16,0 1 5 16,0 2-5-16,-3 0 0 15,-4 0 2-15,-2 3 1 16,-5 0 3-16,-1 3-6 0,-3 2 0 15,3 1 7-15,0-2-4 16,-1 3-3-16,3-2 0 16,-1 1 8-16,-1 0-9 15,0-1 1-15,-5 3 0 16,1-2 14-16,-6 0-12 16,-2 4-2-16,0-2 8 15,-3 1-2-15,0 4 6 16,0-6-12-16,-3 2 0 15,3-3-2-15,-2-4 8 16,1 1-6-16,-1-1 5 16,-1-3-1-16,0-1 3 0,1-1-7 15,-2-2 0 1,0-2-6-16,-5-1 6 0,1 1 0 16,-1-2 11-16,1 3-9 15,-1 1 4-15,0 0-6 16,0 0 0-16,0 1 1 15,0-3 2-15,-1 2-3 16,1 0 0-16,0-1 6 16,-2 0-11-16,-1-4 5 15,2 2 0-15,-2-5 0 16,0-1 0-16,0-5 0 16,0-1 1-16,0-2 6 0,0 0 6 15,0 0-10-15,0 0-2 16,0-17 65-16,0-12-62 15,0-8-4-15,-5-9 0 16,-1 0 4-16,0 0-6 16,0 1 2-16,2-3 0 15,0 0-7-15,2-2 10 16,2-1-3-16,0-4 0 16,0 5 5-16,0-1-14 15,0-2 9-15,0 4 0 16,0 0-4-16,3 1 4 15,3 2-3-15,1 5 1 16,2 6 4-16,1 4-22 16,4 5 13-16,0 2 7 15,2 4-18-15,-1 6 18 0,1 0 0 16,-2 3-3-16,1 2 13 16,0-1-24-16,3 4 14 15,4-3 0-15,1 3-14 16,5-4 14-16,0 4 0 15,-3 0-1-15,1 3 12 16,-6 3-26-16,2 0 15 16,1 0 0-16,1 0-9 15,0 0 9-15,-1 0 0 16,0 5 0-16,1 0 15 16,4 0-25-16,1-2 10 15,2 1 0-15,0 1 4 0,2 2-4 16,-1 3 0-1,-3 2-1-15,0 2 4 0,-2 2-8 16,-1 4 5-16,1 2 0 16,0 1-11-16,-1 3 11 15,0 1 0-15,3-2-1 16,2 2 6-16,4-3-8 16,-3-1 3-16,4 1 0 15,-3 1-5-15,-2-2 5 16,-1 6 0-16,-2-2 0 15,-2 3 8-15,-1 0-14 16,-1 2 6-16,-2-1 0 16,0 6-3-16,0-1 6 15,1-2-3-15,0-2 0 0,0-6 12 16,-3 2-15-16,4-2 3 16,-2 2 0-16,-2-2 9 15,1 2-7-15,-2-2-2 16,-4 5 3-16,1-2 10 15,-1 3-14-15,1 0 1 16,0-1 0-16,1 1 17 16,1-5-17-16,2 4 0 15,0-5-1-15,0 3 15 16,2-3-16-16,-2-1 2 16,-2-1 0-16,-1-2-1 15,-1 2 6-15,0-4-5 0,-3-3 0 16,2-1 4-1,-1-4-4-15,-3-2 0 0,-2-3 0 16,-1-4 2-16,-5-1 8 16,-1-2-10-16,2 0 0 15,2 0 0-15,1 0 27 16,2-7-27-16,0-5 0 16,-1 2-6-16,-4-2 19 15,4 0-13-15,0-1 0 16,0-3 0-16,1-3-3 15,0-8 3-15,1 0 0 16,1-9-8-16,-1-3 8 16,2-7-2-16,-1-2-2 15,3-3 8-15,0 1-15 0,1 4 11 16,0 3 0-16,-1 4-5 16,3 0 10-16,-1 0-5 15,1 0 0-15,4-1 2 16,1-1-19-16,4 1 17 15,0-1-3-15,0 10-15 16,-2 2 18-16,-4 8-1 16,-5 7-1-16,-5 5 4 15,-3 4-5-15,-3 2 3 16,1 0 0-16,1 0-6 16,3 0 6-16,2-2 0 15,6 2-2-15,4-3 6 16,1-1-15-16,5 1 11 0,4-1 0 15,1 3-6 1,-1 0 10-16,0 0-6 0,-1 2 2 16,0 2 0-16,-3 0-4 15,-5 0 4-15,2 0 0 16,-2 3-7-16,2 4 7 16,6 3 0-16,4-2-1 15,1 4 6-15,4-1-12 16,1 1 7-16,-3-1 0 15,2 6-6-15,-5-3 11 16,-1-1-6-16,-1 4 1 16,-6-3 0-16,3 5-8 0,-3-1 8 15,1 6 0-15,0-1 1 16,0 4 7-16,0 1-8 16,-6-5 0-16,4 4 3 15,-3-1-3-15,-2 2 0 16,1 3 0-16,-4 2-3 15,-1 1 11-15,-3 4-5 16,-3 0-3-16,-1 5 5 16,0-3 1-16,-1 3-6 15,-4-4 0-15,1-3 0 16,-1-4 0-16,1-4 0 16,0-5-1-16,-2 0-13 0,2-1-6 15,-5 2-40 1,0 0-59-16,0-10-125 15</inkml:trace>
  <inkml:trace contextRef="#ctx0" brushRef="#br1" timeOffset="202081.9892">26629 4599 634 0,'0'0'70'0,"0"0"-9"15,0 0-35-15,0 0-4 16,0 0 18-16,0 0-18 15,0 0 14-15,3-6-11 16,-2 6-14-16,5 0 19 16,0 0-23-16,5 3-7 15,3 10 23-15,0-1-21 16,2 5 34-16,-1 4-36 16,3 2 5-16,-1 2 31 15,2 2-36-15,2 0 0 16,-3 0 9-16,3-5 0 15,-3 1-7-15,-2-6-2 0,2 0 0 16,-5-2 22-16,-2-5-22 16,-1 0 0-16,-4-3 0 15,0-2 10-15,-1 3 1 16,-1-5-11-16,3 2 0 16,-5-5 11-16,1 0-11 15,-2 2 0-15,1-2-7 16,-2 0-27-16,3 0 4 15,2 0-57-15,4-15-112 16,2-3-520-16</inkml:trace>
  <inkml:trace contextRef="#ctx0" brushRef="#br1" timeOffset="202735.0835">27228 4652 603 0,'0'0'85'0,"0"0"-16"16,0 0-64-16,0 0 13 15,0 0 12-15,0 0-21 0,-31-24 40 16,30 23-39-1,1 1 5-15,0 0 25 0,0 0-40 16,0 0 0-16,0 0 0 16,0 0 3-16,-5 0-7 15,-1 3 4-15,-3 7 0 16,0 2 18-16,-1 4-17 16,0-2 12-16,2 0 0 15,5-2-7-15,3 1-4 16,0 1-2-16,0 0 0 15,0 3 22-15,8 0-13 16,3 0-5-16,3 0 3 16,-1-3 6-16,2-2 6 15,0-5-19-15,0-7 0 16,3 0 20-16,0 0-18 0,4-2 13 16,0-10-10-16,-2-5 9 15,1 0 3-15,-8-3-17 16,1 1 0-16,-7-1 10 15,-4 2-5-15,-3 0-5 16,0 2 0-16,0-4 5 16,-3 1-10-16,-6 4 5 15,-1 1 0-15,-1 1-5 16,-1 4 10-16,1 1-9 16,-2 7 4-16,0-2 0 15,1 3 2-15,-2 0-2 16,0 0-1-16,-1 0-15 0,0 4 16 15,3 7-15-15,2 5-23 16,2 4-40-16,7 2 9 16,1 1-92-16,0-3-136 15</inkml:trace>
  <inkml:trace contextRef="#ctx0" brushRef="#br1" timeOffset="213212.9271">18850 5484 68 0,'0'0'55'0,"0"0"4"15,0 0 7-15,0 0 37 16,0 0-54-16,0 0 19 16,0 0-17-16,0-22 9 15,0 19-43-15,0-1 15 0,0-1-26 16,0 0-2-16,0 1 38 16,0-3-32-16,0 2 15 15,0 1 4-15,0 0 2 16,0 2 5-16,-1-1-28 15,-2-1 16-15,-2 1 6 16,1 0-22-16,-4-1-8 16,1 2 31-16,-1 1-24 15,2-1 3-15,-1 0-9 16,0 2-1-16,0 0 2 16,0 0 1-16,-3 0-3 15,1 0 14-15,-2 0-5 0,-1 0-14 16,2 5 5-1,-1-2 0-15,3 0 4 0,-1 0-4 16,2 0 0-16,1 4-3 16,-1-3 13-16,1-1-17 15,0 5 7-15,0-1 0 16,-1 2-3-16,-4 5 3 16,2-3 0-16,-1 1-5 15,0 1 14-15,1 0-13 16,-1-1 4-16,2-2 0 15,3 0 7-15,1-4-7 16,1-3 0-16,0 2 2 16,0 0 4-16,3-2-8 15,0 1 2-15,-2 1 0 16,2 0-5-16,0 2 5 0,-1-2-2 16,1 4 2-16,-2-1 0 15,1 2 0-15,1-1 0 16,-3 3 0-16,3-2-1 15,0 0 5-15,0 0-6 16,0-2 2-16,0 4 0 16,0-3 9-16,0 3-9 15,0 0 0-15,0 2 3 16,0 3-3-16,6 0 0 16,1 3 7-16,-1 1-2 15,0-1-5-15,3 1 0 16,-2 2 0-16,1-3 2 0,0 0-2 15,0-1 0-15,0-2 2 16,1-2 4-16,0 1-7 16,1 1 1-16,-1-1 0 15,0 0-10-15,3-4 11 16,-3 0-1-16,0-2 0 16,1-1 5-16,-2-1 2 15,-1 0-7-15,4-4 0 16,-2 3 0-16,1-1 0 15,-1-2 0-15,1 3 1 16,1-3 3-16,-2 0 6 16,3-1-10-16,0-3 0 15,1 0 17-15,1 0-15 0,5 0-2 16,-2 0 4-16,2 0-1 16,-1 0 3-16,-3-3-6 15,1-1 0-15,-1 0-1 16,0-3 8-16,-2 0-7 15,1-3 0-15,1 0 4 16,-2 0 0-16,2-3-4 16,-3-2 1-16,1-2 10 15,-2 0-11-15,-2 1 0 16,0 1 4-16,-2 2 5 16,-1 1-2-16,-1 0-7 15,-1 2 0-15,2-4 9 0,-2 0 4 16,1-3-13-16,-2-3 3 15,0 3 4-15,-1-2 6 16,-2 0-13 0,0-5 2-16,0 2-8 0,0 2 10 15,0 0-4-15,0 3 2 16,-4 1 4-16,-2-1 6 16,0 3-12-16,-4-1 0 15,1 0 18-15,-1-1-17 16,-4 2-1-16,1-1 11 15,-2 0-9-15,1 1 11 16,0 0-13-16,0 0 0 16,-1 3 5-16,3-1 0 15,0 2-5-15,-1 3 0 16,2 0 11-16,-2 2-12 0,4 2 1 16,-1 0 0-1,1 1-9-15,0 0 9 0,0 0-4 16,0 2 4-16,-3 0 0 15,0 0 1-15,-1 0-1 16,1 0 0-16,-3 0-10 16,3 0 14-16,-3 0-4 15,-1-3 0-15,2 3 5 16,-1 0-4-16,3 0-1 16,2 0-5-16,2 0-12 15,4 0 2-15,1 0-4 16,3 0-17-16,0 0-38 0,0 0 21 15,0 0-96 1,0 5-10-16,0 1-74 0</inkml:trace>
  <inkml:trace contextRef="#ctx0" brushRef="#br1" timeOffset="216160.3995">26982 3512 269 0,'0'0'165'0,"0"0"-47"15,0 0-41-15,0 0 18 16,0 0-52-16,0 0 26 15,0 0 25-15,0-17-38 16,0 17-14-16,0 0-25 16,0 0-5-16,0 0-18 15,0 0 6-15,0 0-48 16,2 0 29-16,2 0-85 16,4 7-12-16,0 4 38 15,0-1-230-15</inkml:trace>
  <inkml:trace contextRef="#ctx0" brushRef="#br1" timeOffset="226026.5748">27194 5361 81 0,'0'0'60'16,"0"0"-19"-16,0 0-28 15,0 0 0-15,0 0-8 16,0 0 0-16,0 0 43 15,0 0-38-15,11 0 3 16,-8 0 12-16,0 0 1 16,-3 0 12-16,0 0-25 15,0 0 0-15,0 0 29 0,0 0-14 16,0 0 16 0,0 0 15-16,0 0-18 0,0 0 16 15,0 0-22-15,0 0-15 16,0-3 39-16,0 1-54 15,0 1 13-15,0 1 6 16,0 0-15-16,0 0 18 16,0 0-27-16,0 0 0 15,0 0 7-15,0 0-7 16,0 0 0-16,0 0-2 16,0 0 6-16,0 0-8 15,0 8 4-15,0-1 0 16,0-2-4-16,0 2 4 15,0-4 0-15,0-2 1 16,0 0 6-16,0-1-8 0,0 0 1 16,4 0 0-16,2 0 3 15,0-4-3-15,-3-4 0 16,0-1 6-16,-2 2-1 16,-1 1-1-16,0 2-4 15,0 4 0-15,0 0 12 16,0 0-12-16,-3 0 0 15,-3 0 0-15,0 3 6 16,-2 6-12-16,5-1 4 16,1-2 2-16,1-3-2 15,1 2 2-15,0-1-23 16,0 1-12-16,4-2-44 0,8 2-23 16,-2-5-220-16</inkml:trace>
  <inkml:trace contextRef="#ctx0" brushRef="#br1" timeOffset="229950.3551">27264 5412 88 0,'0'0'106'0,"0"0"12"16,0 0-39-16,0 0-14 0,0 0 35 16,0 0-63-16,0 0-1 15,0-9 10-15,0 8-31 16,0-1 12-16,0 2-27 15,0 0 5-15,0 0 12 16,0 0-16-16,0 0-1 16,0 0 12-16,0 0-11 15,0-1 9-15,0-3-10 16,0 1 0-16,0-2 2 16,0 0-2-16,0-2 0 15,0 2 8-15,0 1-3 16,0-3 11-16,0 1-16 15,0 2 1-15,0 1 39 0,0-1-35 16,0 4 2 0,0 0 15-16,0 0-18 0,0 0 3 15,0 0-7-15,0 0 0 16,0 2-16-16,0 10 17 16,0 4-1-16,0 1 0 15,0 3 7-15,0-1-4 16,0 3-3-16,0-2 0 15,-1-1 23-15,-1 3-13 16,-1-5-5-16,0 0 13 16,-1-3-17-16,1-3 9 15,1-5-10-15,1-1 0 0,1-4 10 16,0-1-8-16,0 0-2 16,0 0 10-16,0 0-4 15,0 0 27-15,0 0-23 16,0 0-9-16,0 0 25 15,0 0-22-15,0-4-4 16,0-3 0-16,0-2 9 16,0-1-7-16,0-2-2 15,0-3 0-15,1 1-4 16,1-3 5-16,1-1-1 16,0 0 0-16,0 2 5 15,0 0-7-15,1 4 2 16,1 2 0-16,-1 1-2 0,2 4 3 15,-3 1-1-15,-1 1 0 16,-1 2 6-16,-1 1-20 16,2 0 14-16,-2 0 0 15,1 0-9-15,1 0 9 16,2 0-17-16,1 0 17 16,3 3-4-16,3 7 3 15,0-1 1-15,0 3 0 16,0-2-3-16,1 0 6 15,1 2-3-15,-1-1 0 16,3 0 6-16,-3-2-17 16,3 3 11-16,-3 0 0 15,0 1 7-15,1 2-7 16,-2 1-1-16,-1 1-2 0,-1-2 3 16,-3 1 4-16,-2-1-4 15,-1 2 0-15,1-1-5 16,-3-2 5-16,-1-3 0 15,2-5-6-15,-2-2 18 16,0-3-13-16,0-1 1 16,0 0 0-16,0 0 37 15,0 0-34-15,0-5 37 16,0-6-28-16,0-3 1 16,0-1-9-16,-7 1-4 15,1-2 0-15,0 3-1 16,0 1 1-16,-1 3 0 15,0-2-2-15,1-3 9 16,-2 1-11-16,-2 1 4 16,-1-2 0-16,1 0 1 0,-4 1-1 15,4-1 0-15,-1 2-1 16,3-2 8-16,-1 3-11 16,3 3 4-16,1-1 0 15,2 5-6-15,0 0 6 16,2 1 0-16,1 2-1 15,0 1 11-15,0 0-16 16,0 0 6-16,0 0 0 16,0 0-13-16,0 0 13 15,0 0-9-15,0 0 2 0,0 0-6 16,0 0-2 0,4 8 15-16,5 4 0 0,0 3-7 15,3 1 9-15,0 4-2 16,0 4 0-16,1-2 7 15,1 0-10-15,0 2 3 16,-1-4 0-16,0-2-16 16,-4-6 11-16,-3-1-7 15,-2-5 10-15,1 2 4 16,-2-4 2-16,-1-1-4 16,-2-1 0-16,0-2-4 15,0 0 8-15,0 0-4 16,0 0 4-16,0-7 7 15,-7-8-7-15,-5 0-4 16,-2-3 0-16,0-2-7 16,-1 6 7-16,5 2 0 0,2 1 0 15,2 5 1-15,3 3-10 16,3 1 9-16,0 2-23 16,0 0 13-16,0 0-50 15,0 0 1-15,0 5 15 16,0 12-9-16,9-1 16 15,0-3-98-15,-1-1-317 16</inkml:trace>
  <inkml:trace contextRef="#ctx0" brushRef="#br1" timeOffset="232800.3346">16303 1766 313 0,'0'0'194'0,"0"0"-128"15,0 0-24-15,0 0-11 16,0 0 9-16,0 0-7 15,0 0-20-15,1 0 23 16,-1 0-36-16,2 0 0 0,-1 0 1 16,2 0-1-16,4 0 0 15,4 2-4-15,6 7 11 16,3 2-12-16,4 3 5 16,1 2 0-16,2-1 2 15,-4 0 5-15,1-3-7 16,-4-5 0-16,-5 3 1 15,-3-6 8-15,-6-1-9 16,-3-3 0-16,-3 0-1 16,0 0 1-16,0 0 0 15,0 0 4-15,-1 0-4 16,-8-9-14-16,-6 1 6 0,0 1-12 16,-1-3 12-16,-1 1-9 15,1 1 12-15,2 1 2 16,1 2 6-16,4 0 1 15,1 2-4-15,1 1 0 16,4 2 21-16,0 0-21 16,3 0 0-16,0 0 0 15,0 0-5-15,0 0 5 16,0 0-1-16,0 8 1 16,0-4-15-16,3 0 15 15,2-3-9-15,2-1 5 16,-1 0 4-16,-3 0 3 15,-2 0-3-15,-1-1 0 16,0-8 1-16,-4-1-1 16,-12-1-13-16,1 5 3 0,-3-2-7 15,3 5 12-15,5 0 5 16,2 1 0-16,5 2 19 16,3 0-19-16,0 0 0 15,0 0-4-15,0 2 8 16,6 10-10-16,9 0 6 15,1 0 0-15,7-1 5 16,-1 0 2-16,2-5-3 16,-2 0-4-16,-1-3 12 15,-2-3-9-15,-7 0-3 0,-4 0 0 16,-5 0-3 0,-3 0 3-16,0 0 0 0,-3-2-7 15,-9-5-36-15,-6 4 5 16,0 0-75-16,2 1 113 15,2 2 0-15,6-2 6 16,4 2 34-16,4-1-17 16,0 1-18-16,0 0 0 15,8 0-5-15,8 8 0 16,10 4 39-16,6 0-37 16,9 6 1-16,8 0-3 15,6 1-3-15,3 3-32 16,-1 2-149-16</inkml:trace>
  <inkml:trace contextRef="#ctx0" brushRef="#br1" timeOffset="234398.2122">18656 6215 463 0,'0'0'136'0,"0"0"-106"16,0 0-11-16,0 0 30 15,0 0-35-15,0 0 21 16,79 0 12-16,-47 0-26 15,4-2 34-15,1-1-43 16,-5-2 0-16,-3 0 3 16,-7 1-11-16,-4-1-4 0,-9 2 0 15,-6 3 5 1,-3 0 15-16,0-2-20 0,0-2 0 16,-10-2 0-16,-14 1-28 15,-7 3 8-15,-8 2 6 16,0 0 14-16,2 0-5 15,4 0 5-15,9 2-2 16,5 5-1-16,8-2 6 16,5 0-6-16,5 0 3 15,1 1 0-15,0-1-4 16,7-1 4-16,10 3 0 16,8-6 13-16,3-1-13 15,7 0 27-15,-3 0-27 16,0-1 11-16,-5-6-8 15,-7 4-3-15,-6 1 0 0,-7 2 3 16,-5 0-3 0,-2 0 0-16,0 0-7 0,0 0 9 15,-11 0-15-15,-14 0 1 16,-9 0-19-16,-7 0 17 16,-2 0 1-16,3 0 13 15,6 0 0-15,8 0 1 16,7 0-2-16,10 0 1 15,6 0 0-15,3 0 14 16,0 0-11-16,1 0 9 16,17 1-12-16,9 3 4 15,6 1 24-15,1-2-28 0,2-1 0 16,-3 1 6-16,-5 0-2 16,-6-3-4-16,-8 0 0 15,-5 0 4 1,-5 0-10-16,-4 0 14 0,0 0-8 15,0 0 28-15,-17 0-21 16,-9-7-7-16,-4 3-14 16,-2 1 14-16,0 3 0 15,4 0 0-15,6 0 0 16,10 0-1-16,7 0 5 16,3 0-8-16,2 0 2 15,0 0-2-15,5 0-9 16,16 5 13-16,6-2 0 15,8 1 14-15,4-2-14 16,3-2 13-16,0 0-13 0,-6 0 5 16,-7 0-9-16,-6 0 4 15,-10 0-18-15,-5 0 13 16,-8 0-70-16,0 0-92 16,-6 0-405-16</inkml:trace>
  <inkml:trace contextRef="#ctx0" brushRef="#br1" timeOffset="236782.0528">27779 6372 41 0,'0'0'34'0,"0"0"-20"16,0 0 0-16,0 0 12 16,0 0 15-16,0 0 20 15,0 0-41-15,-30 0-3 16,30 0 27-16,-1 0 10 15,1 0 53-15,0 0-17 0,0 0-25 16,0 0 25 0,0 0-33-16,-2 0-11 0,1 0-6 15,1 0-7-15,0 0 14 16,0 0-47-16,0 0 4 16,0 0 38-16,0 0-40 15,0 0-2-15,0 0 13 16,1 0-5-16,11 0-10 15,7 0 2-15,4 0 0 16,3 0 17-16,3 0-16 16,1 0-1-16,1 0 0 15,-3 0 5-15,-2 0-5 16,-1 0 0-16,-4 0 0 16,-4 0-1-16,-6 0 1 0,-5 0 0 15,-4 0-3-15,-2 0 13 16,0 0-23-16,0 0 13 15,0 0 0-15,0 0-11 16,0 0-9-16,-3 0 11 16,-9 0 6-16,-3 0-16 15,-2 0 14-15,3 0-15 16,-3 0-5-16,-1 0 22 16,-1 0-17-16,-1 0 4 15,-2 0 11-15,0 0 5 16,4-2-8-16,2 2 8 0,6 0 0 15,0 0 0 1,7 0 0-16,-1 0 0 0,2 0-4 16,1 0 16-16,-1 0-24 15,2 0 12-15,0 0 0 16,0 0-3-16,0 0 15 16,0 0-12-16,0 0 1 15,0 0 2-15,3 0 27 16,9 0-28-16,5 5 7 15,3-2-1-15,4 1 6 16,-1-1-14-16,-1-1 0 16,-1 2 3-16,-5-1-7 15,-2-2 4-15,-4 0-33 16,-4 0 17-16,-3-1-40 0,-1 3-37 16,-2-3-29-16,0 0-120 15</inkml:trace>
  <inkml:trace contextRef="#ctx0" brushRef="#br1" timeOffset="240150.1982">8806 2842 230 0,'0'0'88'16,"0"0"-48"-16,0 0-40 15,0 0 0-15,0 0 14 16,0 0-9-16,27 2 37 16,-8 0-11-16,2-2 20 15,6 0 34-15,4 0-64 16,2-2 0-16,0-7-11 15,-2-1 5-15,-2 0-12 0,-9 0-3 16,-6 3 0-16,-5 3 8 16,-6 1 2-16,-3 0-10 15,0 0 8-15,-5-2-8 16,-13 4-3-16,-5 1-28 16,-9 0 31-16,-5 1-10 15,-5 13 14-15,2 1-4 16,12-1 6-16,8-4 4 15,10-5-5-15,8-5-5 16,2 0-24-16,0 0 9 16,0 0 15-16,20 0 0 15,9-8 5-15,15-4 3 0,8-3-2 16,9 1-6-16,-3 1-129 16,-7-6-240-16</inkml:trace>
  <inkml:trace contextRef="#ctx0" brushRef="#br1" timeOffset="249692.1491">18868 6271 403 0,'0'0'45'0,"0"0"33"16,0 0-60-16,0 0 34 15,0 0 12-15,0 0-16 0,0 0 16 16,0 0-24-1,-3 0-12-15,3 0 32 0,0 0-60 16,0 0 0-16,6 0 0 16,8 0 6-16,9 0-10 15,3 0 4-15,2 3 0 16,-1 1 0-16,-5 1 0 16,2-1-3-16,-6-2-18 15,-6 0-17-15,-6-1 22 16,-6-1-10-16,0 0 20 15,0 0-14-15,-9 0-18 16,-13 0 5-16,-8 0-15 16,-3 0 30-16,0 0 8 15,0 0 6-15,5 0 4 16,3 0 0-16,8 0 15 0,5 0-15 16,8 0 28-16,2 0-25 15,2 0 4-15,0 0-7 16,0 0 0-16,0 0 33 15,0 0-23-15,3 0-2 16,9 0 5-16,3 0 1 16,4 0 23-16,0 0-37 15,1 0 0-15,0 0 19 16,-7 0-18-16,-2 0-2 16,-3 0-4-16,-3 0-15 15,-5 0-21-15,0 1-38 16,0-1-62-16,0 0 40 0,-15 0-113 15</inkml:trace>
  <inkml:trace contextRef="#ctx0" brushRef="#br1" timeOffset="252963.24">18713 6355 369 0,'0'0'27'15,"0"0"-14"-15,0 0-2 16,0 0 5-16,0 0-13 15,0 0 14-15,0 0 61 16,-6 0-11-16,6 0-3 16,0 0-32-16,0 0-23 15,0 0 57-15,0 0-60 16,6 0 16-16,6 0 13 16,3-2-14-16,6-1 15 15,1 0-36-15,2-1 0 0,0-1 25 16,0 3-25-1,-1-1 0-15,0 1-5 0,-5 1 11 16,-2-1 5-16,-5 2-11 16,-7 0 0-16,-1 0-8 15,-3 0 8-15,0 0 0 16,0 0 0-16,0 0-1 16,0 0 0-16,-1 0-27 15,-11 0 28-15,-6 0-8 16,-2 0 19-16,-4 0-14 15,4 0 6-15,-1 0-3 16,-3 0 6-16,3 0-6 16,-1-1 0-16,2 0 1 15,2 1 0-15,5 0-1 16,1 0 0-16,3 0 7 0,3 0-8 16,1 0 1-16,1 0 0 15,3 0-14-15,1 0 14 16,0 0 0-16,0 0-3 15,0 0 9-15,5 0-13 16,14 0 7-16,4 2 0 16,7 1 12-16,3-1-7 15,0-1-5-15,1-1 2 16,-5 2 4-16,-4-2-12 16,-4 5 6-16,-8-5 0 15,-5 2-26-15,-3-1 25 16,-5-1 1-16,0 0-1 0,0 0-15 15,-11 0 14 1,-10 0-5-16,-6 0-18 0,-5 0 16 16,1 0-12-16,3 0 18 15,2 0 3-15,7-1 0 16,6-4 3-16,1 3-3 16,4 2 0-16,4 0-3 15,1 0 5-15,3 0-2 16,0 0 6-16,0 0-4 15,0 0-4-15,0 0-1 16,0 0 3-16,0 0 15 16,10 0-12-16,5 0 1 15,2 2 7-15,2 1-7 0,3-3-4 16,-2 0-4 0,1 0 4-16,-1 0-2 0,-4-5-7 15,-3 0-13-15,-6 0 0 16,-4 3-20-16,-3-1 12 15,0-2-72-15,-9 2-129 16,-8 0-113-16</inkml:trace>
  <inkml:trace contextRef="#ctx0" brushRef="#br1" timeOffset="260190.0982">26105 3106 313 0,'0'0'87'16,"0"0"0"-1,0 0 0-15,0 0-52 0,0 0 9 16,0 0 5-16,0 0-10 16,-4-42 1-16,4 38-7 15,0 3-11-15,0-1 52 16,0 2-74-16,0 0 0 16,0 0-3-16,0 0 5 15,0 6-5-15,0 7-1 16,0 2 4-16,0 1 8 15,0 0-8-15,0-1 0 16,0 2 7-16,0 4-7 0,0 3 20 16,0 6-20-1,0 3 0-15,0 0 15 0,0 2-11 16,1 1-4-16,4-3 0 16,-1 0 13-16,-1 0-4 15,-1-7-9-15,-1-1 0 16,1-5-6-16,-2-9 8 15,0 0-2-15,0-7 6 16,0-3-2-16,0-1 7 16,0 0-11-16,0 0 0 15,0 0 13-15,0 0-7 16,0-2-6-16,0-14 7 16,-2 4 3-16,-5-8-20 15,-2 1-41-15,0 2-36 16,0-2 14-16,0 2-91 0,1 0-138 15</inkml:trace>
  <inkml:trace contextRef="#ctx0" brushRef="#br1" timeOffset="260790.0405">26078 3292 337 0,'0'0'195'15,"0"0"-131"-15,0 0-23 0,0 0 4 16,0 0-31-16,0 0 45 16,7-6-37-16,-7 5-11 15,3-2 29-15,1 1-35 16,-4 2-5-16,1 0 31 15,-1 0-23-15,0 0 40 16,0 0-41-16,0 0 1 16,0 0 39-16,0 0-43 15,0 0-4-15,-5 0 6 16,-6 0 3-16,-7 0-3 16,-1 0-6-16,-5 0 0 15,0 0 8-15,4 0-8 0,4 0 0 16,2 0 12-16,3 0-5 15,5 2-6-15,1-2-1 16,1 2 0-16,2-1-1 16,1-1 2-16,-5 3-1 15,2-2 0-15,-6 1 4 16,1 1-9-16,-2-3 5 16,2 3 0-16,0-1 8 15,-2 0-8-15,2-1 0 16,0-1 0-16,2 0 4 15,-2 0 12-15,3 0-16 16,1 2 0-16,4-2 0 16,-1 0 0-16,1 0 0 15,1 0-4-15,0 0 0 0,0 0-41 16,0 0-42-16,7 0-75 16,14 0 97-16,6 0-91 15,-1-7-247-15</inkml:trace>
  <inkml:trace contextRef="#ctx0" brushRef="#br1" timeOffset="261547.8222">25856 3146 364 0,'0'0'187'0,"0"0"-124"0,0 0-39 16,0 0-14-16,0 0-3 16,0 0 20-16,0 0-27 15,0 0 2-15,-9 9 38 16,-4 7-34-16,-2 1 8 16,-3 5 18-16,-4 2-30 15,4-2 16-15,-3 2-18 16,5-3 0-16,3-1 6 15,3-3-6-15,4-5 0 16,3 2-1-16,3-4 11 16,0-3-13-16,0-4 3 15,0 0 0-15,13-1 2 16,6 0 1-16,6-2-3 0,6 0 3 16,4 0-3-16,2 0-14 15,0 0-102-15,-3-2-169 16</inkml:trace>
  <inkml:trace contextRef="#ctx0" brushRef="#br1" timeOffset="262148.4659">26105 3125 275 0,'0'0'154'15,"0"0"-95"-15,0 0 22 16,0 0-30-16,0 0-15 16,0 0 53-16,-7 0-38 15,16 0-21-15,11 0-19 16,9-2 0-16,5-3 13 16,2 3-24-16,0-1 0 15,1 3 16-15,0 0-13 0,-4 0 3 16,-5 0-6-16,-6 0 11 15,-5 0-12-15,-6 0 1 16,-2 0 0-16,-5 0-6 16,-2 0 6-16,-2 0-1 15,0 0 0-15,0 0-43 16,0 0 39-16,0 0-120 16,0-10-171-16</inkml:trace>
  <inkml:trace contextRef="#ctx0" brushRef="#br1" timeOffset="262424.9626">26403 2992 389 0,'0'0'187'0,"0"0"-126"16,0 0-20-16,0 0-35 15,0 0-6-15,0 0 5 16,75-4 6-16,-51 8 20 15,-2 8-31-15,-7 4 2 16,-1-1 15-16,-8 2-13 16,-5 1 9-16,-1 2 1 15,0 0-9-15,-10 0 31 16,-8 1-36-16,4-3 0 16,1-5-1-16,6-2 1 15,7-6-44-15,0-5-36 16,10 0-176-16</inkml:trace>
  <inkml:trace contextRef="#ctx0" brushRef="#br1" timeOffset="262808.5693">26799 2857 170 0,'0'0'426'16,"0"0"-333"-16,0 0-86 0,0 0 54 15,0 0-57 1,0 0-4-16,4-5 39 16,-4 5-30-16,0 7 1 0,-4 12 9 15,-8 3-13-15,-2 7 63 16,-3 2-62-16,0 3-2 15,2 0 11-15,2-3-4 16,2-1-12-16,4-6 0 16,1-3 11-16,2-6 6 15,0-4-17-15,3-2 0 16,-1-5 9-16,1-2-9 16,1-2 0-16,0 0-1 15,0 0-36-15,0-4 36 16,-2-8-177-16,1-6-117 15</inkml:trace>
  <inkml:trace contextRef="#ctx0" brushRef="#br1" timeOffset="263114.874">26585 2842 415 0,'0'0'31'0,"0"0"-19"15,0 0 4-15,0 0 120 16,29 83-68-16,-19-62-24 0,7-2 18 16,-2 1-25-16,5 1 24 15,-1-1-40-15,1 2-14 16,3-1 29-16,-4 1-33 15,2 0 6-15,0 4-9 16,-2 1 0-16,2 2-4 16,-5 2 4-16,-5-2-95 15,-9-4-120-15</inkml:trace>
  <inkml:trace contextRef="#ctx0" brushRef="#br1" timeOffset="271246.0977">16254 993 314 0,'0'0'116'16,"0"0"-76"-16,0 0 16 15,0 0-1-15,0 0-30 16,0 0 7-16,0 0-7 16,0 0-7-16,-2 0 55 0,2 0-56 15,0 0 13-15,0 0-10 16,0 0-6-16,0 0 15 15,0 0-12-15,0 0-15 16,0 0 44-16,0 0-36 16,0 0-6-16,0 0 31 15,0 0-26-15,0 0 30 16,0 0-34-16,2 0-3 16,9-5 33-16,3-2-35 15,2-2 0-15,-1 2-8 16,1 1 26-16,-2 2-21 15,2 0 3-15,-2 4 0 0,0-1-6 16,2 1 6 0,-2 0-4-16,-2 0 1 0,-1 0 3 15,-1 2-2-15,-2 5 2 16,-2 3 0-16,-2 2-20 16,2 0 20-16,-6 3 0 15,0 2 0-15,0-2 6 16,0 1-13-16,0-3 7 15,-6-3 0-15,3-1 3 16,-3-4-3-16,2 1 0 16,-2 0-5-16,-6 1 16 15,0-2-6-15,-2 2-5 16,0 0 0-16,0-1 3 16,2-2-3-16,3 1 0 15,3-3-2-15,3-2 14 0,2 0-17 16,1 0 5-16,0 0 0 15,0 0-1-15,0 0 1 16,0 0 0-16,0 0-1 16,0 0 14-16,0 0-16 15,1 0 3-15,8 0 0 16,5 0-2-16,1 0 6 16,0-2-4-16,-4 2 0 15,1 0 8-15,-2 0-26 16,-3 2 18-16,-1 7 0 15,-3-1-21-15,0 4 21 16,-3-1-10-16,0 2 9 0,0 0-2 16,0 4-1-16,0 2 4 15,-3-2 0-15,-9 2-2 16,0-2 2-16,-2 0 0 16,1-1 1-16,1-2 9 15,1-3-16-15,0-2 6 16,2-3 0-16,0-2 6 15,-3-3-6-15,0-1 0 16,-3 0-4-16,2 0-26 16,-4 0 15-16,4-1-83 15,-2-6-42-15,0 3-141 16</inkml:trace>
  <inkml:trace contextRef="#ctx0" brushRef="#br1" timeOffset="271771.1933">15882 1786 107 0,'0'0'359'0,"0"0"-255"16,0 0-23-16,0 0-74 16,0 0 42-16,0 0-7 15,41-13-12-15,-16 3 35 16,5 2-45-16,1-1 13 15,0 1-9-15,5 0-16 16,0-3 35-16,1 1-38 16,2-3 1-16,-1 0 27 15,3-2-28-15,-4-1-4 16,2-2-1-16,-2 1 12 0,-3 1-1 16,-4 4-11-1,-7 2 0-15,-4 2 6 0,-3 4-3 16,-5 1-5-16,-2-1 2 15,-3 3 0-15,-2 1-4 16,-4 0 4-16,0 0 0 16,0-2 3-16,0 2-1 15,0 0-4-15,3 0-21 16,3 0-83-16,0 0 4 16,-3 10-132-16</inkml:trace>
  <inkml:trace contextRef="#ctx0" brushRef="#br1" timeOffset="282582.401">2374 14451 592 0,'0'0'11'0,"0"0"34"15,0 0-43-15,-83 4 42 16,65 5-44-16,-6 3 13 16,-1 2-9-16,-2 5 12 0,6-2-12 15,0-2 34-15,7 2-36 16,1 1 36-16,1 4-38 15,2 5 2-15,-1 2 22 16,1 5-24-16,-2 3 0 16,3 4 0-16,6 1 12 15,0 2-14-15,3 3 2 16,0-3 0-16,3 1 6 16,19-5-6-16,8-2-13 15,12-3 6-15,10-1-32 16,12-1 4-16,8-2-21 15,7-3-36-15,2-4-69 16,-1-5-173-16</inkml:trace>
  <inkml:trace contextRef="#ctx0" brushRef="#br1" timeOffset="283692.0147">9346 14475 567 0,'0'0'43'0,"0"0"11"16,0 0-37-16,0 0 16 15,-88-75-24-15,80 63 37 16,4 3-35-16,-2 4 9 16,6 2 33-16,0 1-34 15,0 2 10-15,0 0-29 16,0 0 5-16,0 0-12 16,0 0 7-16,15 0 0 15,10 11-19-15,11 6 22 0,7 4-3 16,5 5 0-16,-3 5 17 15,1 3-20-15,-4 8 3 16,-4 5 0-16,-5 5 10 16,-7 5-5-16,-1 4 7 15,-7 10-12-15,-9 3 7 16,-4 3 4-16,-5-1-11 16,0-2 0-16,-16-2 10 15,-10 1-10-15,-13 4 0 16,-9 5-49-16,-13-3-61 15,-22-9-75-15</inkml:trace>
  <inkml:trace contextRef="#ctx0" brushRef="#br1" timeOffset="291173.5885">27348 5187 331 0,'0'0'119'0,"0"0"-61"16,0 0 15-16,0 0-1 15,0 0-8-15,0 0 37 16,0 0-27-16,0 0 6 15,1 0-22-15,-1 0-21 16,0 0 19-16,0 0-40 16,-4 0-11-16,-2 0 6 15,-3 0-5-15,1 0-6 16,2 0 0-16,3 0 1 16,3 0-13-16,0 0 12 15,0 0 0-15,0 0-17 16,0 0 5-16,6-3-14 15,7-4 22-15,4-4 8 16,1-1-19-16,-6 6 11 16,-6 1 4-16,-6 3-7 0,0 2 7 15,0 0-2-15,0 0-6 16,-14 0 7-16,-2 11-12 16,0 2 13-16,2 4-35 15,10-6-62-15,4-11-348 16</inkml:trace>
  <inkml:trace contextRef="#ctx0" brushRef="#br1" timeOffset="321648.7254">12935 7381 22 0,'0'0'64'0,"0"0"-45"16,0 0 35-16,0 0-50 16,0 0 36-16,-87-29-26 15,81 26 49-15,2-1-13 16,2 4 36-16,2 0-8 0,0 0-46 16,0 0 25-1,0 0-43-15,0 0 25 0,0 0 9 16,0 0-20-16,0 0 22 15,0 0-35-15,0 0 0 16,0 0-11-16,9-2 0 16,26-1-4-16,23-1 25 15,22-1 9-15,20-2-1 16,9-1-33-16,7 3 0 16,-2 2 11-16,-1 3-9 15,-3 0-2-15,-2 0 2 16,-1 0 6-16,-2 0-12 15,-1 0 4-15,2 0 0 16,0-3 0-16,-2-3 0 16,-5 1 0-16,-7-3-3 0,-11 4-33 15,-11-3 20-15,-12 2-59 16,-15 0-33-16,-17-2-39 16,-19-3-288-16</inkml:trace>
  <inkml:trace contextRef="#ctx0" brushRef="#br1" timeOffset="322063.4942">13610 7436 538 0,'0'0'0'16,"0"0"20"-16,0 0-2 15,0 0-18-15,0 0-8 16,0 0 6-16,-12 3 4 16,39 0 43-16,15 1 27 15,15-1-26-15,10 0 16 16,9-1-59-16,7 1 5 15,1 1 14-15,4-4-17 16,6 0 7-16,0 0-12 16,1 0 25-16,-8-4-31 15,-2-9 6-15,-11-3 0 0,-7-2 1 16,-7-2 1-16,-10 4-4 16,-12 0-11-16,-15 8-34 15,-13 3 19-15,-10 5-72 16,-10 0-49-16,-26 0-192 15</inkml:trace>
  <inkml:trace contextRef="#ctx0" brushRef="#br1" timeOffset="322775.685">13806 7539 402 0,'0'0'110'0,"0"0"3"16,0 0-69-16,0 0 9 16,0 0 3-16,0 0 8 15,0-8-3-15,0 8-26 16,0 0-35-16,0 5 0 16,7 21-2-16,4 8 2 15,6 13 31-15,1 0-18 16,2 3 24-16,1-2-26 15,-1-5-9-15,2-4 9 16,-2-9-6-16,-2-8-5 16,-6-8 6-16,-3-7-4 15,-3-7-2-15,1 0-15 0,1-10-46 16,-1-16 34-16,-5-6-161 16,-2-2-166-16</inkml:trace>
  <inkml:trace contextRef="#ctx0" brushRef="#br1" timeOffset="323083.9512">13741 7761 475 0,'0'0'129'15,"0"0"-125"-15,0 0-2 0,0 0-1 16,0 0 41-16,0 0 46 15,38 95-42-15,-18-62 4 16,2 3-4-16,1-1-27 16,0-1 15-16,-4-5-30 15,1-5 3-15,-3-7 2 16,-5-10-4-16,3-5-5 16,2-2 12-16,5-12-6 15,8-17 43-15,3-8-49 16,0-2-7-16,-4 0-9 15,-3 5-73-15,-7 8-64 0,-4 8-103 16</inkml:trace>
  <inkml:trace contextRef="#ctx0" brushRef="#br1" timeOffset="325482.0525">14717 8257 689 0,'0'0'88'16,"0"0"-39"-16,0 0 18 16,0 0-62-16,-83 25-5 15,50 6 1-15,-3 8 16 16,1 4-2-16,4 4-10 15,7-3-3-15,8-2 23 16,12-9-25-16,4-8 0 16,0-7 0-16,7-9 5 15,12-9-5-15,10 0 1 16,2-12 3-16,3-15 3 0,-2-4-7 16,-7-1-14-1,-6 3 9-15,-11 5 1 16,-7 5-6-16,-1 7 6 0,-6 5 0 15,-11 4-8-15,-2 3-7 16,2 0 16-16,3 11 3 16,2 5 0-16,8 1 0 15,4 1-9-15,0 2 5 16,10-1-14-16,14-1 25 16,6-4-7-16,6-7 8 15,5-7-3-15,0 0 4 16,-4-7-9-16,-2-12 0 15,-6-6 4-15,-2-6 1 16,-6-5-5-16,-4-5 4 0,-4-2 2 16,-6-6-3-16,-2-7-3 15,-5-3 0-15,0 0 0 16,0 5 7-16,0 8-7 16,0 6 13-16,-2 8-8 15,2 5-1-15,0 10-4 16,-1 6 0-16,1 6 27 15,0 5-22-15,-2 0-10 16,2 0 1-16,-3 11-16 16,0 11 8-16,-1 10 14 15,-4 9-2-15,1 4 23 16,1 8-21-16,1 4-2 16,2 1 22-16,3 0-19 0,0-3 10 15,2-9-13-15,13-7 0 16,6-5 14-16,3-7-14 15,4-8-6-15,2-5 6 16,1-8 0-16,-1-6 16 16,0 0-16-16,-2-1 0 15,-3-12 16-15,-4 0-5 16,-1 0-11-16,-5 0 0 16,0-2 6-16,-3 2-6 15,-2-1 0-15,-3 0 0 16,-1 1 0-16,-3-1 9 15,0 1-10-15,-1 0 1 16,1 3 0-16,-3 3 3 16,2 2-3-16,0 2-6 15,0 3-5-15,-2 0-3 0,0 0 1 16,0 0-5-16,0 0 0 16,0 0 13-16,0 0-6 15,0 0-2-15,0 0 3 16,0 0 5-16,0 0 5 15,0 0-2-15,0 0 4 16,0 0 15-16,0 0-8 16,0-7 19-16,0-2-10 15,-4-4-11-15,-1-2-8 16,-1-4 1-16,0-2 0 16,-2-4 11-16,-3 0-11 15,-1 2 0-15,-3 1-5 0,0 9 5 16,0 6-8-16,3 0-5 15,0 7 5-15,2 0 6 16,1 0-7-16,1 2 9 16,3 5 5-16,4 1-5 15,1 2-14-15,0 2 8 16,3-1 6-16,15 1 3 16,6-2-3-16,7-7 0 15,4 2 9-15,-1-3-9 16,-1-2 0-16,-3 0-3 15,-2 0 14-15,-3 0-12 16,-4 0 1-16,-6 0 0 0,-2 0-11 16,-5 0 15-16,-4 1-4 15,-2 3 0-15,-2 3 2 16,0 4-16-16,0 5 14 16,0 5 0-16,0 2 1 15,-5-1 13-15,2 0-2 16,3-3-12-16,0-2 4 15,0-3-8-15,5-2 4 16,10-5 0-16,1-3 4 16,8-4 0-16,1 0-2 15,4 0-4-15,-3-6 11 16,-6-2-11-16,-5 2 2 16,-11 3-7-16,-2 3 4 0,-2 0-3 15,0 0 5-15,0 0-24 16,-2 5 25-16,-9 9-1 15,2 3 3-15,1-3-2 16,6 1 18-16,2-2-16 16,0-4-2-16,8 0-2 15,11-3 2-15,10-6 2 16,5 0 4-16,5-10-6 16,1-8 5-16,-4 0-5 15,-11 1-7-15,-5 7 2 16,-11 4 5-16,-6 3 9 15,-3 3-9-15,0 0-25 16,0 0 21-16,-11 4 2 0,-4 6 2 16,0 0 0-1,5-4 5-15,4 0 15 0,4-3-20 16,2 0-12-16,0-1 8 16,0-1 8-16,9-1-5 15,6 0 1-15,2 1 0 16,-4 1-8-16,-1 0 8 15,-5 7-2-15,-5 2-10 16,-2 8 4-16,0 3 6 16,-3 4 0-16,-10 4 2 15,-1-6 10-15,4 0-8 16,-1-7 2-16,8-5 5 16,2-3-8-16,1-5-1 15,0-3-6-15,0-1 6 0,18 0 15 16,3-4-15-1,3-9 0-15,-1-1 7 0,-2-1-6 16,-7 3 9-16,-3-2-10 16,-5 0 0-16,-1 1 8 15,-4-2-4-15,-1-1-4 16,0-1 0-16,0-3 8 16,-9-2-3-16,1 3-5 15,0-1 0-15,5 4 0 16,-1 2 3-16,2 1-3 15,1 1 1-15,1 3 2 16,0-2-3-16,0 2 0 16,0-2 0-16,0-2-11 0,6-2 21 15,1-2-10-15,1-2 3 16,0-2 1-16,-2 0 22 16,0 2-26-16,-2 3 0 15,-3 5 28-15,1 4-28 16,-2 7-5-16,0 0 0 15,0 0-43-15,0 20-25 16,0 5-7-16,0 4-44 16,-3-2-34-16,-10-4-440 15</inkml:trace>
  <inkml:trace contextRef="#ctx0" brushRef="#br1" timeOffset="326373.9032">15989 8431 515 0,'0'0'93'15,"0"0"6"-15,0 0-10 16,0 0 8-16,0 0-73 16,0 0-16-16,-77-31 18 15,50 41-25-15,0 8 6 16,1 7 17-16,4 7-23 15,3 0 22-15,8 4-23 0,5-4 0 16,6-4 0 0,0-5 0-16,2-8-4 15,12-6 3-15,2-9 1 0,3 0 16 16,7-6-12-16,2-16 9 16,5-9 27-16,-2-8-37 15,-3-5-2-15,-7-1 5 16,-7-3-2-16,-8-2 7 15,-6-2-11-15,0-2 0 16,-5-4 2-16,-11 4 2 16,-4 7-4-16,5 7 0 15,2 13 0-15,7 10 13 16,3 9-13-16,2 5-6 0,1 3-10 16,0 3 2-1,0 21-1-15,0 12 7 0,7 10 8 16,8 7 8-16,1-2-8 15,5-5 0-15,1-7-4 16,1-13 4-16,2-7-6 16,-1-9 5-16,-2-9 2 15,0-1 6-15,0-8-7 16,-1-14 0-16,-5-3-4 16,-3-3 13-16,-6 8-10 15,-6 6 1-15,-1 8 0 16,0 5-7-16,0 1-1 15,-1 7-16-15,-9 17 21 0,0 3 5 16,4 2-2 0,6-3 0-16,0-3 0 0,0-6-7 15,16-4 7-15,3-4 0 16,6-7 5-16,2-2-5 16,1 0 0-16,-1-16-10 15,-6 0-10-15,-5 1 16 16,-8 4-16-16,-5 0 20 15,-3 5 0-15,0 1 4 16,0 4-8-16,0 1 0 16,-3 0-5-16,-9 20 2 15,-3 11 8-15,0 7-1 16,0 4 9-16,2 0 2 16,-2 1-10-16,4-7-1 0,4-7 9 15,4-11-13 1,3-9 4-16,0-6-7 0,0-3 7 15,0-3 7-15,10-20 8 16,11-10-15-16,3 0 2 16,3 1-10-16,1 4-38 15,-1 7-79-15,-5 4-101 16</inkml:trace>
  <inkml:trace contextRef="#ctx0" brushRef="#br1" timeOffset="326800.8368">17518 8214 784 0,'0'0'41'16,"0"0"-36"-16,0 0 8 16,15 103 6-16,-12-54 7 15,-2 2-15-15,-1 0 12 16,0-5-23-16,0-9 0 16,0-11-5-16,0-11-47 15,3-15-69-15,13-7-70 16,6-28-362-16</inkml:trace>
  <inkml:trace contextRef="#ctx0" brushRef="#br1" timeOffset="327993.7399">17810 8206 582 0,'0'0'144'0,"0"0"-53"16,0 0-64-16,0 0-25 15,0 0 6-15,-13 88 8 16,-8-41 22-16,-7 0-38 15,-4-4 9-15,3-4 10 16,2-9-19-16,5-7 0 16,8-9 4-16,4-6 1 15,8-8-10-15,2 0-9 16,0-7-24-16,2-13 31 16,14-3-24-16,8 1 27 0,3 8 4 15,3 6-12-15,-2 6 11 16,-3 2-11-16,-2 0 12 15,-4 13-2-15,-2 4 2 16,-3 1-1-16,-3-1-1 16,-2-3-1-16,1-4-4 15,-4-3 6-15,0-7 1 16,2 0 6-16,-1-5 2 16,6-15-1-16,1-3-7 15,2-4 7-15,3 1-10 16,1 2 3-16,-1 2 0 15,1 9 3-15,1 4 1 0,1 6-8 16,0 3 2 0,1 0 2-16,-2 3-9 0,-4 11 9 15,-4 3 0-15,-7 1-11 16,-5 1 12-16,-1-1-1 16,0-2 0-16,0-5 4 15,0-3 4-15,0-6-8 16,3-2 0-16,12-2-4 15,6-18 4-15,1-6-8 16,4-1-35-16,-6 1-5 16,-4 4 39-16,-5 7 0 15,-6 6 9-15,-5 8 4 16,0 1-4-16,0 7 0 0,-9 13 2 16,-5 5 28-1,1-1 39-15,3-2-58 0,5-1-10 16,5-1 16-1,0-6-17-15,2-4 0 0,15-6 2 16,6-4 4-16,2 0-12 16,4-4 4-16,-6-10-33 15,-3 1 6-15,-11 3-28 16,-5-2 40-16,-4 4-13 16,0-1-9-16,-7 2 16 15,-11 2-49-15,-3 2-7 16,-1 3 78-16,2 0 2 15,8 0 23-15,6 8 1 16,5 2-22-16,1 3 23 0,0 1-22 16,12-3 14-16,9-3 20 15,1-4-28 1,4-4 4-16,2 0-3 0,0-6-9 16,0-12 31-16,1-6-4 15,-4 1-5-15,-3-1 39 16,-4 0-23-16,-1 3 6 15,-10 1 3-15,-1 1-16 16,-3 0 48-16,-3 2-34 16,0 5-8-16,0 1-11 15,0 5-8-15,0 3 9 16,2 3-29-16,-1 0 0 16,2 0-9-16,3 9-5 0,-3 13 13 15,3 3-9-15,0 1 20 16,-1-4-12-16,2-2 2 15,0-6 0-15,-1-6-2 16,-1-3 2-16,-1-5-12 16,1 0 7-16,2 0 0 15,1-7-1-15,-1-1-2 16,-1 1 3-16,-4 5-1 16,-1 2 6-16,2 0-12 15,-3 0 8-15,1 0-11 16,2 0 14-16,0 0-6 15,5 0 7-15,4-5 23 16,6-7-15-16,7-8-5 16,0-9-3-16,2-3-56 0,-6-1-53 15,-6 9-181-15</inkml:trace>
  <inkml:trace contextRef="#ctx0" brushRef="#br1" timeOffset="328360.6886">18911 8467 306 0,'0'0'340'16,"0"0"-259"-16,0 0-53 0,0 0 28 16,0 0-8-1,0 0-23-15,24-37 26 0,-15 24-30 16,3-1-13-16,3-3 24 15,0 0-23-15,3-3-9 16,-5 3 10-16,1 3-1 16,-8 6-9-16,-3 5 0 15,-3 3 0-15,0 0-14 16,0 0 14-16,0 0-19 16,0 4 10-16,0 6 9 15,3-1 2-15,1-3-2 16,2-3 0-16,3-1 6 15,3-2 1-15,7 0-8 0,4-14 1 16,-4-6-37-16,-1-1-26 16,-7 1-77-16,-7 6-84 15</inkml:trace>
  <inkml:trace contextRef="#ctx0" brushRef="#br1" timeOffset="328827.301">18794 8274 321 0,'0'0'129'15,"0"0"-7"-15,0 0-35 16,0 0-8-16,0 0-4 16,0 0-7-16,-8-42 18 15,8 36-52-15,0 4 7 16,1 2-2-16,1 0-27 16,4 0-11-16,3 16-1 15,4 11 0-15,2 12 27 16,0 2-18-16,-4-2 3 15,-1-5-7-15,-3-7-5 0,1-10 26 16,-2-9-26 0,-3-3 0-16,3-5 14 0,4-5-14 15,5-20 42-15,6-12-32 16,1-9 2-16,-5-5-24 16,-5-5 10-16,-6 5-41 15,-3 6 26-15,-2 16-65 16,1 17-11-16,-2 12-27 15,0 0-91-15,0 21-252 16</inkml:trace>
  <inkml:trace contextRef="#ctx0" brushRef="#br1" timeOffset="329095.9633">18999 8406 237 0,'0'0'146'0,"0"0"50"15,0 0-117-15,0 0 10 16,0 0 9-16,0 0 2 15,42 1-8-15,-16-20-69 16,2-5-19-16,0-4 11 16,-1 5-15-16,-5 4-3 15,-7 8 2-15,-4 7 2 16,-4 4-12-16,-5 11-12 16,1 14 15-16,0 9 7 15,0-5 2-15,4 1 4 16,6-7-5-16,4-6 3 15,8-6-25-15,7-5 8 16,7-6-52-16,-3 0-47 0,-1-12-218 16</inkml:trace>
  <inkml:trace contextRef="#ctx0" brushRef="#br1" timeOffset="329599.2938">15774 9336 347 0,'0'0'301'15,"0"0"-282"-15,0 0-9 16,0 0-1-16,0 0 5 15,0 0-12-15,120 14 61 0,-44-8-23 16,20-2 12-16,17-4-13 16,14 0-36-16,10 0 62 15,10-21-50-15,13-2-13 16,4-10 10-16,5-1-11 16,-5 3-1-16,-15-2 0 15,-15 8 0-15,-20 3 1 16,-22 7-1-16,-19 3 0 15,-16 5-4-15,-16 2-17 16,-9 5-36-16,-11 0-61 16,-17-2-177-16</inkml:trace>
  <inkml:trace contextRef="#ctx0" brushRef="#br1" timeOffset="336041.2249">12878 6341 282 0,'0'0'132'16,"0"0"-54"-16,0 0 2 15,0 0-78-15,0 0 9 16,0 0 17-16,0 0-7 16,0 0 7-16,-63 0 25 15,57 0-50-15,2 0 21 16,-2 0-24-16,-3 0 13 16,0 7-24-16,1 3 11 15,-2 4 0-15,0 1 17 16,-1 2-6-16,-4 4-5 15,3-1 9-15,-2 2-14 16,3-1 21-16,2 0-22 16,0 1 0-16,6 0 30 0,0 0-28 15,3 2-2-15,0 3 0 16,0 0 12-16,0 2 1 16,0 2-13-16,3 1 6 15,3 0-6-15,1-2 14 16,4 2-10-16,1-1-4 15,0 1 9-15,0-3-2 16,1-3-7-16,1-2 0 16,2-8-1-16,-4-2 9 15,4-4-4-15,-2-3-4 0,-1-7 13 16,-1 0 0 0,6 0-7-16,0-14-5 0,10-8 31 15,-1-3-24-15,1 2-7 16,1-2-1-16,-4 1 0 15,-2 1 18-15,-1-3-18 16,0 2 0-16,-4 1 10 16,-1-2-6-16,-7-2 11 15,0 3-12-15,-4-4 4 16,-3 1 23-16,-1-1-30 16,-2-3 0-16,0 1 9 15,0 0-4-15,-9 1-6 16,-4 4 1-16,1 2 0 15,-6 1 14-15,0 4-14 16,-2-1 0-16,1 3 13 0,1 4-9 16,-1-1 0-16,-2 1-4 15,-3 2 3-15,0 1-7 16,-3 1 4-16,4 3 0 16,-3 3-2-16,2 2 2 15,0 0-5-15,-1 0 5 16,1 2-3-16,3 8-14 15,0 2 17-15,4 2-5 16,1 1-7-16,5 1 11 16,2 0-13-16,3 1 5 15,1 0-30-15,5-3 38 16,0 2-44-16,0 1-12 0,0 0-10 16,5 0-61-16,7-4-39 15,1-6-307-15</inkml:trace>
  <inkml:trace contextRef="#ctx0" brushRef="#br1" timeOffset="338066.2505">15680 7279 413 0,'0'0'176'0,"0"0"-119"0,0 0-57 16,0 0 0 0,0 0 7-16,0 0 2 0,0 12-9 15,11 5 41-15,6 3-40 16,8 6 44-16,8 3-44 15,8-1 24-15,6 0 35 16,6-1-47-16,7-4-10 16,3-2 19-16,1-7-20 15,-1-7 24-15,-2-6-26 16,-6-1 0-16,-2 0 10 16,-5-10-10-16,-6-5-2 15,-8-2-17-15,-7-2-54 16,-12 0 3-16,-6-2-87 15,-9 0-110-15</inkml:trace>
  <inkml:trace contextRef="#ctx0" brushRef="#br1" timeOffset="338336.5957">16303 7295 269 0,'0'0'84'16,"0"0"89"-16,0 0-79 15,0 0-54-15,0 0-26 16,0 0-14-16,56-25 0 15,-18 25 15-15,2 12-7 16,0 2 12-16,-1 5-12 16,-5 4 3-16,-4 0 16 15,-8 2-27-15,-7 2 0 16,-6-3 26-16,-6 0-22 0,-3-1 0 16,0 0 17-1,-10-3-4-15,-4-2 2 0,4-5-19 16,0-1-2-16,5-6-5 15,5-3-77-15,0-3-60 16,2 0-274-16</inkml:trace>
  <inkml:trace contextRef="#ctx0" brushRef="#br1" timeOffset="339962.1605">17072 7570 476 0,'0'0'169'15,"0"0"-136"-15,0 0 6 16,0 0-22-16,0 0 11 0,78-78-23 15,-59 56 7 1,-5 1 6-16,-4 1-18 0,-3 4 0 16,-7 1 29-16,0 3-17 15,0 4 9-15,0 1-12 16,-8 3-3-16,0 3 4 16,1 1-10-16,0 0-9 15,0 3 9-15,0 9 0 16,-1 4-11-16,4 2 7 15,1 0 4-15,3 2 2 16,0-2-2-16,0-2 0 16,6-2 10-16,4-4-10 15,3-4 0-15,0-3-1 16,3-3 5-16,0 0 28 0,5-6-26 16,4-9-3-16,0-3 28 15,-2 4-28-15,-2 1 11 16,-4 6-14-16,-2 2 7 15,-5 5 0-15,0 0-7 16,-1 0 0-16,0 11-11 16,-1 6 22-16,-2 3-17 15,-3 1 6-15,-3-1 0 16,0-5 7-16,0-2-7 16,0-7 0-16,0-1 5 15,0-5-2-15,0 0-6 16,0 0-9-16,7 0 12 15,9-14-18-15,4-6 18 0,4 1-13 16,0 1 2 0,-3 0-19-16,1 1 27 0,-3 5-21 15,0 2 24-15,-6 5-11 16,-4 3 0-16,-5 2-2 16,-2 0 2-16,-2 0-21 15,0 0 14-15,-2 2-22 16,-11 11 40-16,-5 4 0 15,1 0 3-15,3 0-3 16,3 1 12-16,2-5-10 16,3 1 4-16,5-4-6 15,1-4 0-15,0-3 15 0,0-1-10 16,7-2-5 0,5 0 24-16,6-5-14 0,0-11 16 15,0-5-26-15,0-1 0 16,-2-3 17-16,-4-3 0 15,0 2-17-15,-5-1 15 16,-2 1-12-16,-4 4 27 16,-1 1-28-16,0 1 1 15,0 7 31-15,0 3-27 16,0 4-7-16,0 4 0 16,0 2 4-16,0 0-9 15,0 0 1-15,0 9-9 16,0 11-6-16,0 6 25 0,0 0-6 15,2 2 3 1,6-3 2-16,2-5-10 0,-1-5 1 16,1-5 4-16,2-5 7 15,-1-2-4-15,5-3-3 16,0 0 11-16,2-3-10 16,2-8 13-16,-4 2-14 15,-4-1 0-15,-3 4 5 16,-8 3 5-16,1 3-10 15,-2 0 0-15,0 0 4 16,0 0-12-16,0 0 2 16,0 0-32-16,0 6 38 15,0 7-22-15,0 0 22 16,0 2 0-16,0-1 8 0,0 0-9 16,3-1 1-16,6-3 0 15,3-3 3-15,-2-3 3 16,2-4-6-16,3 0 0 15,-1-2 3-15,0-10 13 16,-2-8-16-16,1-2 0 16,-3-3 6-16,-4 2 2 15,-3-1-8-15,-3 2 0 16,0 4 8-16,0 0-13 16,-8 6 5-16,1 4 0 15,-4 2-15-15,5 2 15 16,2 2-19-16,2 2-15 15,2 0-50-15,0 0-24 16,0 3-92-16,5 3-115 16</inkml:trace>
  <inkml:trace contextRef="#ctx0" brushRef="#br1" timeOffset="340232.0805">18157 7360 515 0,'0'0'145'16,"0"0"-84"-16,0 0-6 15,0 0-39-15,0 0-12 0,0 0 14 16,-94 54-18 0,80-27 0-16,5-2 41 0,6-1-37 15,3-4 2-15,0-2-6 16,12-7 7-16,9-4 4 15,6-5-11-15,9-2-3 16,4 0-8-16,0-2-36 16,-2-5-41-16,-5-3-186 15</inkml:trace>
  <inkml:trace contextRef="#ctx0" brushRef="#br1" timeOffset="342551.1711">22421 8470 583 0,'0'0'80'15,"0"0"5"-15,0 0 26 16,0 0-61-16,0 0-37 16,0 0-3-16,6-9-3 15,14 9-1-15,13-2-6 16,14-1 0-16,11-2 13 16,8-4 4-16,8-2-14 15,6 0-3-15,3 1 11 16,2 2-18-16,0 4 7 15,-3 4 0-15,-3 0 7 0,-10 0-3 16,-8 0-8 0,-8 2 2-16,-8 0 2 0,-5-2 2 15,-7 0-2-15,-4 0 0 16,-11 0-3-16,-7 0 8 16,-5-2-5-16,-3 0 0 15,-3 2 1-15,2 0-10 16,0 4 4-16,-1 19 5 15,1 13 15-15,-2 10-13 16,0 9 17-16,0 6-19 16,0 6 8-16,-10 3 3 15,0 5-11-15,-3 4 0 0,-1 5 10 16,-1 7-6 0,2 5-4-16,-3 1 0 0,2-1 9 15,1-5 0-15,1-9-9 16,3-11 0-16,-2-16 8 15,4-14-3-15,1-16 1 16,1-11-6-16,4-6 3 16,1-4 5-16,0-1-8 15,0-3 0-15,0 2 7 16,0 0-4-16,0-1 3 16,-2 1-6-16,-3-1 2 15,-4 4-13-15,-12 1 11 16,-11 7-7-16,-13 2-2 15,-10 2 2-15,-10 1 4 16,-6-4 3-16,-1-1 0 0,-3-4-2 16,-1-2 2-16,-6-1 0 15,-8-4 10-15,-2-2-8 16,-1 0-4-16,4-5 1 16,2-7 1-16,8-2 2 15,11-1-2-15,6 0 0 16,12 3 12-16,8-3-11 15,6-1 15-15,6 0-16 16,5-3 9-16,6-2 13 16,2-5-22-16,5-6 0 15,3-6 7-15,5-9 4 16,4-8-6-16,0-11-5 0,0-10 0 16,7-10-2-16,6-3 2 15,-2 6 0-15,-2 9-3 16,-1 12 8-16,0 12-3 15,0 9-2-15,-3 10 0 16,-1 2-3-16,1 4 3 16,2-3 0-16,-1-1 1 15,0 2 6-15,1 3-8 16,0 4 1-16,0 6 0 16,-4 6-3-16,0 2 3 15,-3 5-2-15,0 1 0 16,0 0 4-16,0 0-10 15,0 0-2-15,0 0 7 16,0 0-27-16,0-2 21 16,1 2-1-16,1-2 2 0,2-3 6 15,2-1-9-15,4-1-20 16,-2 2 10-16,-3 3 0 16,-1 2-9-16,-2 0 11 15,-2 0 0-15,1 0 19 16,-1 0-12-16,0 0 12 15,0 0 0-15,0 0 38 16,0 0-32-16,0 0 15 16,0 0 6-16,0 0-24 15,3 0 2-15,3 0-5 16,4 0 0-16,13 0 0 16,8 0 15-16,14 0-15 0,13 0 14 15,16-6-12-15,9-7 14 16,5-4-16-16,-2-2 0 15,-6 4 1-15,-5 0 6 16,-10 4-7-16,-13 5 0 16,-10 2 1-16,-13 4-4 15,-6 0-1-15,-6 0 4 16,-5 0-9-16,-2 0-30 16,-3 0-9-16,-1 0-9 15,-3 0-71-15,-3 0-12 16,0 0-320-16</inkml:trace>
  <inkml:trace contextRef="#ctx0" brushRef="#br1" timeOffset="344591.5408">21850 7986 644 0,'0'0'40'0,"0"0"15"16,0 0-48-16,53-78-7 0,-38 49 17 16,0-3-13-16,-7-2 2 15,-7-1-6-15,-1-2 0 16,0 3-8-16,-7 1 8 16,-8 4 0-16,1 5-2 15,3 9 11-15,3 5-1 16,4 7 16-16,4 3-15 15,0 0-16-15,0 6 7 16,0 15 0-16,0 10-8 16,0 7 16-16,0 2 0 15,6 3 5-15,1-2-3 16,-2-4 35-16,-3-2-37 0,1-9-5 16,-1-9 23-16,-1-6-26 15,2-5 7-15,-3-6-7 16,2 0 0-16,4 0 13 15,9-13-12-15,4-11 7 16,7-2-8-16,-1 2-6 16,-3 6 1-16,-5 9-29 15,-3 7 34-15,-3 2-20 16,1 0 19-16,0 0-13 16,-3 4 12-16,0 3-11 15,-2-3 8-15,-1-1-6 16,0-3 11-16,3 0 6 15,7 0-6-15,5-14 0 16,2-3-1-16,-1 0 5 16,-6 3-4-16,-2 3 0 0,-6 1 0 15,-2 3 0-15,-1-1 0 16,-2 0 0-16,-1 2 6 16,-2-1-3-16,0 3 7 15,0 1-4-15,0 2-6 16,0 1 46-16,0 0-46 15,-6 8-7-15,-10 16 0 16,-5 12 14-16,1 3 8 16,5-1-15-16,8-4 0 15,5-8-12-15,2-6 12 16,0-5 0-16,5-8-3 16,2-2 12-16,2-5-6 0,0 0-3 15,2-2 0-15,2-11 25 16,-2-4-12-16,-2-3-15 15,-2-3 4-15,-3-2-1 16,-2-3 2-16,-2 0-3 16,0 2 0-16,0 7-12 15,0 6 17-15,0 7-5 16,0 6 0-16,0 0-9 16,0 0 8-16,0 8-75 15,0 9 66-15,4 1-13 16,7 0 30-16,5-2-7 15,1-6 0-15,4-3 0 16,-2-6 9-16,0-1-9 0,-1 0 0 16,-1-11-6-16,-1-4 13 15,-7-2-7-15,-2-2 4 16,-4 0-4-16,-3 2 15 16,0 3-15-16,0 3 5 15,0 5-3-15,0 1 6 16,0 5-8-16,0 0 0 15,0 2-10-15,6 18-1 16,3 3 9-16,2 4 2 16,-1 2-2-16,-1-2 12 15,-4-1-2-15,-4-6-8 16,-1-4 4-16,0-5-10 0,0-6 6 16,0-4-3-16,0-1-9 15,0 0 16-15,0-6-8 16,2-16-7-16,6-6-34 15,4-3 39-15,1 1-5 16,1 5 11-16,-2 5-11 16,0 4 23-16,-3 6-16 15,0 0 4-15,1 3 0 16,-2-1 11-16,1 0-11 16,3-1 0-16,-3-2 0 15,0 0 3-15,0-3-3 16,0 3 0-16,-5-1 1 15,-1 2 31-15,-1 2-17 0,-2 3 6 16,0 3 33 0,0 2-44-16,0 0-10 0,0 1-11 15,0 15 11-15,0 4-7 16,0 5 4-16,0 0 3 16,0 0 7-16,0-3-7 15,6-7 4-15,7-5-4 16,2-6 0-16,4-4 0 15,5 0 0-15,4 0-19 16,2-11-55-16,-7-3-148 16</inkml:trace>
  <inkml:trace contextRef="#ctx0" brushRef="#br1" timeOffset="345573.0679">23243 7721 579 0,'0'0'31'15,"0"0"-30"-15,0 0 11 16,0 0 42-16,0 0-21 15,0 0 36-15,-30 1 40 16,30-1-39-16,8-12-16 0,11-9-54 16,3-4 6-16,5-5-8 15,-1 2 4-15,-6-2-2 16,-3 2 0-16,-5 4 1 16,-6 3-1-16,-5 7 0 15,-1 6 1-15,0 5-20 16,0 3-5-16,-16 5-2 15,-8 18 12-15,-3 10 14 16,0 3 0-16,9 3 0 16,6-1 0-16,9 0-16 15,3-3 16-15,0-2 0 16,2-5 1-16,11-7 4 0,4-4 1 16,-1-10-6-16,3-5 0 15,1-2 2-15,-2 0-2 16,1-6 0-16,-5-11 0 15,-3-3 0-15,-9 1 0 16,-2 0-6-16,0 2-16 16,-9 2 17-16,-6 3-36 15,0 7 8-15,5 4-7 16,1 1 25-16,4 0 0 16,5 0 15-16,0 0-37 15,0 0 24-15,3 1-5 16,9 2 18-16,5-3 7 15,1 0-5-15,1 0 10 0,3-2-12 16,-2-6 0-16,-1 1 33 16,-4 0-29-16,-3-1-4 15,-1 2 23-15,-5-1-16 16,1-2 21-16,-1 2-28 16,-3-4 0-16,0 2 25 15,-2-1-9-15,-1 2-9 16,0 0 1-16,0 4-2 15,0 2 5-15,0 1-11 16,0 1 0-16,0 0 10 16,0 0-10-16,0 0-21 15,0 7 18-15,0 9 3 0,0 4-5 16,0 2 2 0,0 4 3-16,0-2 16 0,0-3-3 15,2-3-10-15,4-6-3 16,0-4 1-16,6-5-2 15,0-3 6-15,7 0-2 16,5-8 51-16,4-13-52 16,2-1-2-16,-4-6 0 15,-4 2 3-15,-4 2-3 16,-8 5 0-16,-4 8 0 16,-3 5 13-16,-1 4-13 15,-2 2-3-15,0 0-17 16,0 1-73-16,0 12 11 15,-2 3-26-15,-1-2-329 16</inkml:trace>
  <inkml:trace contextRef="#ctx0" brushRef="#br1" timeOffset="345718.0041">23948 7849 750 0,'0'0'68'15,"0"0"-62"-15,0 0-6 16,0 0-204-16,0 0-325 16</inkml:trace>
  <inkml:trace contextRef="#ctx0" brushRef="#br1" timeOffset="346832.5748">22120 8976 611 0,'0'0'63'16,"0"0"-15"-16,0 0-31 16,0 0-9-16,0 0 80 15,0 0-68-15,0 96 7 16,-3-72 26-16,-3-2-43 16,1-2-3-16,1-3 4 15,2-4-7-15,1-5-7 16,1-2 3-16,0-6-58 15,0 0-34-15,0-8-81 16,12-12-423-16</inkml:trace>
  <inkml:trace contextRef="#ctx0" brushRef="#br1" timeOffset="347170.7072">22254 8953 575 0,'0'0'119'15,"0"0"-81"-15,0 0-15 16,0 0-23-16,0 0 6 16,0 0 22-16,-9 54-15 15,-3-33-3-15,0-1 35 16,3-3-42-16,-3-3 9 16,6-3-5-16,0-4 0 15,0 0-2-15,5-5-5 16,-2 1 0-16,3-3 10 15,0 0-6-15,0 0-4 16,0 0 0-16,0 1 8 0,0 2-11 16,0 1 3-16,1 2 0 15,8 0 36-15,5 2-33 16,5-1 12-16,2 0-15 16,6-3-12-16,1-2 11 15,1-2-84-15,-2 0-122 16</inkml:trace>
  <inkml:trace contextRef="#ctx0" brushRef="#br1" timeOffset="347824.6525">22441 9176 616 0,'0'0'128'0,"0"0"-24"16,0 0-32-16,0 0-5 0,0 0-21 15,0 0-9-15,-6-38-14 16,6 17-20-16,0-3 29 16,3-4-32-16,6-1 0 15,2 4-1-15,-3 7 5 16,-2 6-5-16,-5 9 1 15,1 3 0-15,-2 0-19 16,0 0-2-16,0 14 0 16,1 1 18-16,1 0 6 15,2-3-3-15,-2-3 0 0,1-3 0 16,1-4 13-16,1-2-13 16,4 0 0-16,5-2-8 15,3-11 8-15,1-2-4 16,-5 2-5-16,-2 3 9 15,-4 5-2-15,-2 1 2 16,-4 4 0-16,-1 0-11 16,0 0 5-16,0 8 3 15,0 6-1-15,0 4 8 16,0-1-1-16,0-3 2 16,0-1-5-16,0-4 0 15,0-1 7-15,0-4-18 16,6-1-11-16,6-1-106 15,3-2-4-15,4 0-167 0</inkml:trace>
  <inkml:trace contextRef="#ctx0" brushRef="#br1" timeOffset="348692.9733">22734 9126 262 0,'0'0'326'0,"0"0"-245"16,0 0-20-16,0 0-5 15,0 0-50-15,0 0 6 16,-19 17 1-16,19-16-2 16,3-1 27-16,9 0-29 15,-2 0-2-15,1 0 22 16,-1 0-18-16,-4-7-11 0,-1-1 4 16,-5 5 1-16,0-4-10 15,0 2 5-15,-3 2-28 16,-10-1 27-16,-1 3-34 15,0 1 33-15,1 0-3 16,7 0 5-16,1 0-1 16,5 0-6-16,0 1 7 15,0 2-10-15,5-2 27 16,8 1-17-16,4-2 1 16,2 0 3-16,-1 0 11 15,3 0-15-15,-2 0 0 16,-4 0-6-16,0-6 16 0,-6 1-11 15,-4 2 1 1,-2 1 0-16,-3 1 15 16,0-1-14-16,0 1 3 0,0 0-3 15,-9 1-1-15,-3 0-4 16,-2 0 0-16,2 0 4 16,1 7 0-16,1 1 0 15,4 3 0-15,0 3-11 16,4 2 14-16,0 0-6 15,2-3 2-15,0-1 1 16,0 0 5-16,6-7-5 16,0-1 0-16,1-4 7 15,3 0-1-15,3-3 4 0,-1-10 8 16,-1 0-11-16,0-3 0 16,-3 2-5-16,-4 0-2 15,1 0 29-15,0 0-25 16,-2-2 12-16,-1-1-9 15,-1-1-7-15,-1-1 6 16,0-1-6-16,2-2 0 16,1 3 1-16,-2 2 8 15,1 6-9-15,-2 3 5 16,0 3 2-16,1 3 2 16,-1-1-9-16,0 3 0 15,0-1 5-15,0 1-2 16,2 0-6-16,-2 0-1 0,0 0-10 15,0 0 9 1,0 11-16-16,0 4 21 0,0 4-9 16,0-1 17-16,1 2-8 15,1 0 0-15,0-3 4 16,1-5-10-16,1-2 1 16,-1-5 5-16,1-4 12 15,4-1-12-15,2 0-5 16,7 0-29-16,0-6-65 15,-2-7-169-15</inkml:trace>
  <inkml:trace contextRef="#ctx0" brushRef="#br1" timeOffset="349113.1075">23071 8967 622 0,'0'0'93'16,"0"0"2"-16,0 0-80 15,0 0 8-15,0 0-19 16,0 0-4-16,-1 25 38 16,1-7-11-16,0 3 13 15,0 4-16-15,0-2-23 16,0 0 38-16,0 1-36 15,0-6-3-15,-3-5 1 16,1-5-1-16,2-4-6 16,0-4-64-16,0 0-34 15,2-17-40-15</inkml:trace>
  <inkml:trace contextRef="#ctx0" brushRef="#br1" timeOffset="349479.8552">23195 8949 577 0,'0'0'97'0,"0"0"-27"16,0 0-31-16,0 0-35 16,0 0-5-16,0 0 1 15,16 1 0-15,-11 10 2 16,-2 4 4-16,-1-1-2 15,-2 2 9-15,0-3-3 16,0-1 3-16,0-1-13 0,0 0 2 16,-2-2 13-16,2-1-10 15,0 1-5-15,0-1 7 16,0 2 2-16,0-1 1 16,0 0-10-16,0 2 2 15,0 0 19-15,0-1-16 16,-3 0 13-16,-9 1 16 15,2-3-30-15,-4 1-4 16,2-3-2-16,0 1-66 16,-2-4-52-16,2-1-286 15</inkml:trace>
  <inkml:trace contextRef="#ctx0" brushRef="#br1" timeOffset="350162.7796">23425 9339 468 0,'0'0'141'0,"0"0"-73"16,0 0 10-16,0 0-15 16,0 0-46-16,0 0 38 15,79-15-14-15,-39 4-22 16,2 1 25-16,0 0-43 0,1-2 5 15,-3 2 6 1,-1 0-9-16,0 3-2 0,-3 0-1 16,-4 3 1-16,-2 1-15 15,-3 0-3-15,-6 3-25 16,-5 0 8-16,-3 0-63 16,-5-2-14-16,-3-8-66 15,-5-2-130-15</inkml:trace>
  <inkml:trace contextRef="#ctx0" brushRef="#br1" timeOffset="350418.9426">23922 9128 403 0,'0'0'108'0,"0"0"17"16,0 0-3-16,0 0-53 0,0 0-4 16,0 0-31-16,-18-9-30 15,20 9 11-15,14 0-15 16,4 9 0-16,3 3 11 15,1 5-10-15,-2 3 9 16,-4 4-10-16,-6 0 0 16,-5 3 7-16,-7 2 2 15,0-3-9-15,-6 3 18 16,-17-4-10-16,-4-4 3 16,-1 0-11-16,5-5-49 15,4-7-14-15,6-4-172 16</inkml:trace>
  <inkml:trace contextRef="#ctx0" brushRef="#br1" timeOffset="351551.0491">25006 8013 414 0,'0'0'117'0,"0"0"-7"16,0 0-30-16,0 0-40 15,0 0 25-15,0 0 41 16,18-76-54-16,-18 71 12 16,0 1-16-16,-11 1-21 15,-5 3-13-15,-6 0-14 16,-8 6 0-16,0 8-7 15,2 6 23-15,4 4-24 16,9 0 8-16,3 2 0 16,9 0-9-16,3-1 9 15,0 0 0-15,19-4 1 0,9-6 4 16,7-6-10-16,5-9 5 16,-1 0 0-16,0-12-10 15,-5-8 10-15,-9-1 0 16,-5-2-13-16,-8 0 13 15,-8 2 0-15,-4 1-2 16,0 6 9-16,-4 2-15 16,-13 4-5-16,1 3 12 15,-5 5-14-15,-3 0 2 16,1 5-2-16,0 12-14 16,2 2-18-16,6 4-7 15,9 2-65-15,3-2-54 0,3 1-391 16</inkml:trace>
  <inkml:trace contextRef="#ctx0" brushRef="#br1" timeOffset="353659.2823">24872 10210 655 0,'0'0'124'0,"0"0"-35"16,0 0 7-16,0 0-59 15,0 0-30-15,0 0 7 16,0 0-14-16,1 33 0 15,-1-4 19-15,0 10-2 16,0 3 9-16,-3 2-26 16,-3-4 9-16,3-7-6 15,0-11 4-15,3-11-14 16,0-7-9-16,0-4-61 0,8-12-13 16,13-19-51-16,5-15-227 15</inkml:trace>
  <inkml:trace contextRef="#ctx0" brushRef="#br1" timeOffset="353912.4224">25124 10229 462 0,'0'0'93'15,"0"0"-41"-15,0 0 15 16,0 0-41-16,0 0 11 16,0 0-17-16,13 43 16 15,-20-16 19-15,-11 0-52 0,3 2 16 16,-1-6 3-16,5-4-22 15,6-6 21-15,5-5-21 16,0-1 0-16,2-4 23 16,18-3-19-16,11 0 15 15,7-5 1-15,3-10-17 16,-2-4-3-16,-2-3-46 16,-7-2-54-16,-11-5-35 15,-7 0-371-15</inkml:trace>
  <inkml:trace contextRef="#ctx0" brushRef="#br1" timeOffset="354520.5265">24933 8610 496 0,'0'0'80'16,"0"0"-69"-16,0 0 3 15,0 0-6-15,0 93 47 0,0-38-12 16,0 8 55-16,0 6-60 16,0 5 11-16,-1 2-10 15,-6 7-11-15,1 0 10 16,-1 1-25-16,1-5-13 15,2-9 28-15,1-14-24 16,3-12-4-16,0-12 0 16,0-10 2-16,0-10-14 15,0-7-11-15,0-5-55 16,4-20 50-16,6-17-99 16,-2-18-290-16</inkml:trace>
  <inkml:trace contextRef="#ctx0" brushRef="#br1" timeOffset="355308.2556">24893 8613 460 0,'0'0'105'15,"0"0"-38"-15,0 0-22 16,0 0-33-16,0 0-5 16,0 0 36-16,55-20-36 15,-30 15 2-15,5-2 31 16,4-3-37-16,5-1 0 0,0-1-3 16,2 4 3-16,-2-1 5 15,0 6-8-15,0-4 0 16,-2 3-8-16,-2-2 18 15,-3-2-14-15,-2 2 4 16,-1-5 0-16,-4 0 3 16,-1 1-3-16,-6 2 0 15,-2 4-1-15,-4 4 8 16,-3 0-14-16,4 3 6 16,-2 18 1-16,1 6 1 15,-2 12 6-15,-2 7-7 16,-2 8 29-16,1 4-12 0,-3 6 9 15,4 2-12 1,-2 1-7-16,3 5 23 0,0-2-30 16,-3 1 0-16,-2-3 4 15,-2-3 11-15,1-6-8 16,-2-6-7-16,1-3 0 16,1-6 40-16,1-8-40 15,-1-7 0-15,0-9 0 16,-3-6 10-16,0-6-15 15,0-4 5-15,0-1 0 16,0 0 5-16,0 1-5 16,-1 3 0-16,-14 3 7 15,-5 3-3-15,-10 3 6 0,-11 2-10 16,-4 1 0-16,-10 1-13 16,-6 0 13-16,-7-3 0 15,-4-2 0-15,-3-3 2 16,2-4 15-16,6-4-17 15,7-4 1-15,8 0 11 16,7 0-9-16,12 0-3 16,8-5 11-16,10 0-9 15,5-3 23-15,7 2-25 16,1-1 0-16,2-2-8 16,0-2 5-16,2-6-31 15,12-5-22-15,2-6-89 0,1-9-30 16,-2-7-503-16</inkml:trace>
  <inkml:trace contextRef="#ctx0" brushRef="#br1" timeOffset="355645.104">25146 8949 561 0,'0'0'76'16,"0"0"8"-16,0 0-73 15,0 0 3-15,0 0 19 16,98-32 6-16,-60 28 41 15,7-1-73-15,1 3 4 16,-3-1-11-16,-1 1 8 16,-3 1-20-16,-5 1 12 15,-6 0-57-15,-5 0-4 16,-14 0-92-16,-9 8-110 16,-3 4-105-16</inkml:trace>
  <inkml:trace contextRef="#ctx0" brushRef="#br1" timeOffset="355863.1405">25073 9255 519 0,'0'0'43'0,"0"0"24"15,116-31-36-15,-62 17-27 16,-3 0 22-16,-2 2-22 15,-4 0-4-15,-7 4 3 16,-8 4-1-16,-9 1-4 16,-9 3-26-16,-12 0-138 15,0 8-118-15</inkml:trace>
  <inkml:trace contextRef="#ctx0" brushRef="#br1" timeOffset="356043.4321">25153 9456 254 0,'0'0'152'0,"0"0"25"15,0 0-126-15,117 2-22 16,-72-2-17-16,0-6-8 16,-1-3-8-16,-6 4-2 15,-10 0-127-15,-12 5-275 0</inkml:trace>
  <inkml:trace contextRef="#ctx0" brushRef="#br1" timeOffset="356209.3136">25128 9710 426 0,'0'0'211'0,"0"0"-207"16,106-28 32-16,-49 7-36 15,0 1-50-15,-2 0-92 16,-7-3-289-16</inkml:trace>
  <inkml:trace contextRef="#ctx0" brushRef="#br1" timeOffset="358091.4685">20661 9324 575 0,'0'0'78'15,"0"0"-61"-15,0 0 91 16,0 0-76-16,0 0 15 15,92-21-8-15,-53 6-19 16,6-4 35-16,12-3-51 16,7-5-2-16,10-2 37 0,6 4-30 15,2 3-9-15,-2 4 13 16,-7 2-9-16,-10 5-4 16,-10 5-2-16,-12 5 2 15,-10-1-7-15,-10 2 4 16,-12 0-24-16,-5 0-20 15,-4 0-30-15,0 0 3 16,-13 0-36-16,-15 0-143 16</inkml:trace>
  <inkml:trace contextRef="#ctx0" brushRef="#br1" timeOffset="358421.7753">21222 9026 681 0,'0'0'55'0,"0"0"-12"15,0 0-35-15,0 0-4 16,0 0 5-16,121-34-6 16,-75 32-2-16,2 2 56 15,2 0-54-15,-3 10 13 16,-1 9-14-16,-9 2-1 0,-6 7 17 15,-10 3-18 1,-9 5 0-16,-9 5 10 0,-3 1-3 16,0 3-3-16,-19-6 2 15,-7-2 3-15,-3-4 11 16,-1-5-20-16,3-3-7 16,3-6-1-16,9-6-90 15,3-8-56-15,6-5-435 16</inkml:trace>
  <inkml:trace contextRef="#ctx0" brushRef="#br1" timeOffset="359193.1356">22139 9567 703 0,'0'0'75'15,"0"0"-28"-15,0 0 3 16,0 0-18-16,0 0-32 16,0 0 8-16,55-3-11 15,-22-5 3-15,5-1-10 16,3-1-14-16,-5-2-97 15,-6-2-158-15</inkml:trace>
  <inkml:trace contextRef="#ctx0" brushRef="#br1" timeOffset="375808.8244">25492 8722 170 0</inkml:trace>
  <inkml:trace contextRef="#ctx0" brushRef="#br1" timeOffset="376861.7706">25492 8722 170 0,'5'-36'87'0,"-5"36"-4"0,0 0-63 0,0 0 74 16,0 0 7-16,0 0-19 15,0 0-8-15,0 0-43 16,0 0-18-16,0 0 0 16,0 0-3-16,1 0-10 15,4-3 0-15,2 1 6 16,5-1-12-16,0-1 6 15,4-1 0-15,2 1-5 16,-1 0 9-16,-1-1-4 16,2 1 0-16,0 1 2 0,1 3 10 15,1 0-12-15,-1 0 0 16,4 0-4-16,-1 2 4 16,0 8 0-16,-1 3 1 15,2 1 11-15,-4 5-19 16,-4 0 7-16,-2 3 0 15,-4-2 4-15,-3 0-4 16,-4 1 0-16,-2 1-1 16,0-1 1-16,-5 1-8 15,-8-1 13-15,-8 1-5 16,0-4 13-16,0-1 7 0,-3-3-16 16,3-4 1-16,1-3-4 15,6-3 18-15,6-4-19 16,4 2 11-16,4-2-5 15,0 0-6-15,0 0-3 16,0 0 3-16,0 0 3 16,0 0 13-16,0 0-16 15,7 0 0-15,6-6-7 16,3 1 16-16,0-1-10 16,1 0 1-16,-1 1 0 15,2 3 2-15,-4 0-2 16,0 2 0-16,-2 0-10 15,2 0 13-15,-1 10-5 16,0 1 2-16,-1 3 0 0,-1-2 0 16,-2 3 0-16,-5 2 0 15,-4 0-7-15,0 3 7 16,0 3 0-16,-3-1 0 16,-11 0 0-16,-3-2 13 15,-2-1-13-15,-4-5 0 16,4-4-11-16,-4-3 26 15,4-2-11-15,3-2-4 16,2-3 3-16,4 0 43 16,4 0-46-16,1 0 4 15,4 0-11-15,1-3 7 16,0-1 0-16,0 0 0 0,0-2 5 16,1-2-21-16,13 1 16 15,7 0-11-15,1 2 7 16,2 3-7-16,1 2 11 15,-1 0-3-15,-3 0 0 16,-4 9-14-16,-3 3-6 16,-5 5-1-16,-4 0 23 15,-4 0-9-15,-1 5 4 16,0-3-3-16,0 1 9 16,-9-1-7-16,-7-2 9 15,-2 2-2-15,-4-2 22 16,1-4-17-16,1 2 3 15,-1-6-4-15,5-1-3 16,4-2 44-16,2-3-45 16,2 1 0-16,4-1 1 0,1-2-1 15,1 2 0-15,1-1-2 16,-1 4-8-16,1 1-4 16,-1 3 0-16,1 1 8 15,-2 0-1-15,0-1 6 16,0-1 0-16,-6-3-7 15,0-5 8-15,-6 2 13 16,0-3-13-16,2 0 4 16,1 0-4-16,3-3-55 15,4-11-183-15</inkml:trace>
  <inkml:trace contextRef="#ctx0" brushRef="#br1" timeOffset="409347.8989">26305 4887 408 0,'0'0'200'15,"0"0"-166"-15,0 0-33 16,0 0 19-16,-97 2 5 0,73 11 13 16,3 2 19-16,12-2-52 15,4-3 13-15,5 1-14 16,0-3-4-16,10 0 0 15,11-4 10-15,9-4-9 16,5 0 28-16,-2 0-24 16,-2-10-1-16,-5-6 6 15,-10 1-1-15,-8-2-1 16,-8-2-5-16,0-1-3 16,-14-4 17-16,-11-2-13 15,-5-3-3-15,2-3 6 16,1 1 7-16,10 2 6 0,6 2-20 15,11 5 10-15,0 1-25 16,11 6 13-16,16 1-14 16,3 6 13-16,3 8-12 15,-2 0 12-15,-5 3-25 16,-8 15 20-16,-5 8-5 16,-10 6 6-16,-3 5 3 15,-2 2 1-15,-15-3 6 16,-1-4 5-16,4-4-8 15,4-8 0-15,4-3-2 16,6-6-25-16,4-10-141 16,19-1-212-16</inkml:trace>
  <inkml:trace contextRef="#ctx0" brushRef="#br1" timeOffset="409648.2598">26529 4843 596 0,'0'0'64'16,"0"0"-64"-16,0 0 0 15,0 0 0-15,0 0 10 16,0 0 32-16,94 12-38 16,-70-3-1-16,-8 2-3 15,-4 1 4-15,-11 3 0 0,-1 0-4 16,0 4 0-16,-20-1 36 15,-3-1-4-15,1-2 15 16,-1-1-8-16,6-5-20 16,6-1-12-16,4 0-7 15,5-4 0-15,2 6-10 16,0 0-52-16,0 0-74 16,0-1-276-16</inkml:trace>
  <inkml:trace contextRef="#ctx0" brushRef="#br1" timeOffset="411891.9892">26605 4796 232 0,'0'0'92'0,"0"0"-70"16,0 0-10-16,0 0 22 0,0 0 23 16,0 0 0-16,0 0 14 15,-55-4-17-15,53 4 3 16,2 0-20-16,0 0 13 16,0 0-9-16,0 0-28 15,0 0 42-15,0 0-32 16,0 0-13-16,0 0 10 15,0 0-11-15,0 0-9 16,0 0-4-16,5 0 3 16,7 0-4-16,2 7 5 15,3 5 0-15,-4 4 5 16,-4-2 1-16,-4 2-6 0,-5-2 0 16,0-1 2-16,-6 3-4 15,-13-2 2 1,-1 2 0-16,2-4 5 0,6-3-1 15,2-3 3-15,8-4-7 16,2 0-3-16,0-1-1 16,0 4 0-16,0 1-9 15,2-1 13-15,11 5 6 16,1 2-5-16,-1 3-1 16,-3 4 1-16,-3 0-1 15,-6 3 0-15,-1-2 0 16,0 0 5-16,-9 0-4 15,-9-3 3-15,-1-3 1 16,-2-3 4-16,-3-3 9 16,2 0-17-16,1-5 5 0,1-3-6 15,4 0-9-15,1-5-46 16,6-11-94-16,3-4-311 16</inkml:trace>
  <inkml:trace contextRef="#ctx0" brushRef="#br1" timeOffset="417292.9691">27955 4367 610 0,'0'0'104'16,"0"0"-73"-16,0 0-31 16,0 0 8-16,82-22 7 15,-49 7-15-15,2-2 0 16,6-4 40-16,0-3-9 16,-2-3-1-16,0-5 12 0,-4-3-22 15,-6-5 32-15,-2-3-27 16,-6-3-15-16,-3-7 20 15,-2-6-22-15,-2-4-4 16,1-7 1-16,-2-3-2 16,-1-5 4-16,-5-9-7 15,-2-2 0-15,-5-3 5 16,0 5-3-16,-14-2-2 16,-11 0 0-16,-8-4 4 15,-10-1-6-15,-5 0 2 16,-10-1 0-16,-8-2-2 15,-2-4 7-15,-5-3-10 16,-6 4 2-16,-5 4 3 16,-10 9-4-16,-10 6 4 15,-8 4 0-15,-6 3 5 0,-3 3-4 16,-7 2-1-16,-3 3 0 16,-2 1 2-16,-6 4-10 15,-1 4 8-15,0 4 0 16,-6 6 3-16,-6 2 0 15,-2 5-3-15,-9 1 0 16,-7 0 0-16,-4 6-3 16,-10-1 3-16,-1 7-5 15,-3 1 4-15,0 1-5 16,-5 4 6-16,3 1 0 16,-4 1 3-16,-4 1-15 15,-1 0 16-15,-2 1-4 0,-2 2 6 16,0 2-2-1,-4 0-1-15,-9 0-3 0,-5 1 1 16,-3 2-11-16,-5-1 10 16,0 5 0-16,-2 0-6 15,-2-2 18-15,1 5-23 16,-2-1 11-16,4 1 0 16,2 1 9-16,2 2-9 15,3 0-5-15,1 0 2 16,1 0 6-16,3 0-7 15,0 6 4-15,4 3 0 16,2-1-7-16,3 1 7 16,4 0 0-16,7 1-3 0,7-3 13 15,3-1-12-15,2 0 2 16,2-1 0-16,-2-2-5 16,-2 3 5-16,3 1 0 15,-1-2-1-15,1 0 11 16,1-2-17-16,4 0 7 15,-1-1 0-15,1 0-1 16,4-1 5-16,-2-1-4 16,3 0 0-16,0 0 8 15,-1 0-17-15,-3 0 9 16,-2 0 0-16,2 0 4 16,-3 2-4-16,-3 2 0 0,-3 2-8 15,0 4 12-15,-1 2-4 16,4-1 0-16,3 3 3 15,-4 0 2-15,4 3-5 16,-3 2-4-16,0 3 4 16,-2 5 0-16,4 3 5 15,4 6-5-15,1 3 2 16,1 5-11-16,2-4 9 16,1 1 0-16,1-1-2 15,1-1 5-15,5-3 4 16,1-2-7-16,1 2 0 15,2 0-6-15,-5 3 6 16,1 0 0-16,-8 1 0 16,2 0 4-16,2 1-3 15,-1 2-1-15,8-2 0 0,-1 3-7 16,6 2 7-16,4 0 0 16,3-2-1-16,6 1 3 15,6-1-2-15,4-3 0 16,6 2 0-16,-2 0 1 15,0 6 0-15,2 0-1 16,1 4 0-16,-1 3 7 16,3 2-6-16,5-3-1 15,-2 1 0-15,9-5-6 16,-1-1 6-16,7-3 0 16,2-3-3-16,7-4 13 0,7 2-21 15,7-3 11-15,4 1 0 16,4 0 2-16,-1 0-2 15,4-1 0-15,1-1 0 16,10-1 4-16,4 0-8 16,2-2-2-16,6 0 6 15,2-2 9-15,4-2-9 16,3-5 0-16,7-1-7 16,2 0 17-16,1-4-12 15,2 1 2-15,5-2 0 16,1-1-8-16,1-1 12 15,2 2-4-15,4 0 0 16,0-3 2-16,4 0-8 16,3 0 6-16,5-4-4 0,0 4-6 15,3-1 11-15,-2 1-4 16,1 2 2-16,4-1 1 16,-3 1-2-16,3 3 2 15,-3 2 0-15,0 4 6 16,0 2-5-16,-2 1-2 15,2-5-4-15,2 0 5 16,-1-8-1-16,2-2 2 16,-1-8-1-16,1-3 3 15,0-3-2-15,0-2-2 16,0 0-28-16,0 0-49 16,0 0 33-16,-2 0-38 0,-2-12-60 15,0-7-372 1</inkml:trace>
  <inkml:trace contextRef="#ctx0" brushRef="#br1" timeOffset="417562.14">4704 3880 580 0,'0'0'116'15,"0"0"-102"-15,0 0-14 16,0 0-2-16,0 0-3 15,0 0 10-15,73 75-3 16,-34-46-2-16,0-4 0 16,-2 1 8-16,-7 1-7 15,-3-5-1-15,-11-1 0 0,-7-2 7 16,-6 3-16-16,-3 5 9 16,0 4 0-16,-12 6 5 15,-13 4-5-15,-2 2-29 16,0 2-60-16,6-6-248 15</inkml:trace>
  <inkml:trace contextRef="#ctx0" brushRef="#br1" timeOffset="419728.0213">26536 4911 549 0,'0'0'81'16,"0"0"-73"-16,0 0-2 16,0 0 12-16,0 0-17 15,0 0 50-15,-29 92-44 16,29-70-1-16,6-2 6 16,8-6-2-16,3-3-3 15,2-3-3-15,2-8 8 16,-1 0 14-16,-1 0-22 15,-1-17 2-15,-6-5 14 16,-8-7-13-16,-4-2 18 0,-4-3-25 16,-25 0 1-1,-5 3-14-15,-6 4 12 0,-3 7 1 16,4 11 6-16,6 6-3 16,8 3 6-16,5 7-9 15,11 18-10-15,6 4-5 16,3 9 15-16,11 1-5 15,14 2 5-15,8-4 5 16,4-4-5-16,3-8-3 16,-2-8 3-16,-8-8 0 15,-7-6 1-15,-8-3-2 16,-6-5 2-16,-9-15 5 0,0-8 3 16,-9-6-9-1,-20 0 0-15,-7 4 10 0,-6 6 4 16,-1 8-13-16,5 11 3 15,7 5-3-15,6 0 23 16,7 14-24-16,4 13 0 16,11 2-2-16,3 2 2 15,5 3-12-15,17-5 8 16,8-6 3-16,1-7-1 16,1-9-5-16,-5-4 7 15,-5-3 13-15,-7-7-12 16,-3-15 3-16,-8-8-1 15,-4-3-3-15,-1-6 18 16,-25 3-18-16,-5 4 0 16,-3 7 9-16,1 8-9 0,0 11 2 15,11 6 2-15,4 0-1 16,4 10-3-16,7 16-6 16,7 6 6-16,0 6-10 15,12 1 10-15,13-3 0 16,5-7-5-16,4-5 1 15,1-11 2-15,-4-5 1 16,-6-8-4-16,-8 0 4 16,-4-11 2-16,-8-9 2 15,-5-8 6-15,-3-4-7 16,-24-3-1-16,-9 5-1 16,-9 8 0-16,-3 7 10 0,-1 10-10 15,6 5 0-15,6 0 1 16,11 8 9-16,10 8-18 15,15 4 8-15,1 0-3 16,6-1-8-16,19-3 11 16,9-7-14-16,9-8 8 15,-1-1-5-15,-3-7 8 16,-9-12-5-16,-11-7 8 16,-13-3 6-16,-6 4-3 15,-9 3 1-15,-22 3 1 16,-14 9-1-16,-11 10-3 15,-5 0-1-15,-5 17 0 16,2 14-2-16,7 10-19 16,9 4-113-16,8-3-288 15</inkml:trace>
  <inkml:trace contextRef="#ctx0" brushRef="#br1" timeOffset="422678.171">28129 6310 538 0,'0'0'63'15,"0"0"-50"-15,0 0-10 16,0 0 5-16,0 0 57 0,84 6-40 15,-38-6 25 1,-1 0-17-16,3 0-17 0,1-3-12 16,-3-1-1-16,2-1-2 15,-8 3 5-15,-7 0-6 16,-9 2-6-16,-12 0-36 16,-8 0-29-16,-4 0-4 15,-1 0-48-15,-23 7-37 16,-13 0-187-16</inkml:trace>
  <inkml:trace contextRef="#ctx0" brushRef="#br1" timeOffset="422934.7628">28010 6411 406 0,'0'0'156'0,"0"0"-117"15,0 0-33-15,0 0 22 16,0 0 23-16,0 0-7 16,114 14-12-16,-74-14 15 15,2 0-43-15,0 0 5 16,-3 0 0-16,-3 0-3 16,-4 0-6-16,-6 0-3 15,-6 0-25-15,-7 0-36 16,-5 0-60-16,-8 0-124 15</inkml:trace>
  <inkml:trace contextRef="#ctx0" brushRef="#br1" timeOffset="466035.6488">12687 13046 135 0,'0'0'100'16,"0"0"-11"-16,0 0-39 15,0 0-7-15,0 0 28 16,0 0-47-16,-18 0 5 16,18 0 25-16,0 0-25 15,0 0-3-15,0 0 9 0,0 0-10 16,0 0 6 0,0 0-23-16,3 0-2 0,12 0 3 15,7 0-2-15,5 5 9 16,10-1-3-16,2 0-9 15,6 0 16-15,1-2-15 16,5-2 2-16,4 0-7 16,5 0 9-16,2 0 1 15,2-6-10-15,2-2 8 16,0 0 17-16,3 2-23 16,2-2 8-16,1 5 3 15,-1-3-13-15,-1 3 4 16,-1 2-4-16,-2-1 1 15,0 2-2-15,0-2 1 0,-3-3 0 16,-1 2 1 0,0-1 2-16,-1-4-3 0,-2 2 1 15,4 0-1-15,0 2 17 16,-5 0-15-16,-1 1-2 16,-5 2 4-16,0-2 3 15,2 2-8-15,0 0 1 16,0-1 0-16,-3 0 5 15,-2 2-5-15,0 0 0 16,-3 0 2-16,-1 0 3 16,-6 0 16-16,-2 0-21 15,-6 0 6-15,-3 0 7 16,-1-3-6-16,-4 0-7 0,-3-2 20 16,-6 2-11-16,-4 2 13 15,0-1-21-15,-2 1-1 16,0-1 35-16,-3 2-32 15,-2 0-3-15,1-2 9 16,-2 2-5-16,0 0 3 16,-2-1-7-16,-1 1 0 15,2 0-9-15,2-3 9 16,2 1-23-16,2-4-23 16,4-1-37-16,1-6-40 15,-3-12-160-15</inkml:trace>
  <inkml:trace contextRef="#ctx0" brushRef="#br1" timeOffset="467288.9889">16014 12146 511 0,'0'0'49'15,"0"0"-7"-15,0 0-20 16,0 0 0-16,77-73 16 16,-53 51-15-16,4 0 23 15,0-2 4-15,0-2-32 16,2 0 31-16,0 1-28 15,0 0-7-15,0-1 13 16,3 2-24-16,1 1 19 16,5 3-22-16,3 1 0 15,1 3 23-15,0 1-23 16,0 2 0-16,-2 2 18 16,-1 2-15-16,-1 4-2 15,-2-1 2-15,-1 4-3 16,-2 2 14-16,2 0-12 0,-3 0-2 15,2 0 6-15,-5 0 7 16,-2 0-15-16,-2 7 2 16,0-1 0-16,0 6 0 15,1-3 0-15,-2 1 0 16,-1 0 0-16,-3-1 6 16,0 1-8-16,-2 0 2 15,-2 0 0-15,1 1 8 16,-5-3-8-16,0 0 0 15,0 2 0-15,-3 1 2 0,0-3 2 16,-2 1-4 0,-2-2 0-16,-3-3-11 0,0 0 23 15,-1 0-24-15,-2-4 0 16,0 0-27-16,0 0 6 16,0 0-44-16,0-5-50 15,-8-17-249-15</inkml:trace>
  <inkml:trace contextRef="#ctx0" brushRef="#br1" timeOffset="467702.4694">17190 11592 570 0,'0'0'64'0,"0"0"-17"15,0 0 37-15,0 0-73 16,0 0 5-16,0 0 14 16,-7-3-30-16,13 7 0 15,11 11 7-15,6 3 1 16,-1 2 27-16,2 1-35 16,-3 1 5-16,-1 1 7 15,-4 4-4-15,-1-2-4 16,-2 2 14-16,-5 1-10 0,-5 0 5 15,-3 0-6 1,0-5-3-16,0-2 22 0,-6-4-25 16,-7-3 8-16,-3-2 21 15,-3-2-20-15,-1-3 23 16,-2-3-33-16,0-1 1 16,1-3 16-16,0 0-14 15,0 0-6-15,3-5-25 16,3-3-35-16,5 1 2 15,4 1-94-15,6 2-122 16</inkml:trace>
  <inkml:trace contextRef="#ctx0" brushRef="#br1" timeOffset="468901.0148">17043 13065 376 0,'0'0'103'0,"0"0"-79"16,0 0 48-16,0 0-13 15,0 0-37-15,0 0 31 16,92 0-1-16,-65 0-26 0,4 0 27 16,9-4-27-16,2-2-3 15,4-1 4-15,-1-2-11 16,-3-1-2-16,-2 1-14 16,-6 1 0-16,-7 2 1 15,-12 2 0-15,-5 2-2 16,-7 2-28-16,-3 0-6 15,0 0 8-15,-11 0-35 16,-12 0 37-16,-7 2 11 16,-1 3-31-16,0 2 34 15,-2-2 9-15,0-1-25 16,1 2-1-16,0-4-14 16,1 1 36-16,4-1-8 0,6-2 28 15,3 0 1-15,8 1 33 16,3-1 6-16,2 0 22 15,5 0-25-15,0 0-12 16,0 0 26-16,0 0-60 16,0 0 12-16,5 0 2 15,14 0-19-15,10 0 19 16,7 0-19-16,4-1 5 16,-1-2 8-16,-3-1-13 15,-6 4 0-15,-6 0 0 16,-9 0 7-16,-5 0-13 15,-5 0 6-15,-5 0-5 0,0 0-9 16,0 0 4 0,-8-3-11-16,-13 3 13 0,-7 0-30 15,-5 0 31-15,0 0-20 16,0 7 27-16,5 0-10 16,4 1 12-16,7-1-2 15,6-3 0-15,5 0 5 16,4-2-12-16,2-2 7 15,0 0 0-15,0 2 10 16,19-2-5-16,10 0 14 16,13 0-2-16,3-4-16 15,5-8 6-15,-3 0-7 16,-4-1-35-16,-7 3 7 16,-8 0-65-16,-10-1-62 0</inkml:trace>
  <inkml:trace contextRef="#ctx0" brushRef="#br1" timeOffset="511179.6057">12563 6070 340 0,'0'0'121'16,"0"0"-44"-16,0 0 10 15,0 0-34-15,0 0-5 16,0 0 66-16,-1-5-106 16,-4 5 18-16,-2 0 17 15,2 0-38-15,-2 0 16 16,-2 5-21-16,-6 17 0 0,-3 6-4 16,-3 6 4-1,-1 3 0-15,4 1 4 0,0 2-1 16,0 0 11-1,3-1-14-15,-1 0 0 0,4-3-7 16,1-2 7-16,3-2-2 16,2 1 2-16,4-1 0 15,2 4 0-15,0 0-3 16,0 3 3-16,6 3 5 16,7 1-5-16,-1 1 0 15,5 1 5-15,-2 1-2 16,-1-3 6-16,2 4-9 15,-2 1 0-15,1 0-4 16,3 1 4-16,2-6 0 0,5-2 5 16,6-2-4-16,5-7 0 15,9-3-1-15,5-8 10 16,6-6-32-16,12-3 9 16,13-4 2-16,17-5-28 15,14-2-62-15,9-1 4 16,-3-4-85-16</inkml:trace>
  <inkml:trace contextRef="#ctx0" brushRef="#br1" timeOffset="512685.7634">15855 5995 377 0,'0'0'174'16,"0"0"-139"-16,0 0 23 0,0 0-8 15,0 0-17 1,0 0 75-16,-7-25-78 0,7 25 4 16,0 0 18-16,0 0-49 15,0 0 14-15,0 0-17 16,0 0 14-16,0 0-24 16,0 0 10-16,0 0 0 15,9 1-12-15,7 9 12 16,1 4 0-16,3 0-3 15,4 3 18-15,0 2-26 16,-1 3 11-16,0 1 0 16,0 3 8-16,0-1-6 15,-3-1 1-15,1 2-3 16,-4 1 4-16,0 1 1 16,-1-2-5-16,-2-2 0 0,-1-1 5 15,-4-1-1 1,0-3-4-16,1 0 0 0,-2 2 7 15,1 2-3-15,-1 1-4 16,0 1 0-16,0 1 8 16,-4-2-1-16,2 0 3 15,-1-2-10-15,-2 0 2 16,3-1 4-16,-5-3-6 16,2-1 0-16,-1-1 6 15,-1-2 0-15,1 0-6 16,-2 0 0-16,1-2 4 15,-1 1 5-15,0 0-9 0,0 2 0 16,0 2 10-16,0-1-8 16,0 1 11-16,0 0-13 15,0-3 7-15,-4-2-1 16,1-1-6-16,1 0 0 16,-1-3-7-16,2 1 16 15,-2 1-9-15,2-2 0 16,-2 4 1-16,-1-3-6 15,0 4 5-15,-1-1 0 16,1 0 13-16,-1 0-9 16,2 2-4-16,-4-2 0 15,3 0 0-15,-1 4 1 16,-1-5-1-16,1 1 0 16,0 4 0-16,-1-5 8 0,0 1-12 15,1-1 4 1,-1 0 0-16,2-2 3 15,-2-1 4-15,2 1-7 0,-3-1 0 16,1 2 11-16,-1-1-18 16,-2 1 7-16,2-3 0 15,1 1 13-15,-1-2-13 16,2-3-2-16,2-1 2 16,0 1 1-16,-2-3-1 15,-1 3-1-15,0 0 1 16,-4 0 0-16,-1 0 9 0,-6 2-9 15,-4-1 0 1,-6 1 10-16,-3 0-13 0,3-2 3 16,3 4 0-1,-1-3-18-15,2 0 3 0,-2-2-8 16,3 0 5-16,0 1-12 16,3-1 19-16,2-2-36 15,-1 0 3-15,-3 0 24 16,2 0-136-16,-5 0-69 15</inkml:trace>
  <inkml:trace contextRef="#ctx0" brushRef="#br1" timeOffset="513834.1261">13203 7527 142 0,'0'0'90'0,"0"0"-23"16,0 0-43-16,0 0 15 16,0 0 82-16,0 0-80 15,-67-37 1-15,64 37-20 16,0-1-9-16,0-1 45 15,3 2-38-15,0 0-4 16,0-1 43-16,0 1-56 0,0 0 24 16,0-2-27-1,0 2 11-15,9 0-3 0,6 0-8 16,12 0 0-16,9 0 14 16,11 0-9-16,11-1-1 15,14-4-4-15,13-4 4 16,11-3 8-16,2 1-12 15,0-2 0-15,-2 4 8 16,-2-2-7-16,0-2-1 16,-2 2 9-16,5-1 1 15,0-1 1-15,-3 1-11 16,-3-2 0-16,-6-2-4 16,-3-1 5-16,-3 0-1 0,-3 1 0 15,-5 2 5 1,-7 2-5-16,-6 2 5 0,-5 1-5 15,-2-2 25-15,-6 2-22 16,-1 1-3-16,-3 1 10 16,-2-2 3-16,-1 3-1 15,-3-1-12-15,-3 0 0 16,3 0 10-16,-1 0-5 16,5 2-5-16,3 1 0 15,-2 1 19-15,-1 0-17 16,-8 3-2-16,-5-2 0 15,-4 2 2-15,-4 0 2 16,-6 0-8-16,-2 0 2 16,0 0 2-16,-1 0 3 0,1 0-3 15,0-3 0-15,-1 0 15 16,1 0-15-16,2 0 14 16,-3 0-14-16,2 1 1 15,-1 0-1-15,0 2 0 16,6-1-10-16,-2 1-9 15,0 0-66-15,-5 0-87 16,-8 0-84-16</inkml:trace>
  <inkml:trace contextRef="#ctx0" brushRef="#br1" timeOffset="514410.716">14532 7267 394 0,'0'0'113'0,"0"0"-65"16,0 0 3-16,0 0-29 15,0 0-20-15,0 0 21 16,57 0-7-16,-12 0 31 15,10 0-27-15,7 0-19 16,7 0 22-16,-2 0-23 16,5 0 0-16,-2-2 23 15,0 0-15-15,1-3-7 16,0-1-1-16,-6-1 0 16,-1-3 8-16,-4-1-2 15,-3-3-6-15,1-4 29 16,-5 1-22-16,-5 5 21 0,-9-2-28 15,-12 8 4-15,-11 2-1 16,-7 2 9-16,-3 2-12 16,-6-1 0-16,0 1 3 15,0 0 5-15,0 0-8 16,0 0-26-16,0 0 17 16,0 0-77-16,0 0-50 15,-19 0-314-15</inkml:trace>
  <inkml:trace contextRef="#ctx0" brushRef="#br1" timeOffset="514920.8626">14276 7325 375 0,'0'0'145'0,"0"0"-129"15,0 0-13-15,0 0 32 0,85 3-3 16,-33-3-28-16,7 0 66 15,5-4-64-15,7-7 19 16,5 0-6-16,1-2-8 16,4 1 32-16,-1 0-23 15,-1-3-15-15,0 1 40 16,-2-1-44-16,-3 1-1 16,-8 2 14-16,-8-1-6 15,-9 5-10-15,-7 0 2 16,-11 3 0-16,-6 1-4 0,-6 0 7 15,-11 3-3 1,-3-2 17-16,-4 3-10 0,-1 0 21 16,0 0-28-16,0 0 5 15,0 0 0-15,0 0-5 16,0 0-5-16,0 0-1 16,0 0-42-16,0 0-11 15,-4 0-103-15,-9 0-198 16</inkml:trace>
  <inkml:trace contextRef="#ctx0" brushRef="#br1" timeOffset="515882.6694">13537 7436 371 0,'0'0'173'16,"0"0"-114"-16,0 0 28 16,0 0-76-16,0 0 21 15,0 0-11-15,-40-21 6 16,25 16 34-16,0 1-37 16,-4-2-19-16,-1 4 35 15,1 2-39-15,-8 0 11 16,-1 0-12-16,-7 16 0 0,-6 6 0 15,-3 6 0-15,-3 3 0 16,-1 6 0-16,-1 1 1 16,5 3 1-16,4 2-2 15,6 1 2-15,6 0-9 16,5 6 7-16,4 1 0 16,7 3-1-16,0-1 1 15,7 0 0-15,4 1-4 16,1 1 4-16,0-2 3 15,0-3-3-15,3-5 0 16,10-6 25-16,1-6-25 16,2-7 8-16,2-1-8 15,1-5 15-15,4-3-9 16,-2-1-6-16,1-1 0 16,3-1 20-16,2 0-20 0,-3-1 0 15,2-1-7-15,-1 1 16 16,0-2-7-16,-1-2-2 15,1-1-20-15,-4-2 13 16,0-1-16-16,-3 0-4 16,-4 1-23-16,-2-1-61 15,-1 0 41-15,-3-1-88 16,-5-4-180-16</inkml:trace>
  <inkml:trace contextRef="#ctx0" brushRef="#br1" timeOffset="516480.9048">13325 8333 238 0,'0'0'106'0,"0"0"-66"15,0 0 31-15,0 0 30 16,0 0-30-16,0 0-3 16,-22-1-18-16,22 1-33 15,0 0 8-15,0 0-11 16,0 0-14-16,10 3 0 0,7 13 4 15,4 4 12 1,1 2-16-16,1 2 0 0,-3 3 12 16,1 1-8-16,-7 1-4 15,-5 3 26-15,-8-4-24 16,-1 0 33-16,0-2-26 16,-12 2-3-16,-10-2 43 15,-6 1-44-15,-5 1-5 16,-2-4 17-16,4-7-12 15,9-7-10-15,10-5-2 16,6-5-35-16,6 0 29 16,0 0-138-16,0-15-235 15</inkml:trace>
  <inkml:trace contextRef="#ctx0" brushRef="#br1" timeOffset="524940.9417">12926 7241 363 0,'0'0'46'0,"0"0"23"15,0 0-69 1,0 0 23-16,0 0 0 0,0 0 14 16,0 0 29-16,100 12-57 15,-61-11 39-15,11-1-10 16,10 0-26-16,5 0 6 15,10 0-18-15,3 0 8 16,5-2-10-16,5-4 2 16,0 1 0-16,-3 2 3 15,-4-3 4-15,-4 2-13 16,-7 0 6-16,-4 0-30 16,-8 3 27-16,-6 0-54 15,-10-2 8-15,-9-2-2 16,-6 2-67-16,-11-2-16 15,-15-2-186-15</inkml:trace>
  <inkml:trace contextRef="#ctx0" brushRef="#br1" timeOffset="525274.7433">13336 7371 508 0,'0'0'23'0,"0"0"26"0,0 0-47 16,0 0-2-16,118-2 3 15,-54-10 5-15,12-2 6 16,6-1-14-16,9-2 6 15,4 5 13-15,5-5-19 16,0 2 0-16,1 1 0 16,1-3 13-16,-5 1-12 15,-4-1-1-15,-10 1-47 16,-10-1 30-16,-6 0-129 16,-13-4-33-16</inkml:trace>
  <inkml:trace contextRef="#ctx0" brushRef="#br1" timeOffset="525562.6705">13943 7369 634 0,'0'0'28'0,"0"0"-4"16,0 0-24-16,110-19 0 16,-41 4-11-16,10-2 11 15,10 3 0-15,7 1 11 16,2 0-11-16,-1 3-2 0,0 2 2 16,-3 0 0-16,-3 2-10 15,-6 1 10-15,-4 2-53 16,-9 3 14-16,-11-3-137 15</inkml:trace>
  <inkml:trace contextRef="#ctx0" brushRef="#br1" timeOffset="527301.0749">15145 7207 426 0,'0'0'142'0,"0"0"-106"0,0 0-24 16,0 0 6-16,0 0-16 16,0 0 3-16,0 0-5 15,34-3 0-15,-1-1 31 16,6 3-25-16,3 1-6 15,1 0 6-15,-1 0 6 16,0 0-13-16,-2 0 1 16,0 1 0-16,-3 1 0 15,-4-1 5-15,-5-1-5 16,-7 0 0-16,-6 0-10 16,-4 0 5-16,-5 0-27 15,-6 0-28-15,0-3-8 16,-23-7-291-16</inkml:trace>
  <inkml:trace contextRef="#ctx0" brushRef="#br1" timeOffset="527631.1987">15032 7258 427 0,'0'0'19'16,"0"0"7"-16,0 0-26 15,0 0 0-15,0 0 3 16,0 0 22-16,105-18 56 0,-63 8-52 16,9-1-24-1,2 2 54-15,2-1-58 0,3 5 6 16,-2 0 1-16,3 2 4 15,-3-1-13-15,1 0 1 16,-8 2 0-16,-1-2-13 16,-11-1 13-16,-9 0-50 15,-5 1-18-15,-13 1-113 16,-10-1-121-16</inkml:trace>
  <inkml:trace contextRef="#ctx0" brushRef="#br1" timeOffset="527856.4369">15250 7361 595 0,'0'0'27'16,"0"0"-15"-16,98 0-8 15,-43-8-4-15,11 0 0 16,5-4-17-16,4-2 5 16,1-1-143-16,-10-7-96 15</inkml:trace>
  <inkml:trace contextRef="#ctx0" brushRef="#br1" timeOffset="566165.2353">27962 4342 268 0,'0'0'167'16,"0"0"-48"-16,0 0-67 16,0 0-3-16,0 0 13 15,0 0 1-15,0 0 3 0,0-26-65 16,0 26-1-16,0 0 0 16,0 0-44-16,0 0-88 15,0 0-129-15</inkml:trace>
  <inkml:trace contextRef="#ctx0" brushRef="#br1" timeOffset="566406.8095">27962 4342 302 0,'-49'5'219'0,"46"-5"-141"0,3 0-31 16,0 0 23-16,0 0-19 16,0 0-17-16,0 0 5 15,0 0-39-15,0 0-4 16,0 0-12-16,7 0-87 16,1 0-40-16,-3 0-111 15</inkml:trace>
  <inkml:trace contextRef="#ctx0" brushRef="#br1" timeOffset="566691.8268">27917 4352 400 0,'0'0'91'0,"0"0"-89"16,0 0 58-16,0 0-55 15,0 0 25-15,0 0-8 16,0 0-15-16,0 0 18 16,0 0-7-16,0 0-18 15,0 0 30-15,0 0-30 16,0 0-17-16,0 0-76 15,0 0-295-15</inkml:trace>
  <inkml:trace contextRef="#ctx0" brushRef="#br1" timeOffset="566997.8673">27917 4352 151 0,'23'25'116'0,"-21"-25"-70"0,-2 1-28 16,0 0 53-16,0-1-34 15,0 0 12-15,0 0-1 16,0 0-26-16,0 0 9 15,2 0-31-15,-2 0 13 16,2 0-22-16,-1 4 16 16,2 1-7-16,0 2 0 15,2 3-54-15,-1-4-108 16</inkml:trace>
  <inkml:trace contextRef="#ctx0" brushRef="#br1" timeOffset="570214.5042">27950 4388 307 0,'0'0'88'0,"0"0"-42"15,0 0-28-15,0 0 71 16,0 0-37-16,0 0-15 16,18-20 33-16,-18 19-37 15,0 0 11-15,0 1-15 0,0 0-24 16,0 0 48 0,0 0-53-16,2 0 2 0,-1 0 7 15,4-2-9-15,1-1 6 16,1 1-6-16,4-2 8 15,2-1-5-15,-2 0-3 16,2-1 0-16,0-1-1 16,3-2 5-16,3-1-4 15,1-2 0-15,3-1 11 16,-4-1-2-16,5-2-9 16,-3 2 0-16,-1-3 21 15,2-1-21-15,-3 0 11 0,-1-2-5 16,-2-1 6-16,0-2 10 15,0 1-22-15,-3-2 0 16,2-3 26-16,-1-2-21 16,-1 0-4-16,-3 0-1 15,3-4 6-15,1-1 10 16,4 0-16-16,-1-1 0 16,3 1-4-16,0 0 6 15,-1-2-2-15,2 1 0 16,-1 0 13-16,-3-4-14 15,1 2 1-15,-6-2 0 16,-1-3 20-16,-3 4-19 16,-5-1 9-16,-1 0-10 15,-2 0 5-15,0 0 1 16,0-1-6-16,-9-2 0 0,2 1 3 16,-2 0-3-16,1 0 0 15,-2 3 0-15,2 1 9 16,-1 3-15-16,-1 0 6 15,0 0 0-15,-4-1 7 16,-2 1-7-16,-1-1 0 16,-4 0 0-16,-1 2 2 15,-3-1-12-15,-3 1 10 16,-1-1 0-16,-2 0 7 16,-2-5-7-16,0 0 0 15,-3-2-7-15,-1-2 18 16,3-1-12-16,-5 0 1 0,3 5 0 15,-1-1-11 1,-1 4 12-16,-3 3-1 0,-4-1 0 16,-3 1 4-16,0-1-14 15,-2-2 10-15,-2 2 0 16,1 0 1-16,-3 0 3 16,-1-2-8-16,0 0 4 15,-3-3 0-15,1 3 0 16,-4-1 0-16,1 1 0 15,-1-2-1-15,-3 1 11 16,1-2-13-16,-2 0 3 16,1-1 0-16,-1-4-5 15,1 3 5-15,4 0 0 16,-1-3-5-16,-4-4 21 16,-1 1-26-16,-5 0 10 0,-1 3 0 15,2 7 7-15,-3 0-7 16,3 2 0-16,-3-2-3 15,4 2 10-15,0 0-11 16,2-1 4-16,-1 3 0 16,-1 1 2-16,-1-2-2 15,1 4 0-15,-1-2-4 16,6 2 20-16,-2 1-22 16,1 0 6-16,-3 2 0 15,-3-1-20-15,1 2 25 0,1 0-5 16,-2 3 10-16,1 0-8 15,-2 2-2-15,-1 0-9 16,3-1 9-16,0 5-2 16,0-3 2-16,1 8-4 15,-4-2 3-15,1 1 1 16,5 5-4-16,3 1-9 16,4 0 6-16,1 1-10 15,1 2-24-15,3 0-32 16,5-2 11-16,4 0-6 15,4 2 20-15,5 1-23 16,0 2-43-16,2-1-198 16</inkml:trace>
  <inkml:trace contextRef="#ctx0" brushRef="#br1" timeOffset="572428.8127">5430 3475 468 0,'0'0'54'0,"0"0"14"16,0 0-56-16,0 0-6 15,-98 9 31-15,74-4-17 16,0 1-18-16,2-1 40 16,4 0 3-16,-3-1-1 15,2 1-38-15,-1 1-4 16,1 0 29-16,4 2-22 0,0-3-9 16,5 1 18-16,-5-1-14 15,7 1-1-15,-2 1-3 16,-3 0 0-16,-1 3-1 15,1-1 1-15,-1 3 0 16,-2-1 3-16,4 1 3 16,0-1-3-16,-3 3-3 15,1 0 0-15,3-3 8 16,0 0-7-16,-1 0-1 16,2 1 7-16,-1 0-2 15,1 0-6-15,0 2 1 16,-4 0 0-16,2 0 5 0,2 0-5 15,1-2 0-15,0-1 8 16,0 0-3-16,3 1 1 16,0-3-6-16,3-2 0 15,0 2 0-15,-1-2 0 16,1 0 0-16,0 3-4 16,-2-1 12-16,2 2-14 15,0 2 6-15,3-1 0 16,-3 3 3-16,3 0-3 15,-3 0 0-15,1 0-1 16,-2-3 11-16,1 1-13 16,2-1 3-16,-1 0 0 15,1 1 2-15,1-1-2 16,0 2 0-16,0 2-4 16,0-1 9-16,1 2-3 0,5-1-2 15,0-2 0-15,0 2-1 16,0-3 1-16,0 1 0 15,0 1 3-15,3-1 4 16,-2-2-7-16,1 2 0 16,-2-3 0-16,1 0 1 15,-2 0-1-15,1 0 0 16,0 1 4-16,0-1 0 16,1 0 4-16,2 1-8 15,0-2 0-15,3-1 7 0,-2 1-7 16,4 0 0-16,1-3 2 15,0 0-1-15,1-2 6 16,-2 0-7-16,-1-2 0 16,-1 0 6-16,4-3-6 15,-2 0 0-15,0 1-6 16,0-1-1-16,2 0-5 16,1 0-50-16,-4-3-36 15,4-8-10-15,-6-4-98 16,-5-2-229-16</inkml:trace>
  <inkml:trace contextRef="#ctx0" brushRef="#br1" timeOffset="572823.6064">5019 4244 479 0,'0'0'103'0,"0"0"-67"15,0 0-9-15,0 0-24 16,0 0 19-16,0 0 34 16,-6 0-46-16,6 0-5 15,0 0-5-15,3 0 7 16,13 8 6-16,1 3 3 16,2 1-7-16,0 1 21 0,-1 1-29 15,2 3-1 1,-2 2 11-16,-2 2-11 0,-1 3 14 15,-3 0-8-15,-5 0-3 16,-5-1 21-16,-2 1-16 16,0 1 5-16,-5-2 3 15,-8 1-13-15,-10 0 31 16,-2 1-21-16,-5-3-9 16,-1 0 16-16,1-2-20 15,-3-4 0-15,5-2-1 16,0-2-15-16,1-4-21 15,-1-6-146-15,-2-2-452 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19:13.769"/>
    </inkml:context>
    <inkml:brush xml:id="br0">
      <inkml:brushProperty name="width" value="0.05292" units="cm"/>
      <inkml:brushProperty name="height" value="0.05292" units="cm"/>
      <inkml:brushProperty name="color" value="#FF0000"/>
    </inkml:brush>
  </inkml:definitions>
  <inkml:trace contextRef="#ctx0" brushRef="#br0">2061 2713 561 0,'0'0'24'0,"0"0"-24"16,0 0 2-16,0 0 29 15,0 0-31-15,0 0 0 0,0 0 2 16,-19-9 1-16,19 9 12 16,0-2-15-16,0 1 8 15,0 1 19-15,0 0-26 16,0 0 7-16,0 0 21 15,0 0-24-15,0 0 5 16,0 0-10-16,8 0 4 16,9 0 4-16,13 0-8 15,9 0 0-15,10 0 14 16,4 0-13-16,4 0 14 16,3-4-15-16,-5-5 5 15,2-2 10-15,-2-6-7 16,0 1-8-16,-7 1 18 0,1 0-13 15,-7 2 0-15,-2 0-5 16,-6 6 0-16,-4-3 5 16,-6 7-4-16,-6-1-1 15,-3 1 0-15,-5 1 1 16,-2 2-2-16,-1 0-42 16,1 0-26-16,1 0-3 15,-6 0-140-15</inkml:trace>
  <inkml:trace contextRef="#ctx0" brushRef="#br0" timeOffset="4073.724">15925 2031 384 0,'0'0'255'0,"0"0"-234"0,0 0-15 15,0 0 6-15,0 0-12 16,0 0 1-16,0 0 23 16,6-8-13-16,22-1 2 15,7-2 15-15,4-2-19 16,4-4-9-16,2-2 5 15,1-7 2-15,0-4 14 16,-1-1-21-16,-8-1 0 16,-7-1 8-16,-12 4-8 15,-8 5 0-15,-10 5-1 16,0 3-5-16,-15 2-5 16,-14 2-12-16,-12 4 22 0,-5 4 1 15,1 1 2-15,5 1 9 16,11 0 17-16,12 2-24 15,11 0 16-15,6-1-20 16,0 1-40-16,4 0 39 16,25 0-13-16,10 0 14 15,11 0 3-15,2 3 2 16,-2 6 5-16,-7 6-10 16,-11 2 1-16,-5 2-4 15,-12 2-2-15,-5 4-2 16,-10 3 7-16,0 5 0 15,-7-4 12-15,-12 5-12 16,-5-2 0-16,2-2-6 0,4 0-20 16,10-4-74-1,8-9-84-15</inkml:trace>
  <inkml:trace contextRef="#ctx0" brushRef="#br0" timeOffset="7296.0387">16898 1296 521 0,'0'0'47'0,"0"0"24"16,0 0-16-16,0 0-22 16,0 0 37-16,0 0 2 15,0 0-15-15,-14-57-14 16,14 57-43-16,0 0 0 16,0 0-12-16,14 16 2 15,4 10 10-15,7 9 7 16,-1 5-5-16,0 6 10 0,-5-2-12 15,-1-1 0 1,-3-9 18-16,-2-6-13 0,-1-12-5 16,-2-9 2-16,-5-5 3 15,1-2 16-15,6-14 6 16,9-25 8-16,10-16 11 16,2-8-42-16,-2 2-8 15,-7 6 0-15,-9 15-40 16,-4 12 18-16,-7 16-85 15,-1 12-15-15,-3 4-70 16,0 23-232-16</inkml:trace>
  <inkml:trace contextRef="#ctx0" brushRef="#br0" timeOffset="8268.0882">17293 1489 325 0,'0'0'123'0,"0"0"-58"16,0 0-30-16,0 0 34 15,0 0 30-15,0 0-22 16,49-17-15-16,-36 3-18 16,3-3-38-16,-2 0 17 15,-3 1-23-15,-3 6 0 16,-5 3-3-16,-3 3 4 16,0 4-1-16,0 0 0 15,0 0-36-15,0 4 32 16,-8 11-1-16,0 7 5 15,2 1 3-15,6 1 2 0,0-5-5 16,5-4 0 0,12-6 9-16,5-7 5 0,3-2-14 15,2-5 1-15,0-18 13 16,-8-2-6-16,-4-3-8 16,-7 1 0-16,-7 4 11 15,-1 3-11-15,0-2 0 16,0 5 4-16,0 0 2 15,0 3-4-15,0 4 0 16,5 1-2-16,3 3 0 16,4 1-21-16,6 2 20 15,0 3-22-15,3 0 18 0,-3 0 5 16,-2 6-16 0,-3 8-8-16,-2 5 18 0,-3 3-15 15,-2 1 21-15,-3-2 0 16,1-3 0-16,0-5 3 15,1-6 6-15,3-2-9 16,2-5 14-16,8 0 9 16,4-8-23-16,5-10 2 15,-1-6 23-15,-3-1-22 16,-3 1 1-16,-8 3-4 16,-5 6 10-16,-1 5-15 15,-6 4 5-15,0 3-15 16,0 3 14-16,0 0-23 15,0 0-4-15,-3 7 25 16,-6 9 6-16,2 4-10 0,5 2 7 16,2 0 0-16,0 0 6 15,0-6-6-15,14-1-3 16,5-9-13-16,2-6 7 16,2 0-9-16,0-1 18 15,-1-16 0-15,-2-1 2 16,-8-2 1-16,-3 3 2 15,-2 1-2-15,-5 5 4 16,-1 6 39-16,-1 3-37 16,0 2-9-16,0 0-2 15,0 6-25-15,-6 16 27 16,-3 7-2-16,-1 12 12 0,-2 6-18 16,0 1 9-16,0-1-1 15,-3-5 3-15,0-5-3 16,-1-8 0-16,2-3-2 15,1-11 9-15,6-4 8 16,2-8-15-16,3-3 0 16,2 0 52-16,0-5-9 15,8-16 5-15,14-10-48 16,4-4 2-16,3 1 8 16,1 5-10-16,2 0-25 15,0 6-11-15,4 6-73 16,-1 2-69-16,-6 10-228 15</inkml:trace>
  <inkml:trace contextRef="#ctx0" brushRef="#br0" timeOffset="9732.3555">18985 1330 515 0,'0'0'174'0,"0"0"-149"16,0 0-15-16,0 0-10 16,0 0 40-16,0 0-6 15,5 0 13-15,13-8-4 16,8-6-11-16,3-8 22 0,0 2-53 15,-7-6-1 1,-8 2 7-16,-7-1 2 0,-4-1 3 16,-3 5-12-16,0 1 1 15,0 1-7-15,0 4 13 16,-6-2-7-16,3 5 9 16,3 2-9-16,0 1 0 15,0 2-18-15,6 0-8 16,12 4 14-16,7 0 0 15,5 3 12-15,4 0-8 16,-1 1 8-16,-1 11-3 16,-6 2-10-16,-2 1 13 0,-7-1-12 15,-4 1 12 1,-4-1 0-16,-4 2-1 0,-2-4 4 16,0-1 2-16,0-4-5 15,2-2 0-15,4 1-4 16,4-3 4-16,7-2 0 15,6-1 2-15,5 0 4 16,-3 0-12-16,-4 0 1 16,-9 0-34-16,-10 0 33 15,-5 2-71-15,0 16 58 16,-6 4 17-16,-11 3 4 16,1-1 15-16,4-4-3 15,5-3-10-15,7-3 20 16,0-7-24-16,0 1 0 15,11-3 5-15,7-5 0 16,5 0 34-16,5-3-39 16,-4-11 4-16,-3 0 16 0,-5 0-19 15,-8 1-1-15,-7 0 0 16,-1-2-3-16,-1 0-3 16,-16 0-9-16,-2 3 15 15,-3 4-24-15,2 5 24 16,5 3 0-16,3 0-8 15,7 0 22-15,1 0-28 16,4 8 13-16,0 3 1 16,0 2-25-16,12-1 25 15,3-3 0-15,4-1-4 0,1-1 16 16,1-6-13-16,0-1 1 16,-1 0 0-16,-3 0-13 15,-4-8 19-15,-4-4-6 16,-3-2 7-16,-4-1-7 15,-2-2 0-15,0 0 0 16,0 0 0-16,0 1 16 16,0-1-14-16,6 0-2 15,4 0 0-15,5 2-3 16,7 1-4-16,2 4-19 16,1 4 3-16,-2 6 14 15,-4 0-15-15,-2 0 5 16,-8 0 11-16,-3 11-2 0,-5 3 8 15,-1 3-11 1,0-2 13-16,0 3 8 0,0 0 0 16,0-1-8-16,0 0 27 15,0 0-26-15,8-3 15 16,5-1-16-16,1-5 0 16,3-2 8-16,0-4 0 15,2-2-8-15,2 0 25 16,-1-5-13-16,0-6 20 15,0-3-32-15,-2-3 5 16,1-1 28-16,-1-1-33 16,0-3 16-16,-2 0-5 15,-5 0-11-15,-4 5 10 16,-2 1-10-16,-2 6 0 0,-2 7 22 16,-1 3-22-16,0 0-6 15,0 3 2-15,0 14 1 16,-6 9 1-16,0-1 2 15,6 0 0-15,0-2-3 16,8-6 5-16,16-5-4 16,5-7 2-16,6-5-28 15,1 0 15-15,-1-1-46 16,-5-8-33-16,-14 4-45 16,-11 2-275-16</inkml:trace>
  <inkml:trace contextRef="#ctx0" brushRef="#br0" timeOffset="10264.7608">18003 2048 545 0,'0'0'69'16,"0"0"-38"-16,0 0-31 16,0 0 12-16,0 0 0 15,0 0-8-15,-52 33 42 16,57-29-40-16,23 0 42 16,25-4 23-16,28 0-32 15,25-12 17-15,28-11-52 16,20-2 11-16,13-1-11 15,13 3-4-15,-1 2 0 16,0 8 0-16,-9 3 17 0,-9 4-26 16,-12 3 9-16,-16 1 0 15,-13-1 5-15,-18 1-5 16,-18-2-8-16,-14 0 7 16,-12-3-33-16,-13-2 9 15,-8 4-37-15,-11 0-72 16,-17 5-86-16</inkml:trace>
  <inkml:trace contextRef="#ctx0" brushRef="#br0" timeOffset="10446.2961">19815 2376 818 0,'0'0'0'0,"81"-63"-277"15</inkml:trace>
  <inkml:trace contextRef="#ctx0" brushRef="#br0" timeOffset="22833.726">1572 590 200 0,'0'0'100'0,"0"0"-26"16,0 0-29-16,0 0-5 15,0 0 57-15,0 0-76 16,0 0 11-16,0-1 7 15,0 1-18-15,0 0 9 16,0 0-29-16,0 0 57 0,0 0-47 16,0 0-7-16,0 0-4 15,0 0 0-15,0 5-25 16,7 10 13-16,4 8 12 16,2 1 0-16,1 1-10 15,0-1 15-15,0 1-5 16,4-3 5-16,-3 2-1 15,1-2-4-15,1-1 0 16,-3-2 5-16,3-5-2 16,-4-3-3-16,-1-5-3 15,-2-5 0-15,-5 1 3 16,-2-2-4-16,-3 0-7 16,6 0 11-16,5-3 25 15,6-15-9-15,7-6-8 0,1-3-1 16,1-2 11-16,-4-1-14 15,2-1-4-15,3 4 5 16,0-1-30-16,1 2-13 16,6 3-21-16,-2 2 7 15,-7 3-137-15,-5-1-185 16</inkml:trace>
  <inkml:trace contextRef="#ctx0" brushRef="#br0" timeOffset="36615.6339">7076 8098 400 0,'0'0'48'16,"0"0"-1"-16,0 0-30 15,0 0 34-15,0 0-38 16,0 0 11-16,0 0 27 16,-3 0-24-16,3 0-3 15,0 0-8-15,0 0-11 16,0 0 28-16,0 0-33 15,0 0 0-15,0 0 12 16,0 0-9-16,0 0-1 16,0 0-2-16,0 0 11 0,0 0-12 15,0 0 1 1,3 0 0-16,7-1-4 0,2-1 5 16,6 0-1-16,0-1 0 15,-2 1 7-15,5 1-10 16,-3-2 3-16,7 0 0 15,-2 0 1-15,7-2 3 16,-2-1-4-16,0 0 0 16,2 1 6-16,-3 2-10 15,-3 0 4-15,-5 2 0 16,-2-1 2-16,-7 1-2 16,-1 1 2-16,-6 0-6 15,-2 0 8-15,-1 0-4 16,0 0 2-16,0 0-2 15,0 0 7-15,0 0 0 0,0 0 3 16,0 0-10-16,0 0 4 16,0 0 5-16,0 0-9 15,0 0 0-15,0 0-6 16,0 0 6-16,0 0-24 16,0 0-40-16,0 0-161 15</inkml:trace>
  <inkml:trace contextRef="#ctx0" brushRef="#br0" timeOffset="41116.4717">2604 9221 36 0,'0'0'73'16,"0"0"-15"-16,0 0-21 15,0 0 10-15,0 0-4 16,0 0-33-16,0 0 10 16,0 0 7-16,-5-6-4 15,4 6 48-15,1 0-28 16,0 0-24-16,0 0 23 15,0-2-15-15,0 2-4 0,0 0-19 16,0 0-3-16,0 0 18 16,0 0-19-16,0 0 0 15,0 0 2-15,0 0-2 16,0 0 17-16,0 0-17 16,0 0 1-16,0 0 13 15,0 0-14-15,0 0 0 16,0 0 1-16,0 0-1 15,0 0 0-15,0 0-9 16,0 0 9-16,0 0 11 16,0 0-11-16,0 0 0 15,0 0-4-15,0 0 4 0,0 0-18 16,0 0 3-16,3 0 15 16,9 0-1-16,4 0 1 15,7 5 0-15,-1-3 9 16,8 1-9-16,0-1 0 15,1 1 0-15,2 1 7 16,1-1 18-16,-1-1-22 16,0 2 0-16,2-1 9 15,1 2 0-15,0-2 12 16,-3-1-17-16,0-2 3 16,-5 0 31-16,-7 0-37 15,0 0-4-15,-5 0 34 16,-7 0-26-16,0 0 10 15,-6-2-4-15,-3 2-5 0,0 0 4 16,0 0-13-16,0 0 0 16,0 0-3-16,0 0 3 15,0 0 0-15,0 0-6 16,0 0-56-16,0 0-11 16,0 2-90-16,-12 8-288 15</inkml:trace>
  <inkml:trace contextRef="#ctx0" brushRef="#br0" timeOffset="45213.1994">19845 2723 331 0,'0'0'37'0,"0"0"22"0,0 0 12 16,0 0-21-16,0 0-4 16,0 0-20-16,0 0 34 15,-25-63-46-15,25 57 14 16,0 3 37-16,0 0-61 15,0 3 17-15,0 0-3 16,0 0-15-16,0-2-3 16,0 2 0-16,0 0 3 15,0 0-11-15,7 0 13 16,9 0-5-16,4 2 1 16,1 4 5-16,1 0-1 15,2-1-5-15,-3 5 0 16,1-1-2-16,-1 1 2 0,-1 2 0 15,-1 0-4 1,-1 0 12-16,-2 0-16 0,2-2 8 16,-3 1 0-16,1-2-3 15,-2 3 13-15,2 0-10 16,-2-2 0-16,2 2 8 16,-1-3-15-16,1 3 7 15,1 1 0-15,-1-2 1 16,-1 1-1-16,2 1 0 15,-2-1 0-15,-1 0 7 0,0 1-12 16,-1 0 5 0,-1-1 0-16,3 1-4 0,-3-1 5 15,0 2-1-15,3 2 0 16,-4 0 3-16,2 1-3 16,-1-2 0-16,0 1 0 15,1-1-8-15,-2-1 8 16,-4 1-4-16,3 0 4 15,-2-2 2-15,-2-3 1 16,0-2-3-16,1 2 0 16,-2-1-1-16,-1 1 1 15,2 4 0-15,-3-2-6 16,2 1 14-16,0-2-9 16,0-1 1-16,-2 0 0 15,-1-2 5-15,-1 0-5 0,1-2 0 16,-1-2 7-1,-1-3-2-15,0 0-5 0,2-1 0 16,-1 0 0-16,1 0-10 16,-2 0 5-16,0 0-46 15,0 0-71-15,0 0-288 16</inkml:trace>
  <inkml:trace contextRef="#ctx0" brushRef="#br0" timeOffset="49359.0859">1967 3023 669 0,'0'0'21'0,"0"0"-8"16,0 0-2-16,0 0-7 15,0 0 12-15,-79-78-2 0,70 70 10 16,0 2-11-16,2 1 20 15,4 5-5-15,0 0 10 16,1 0-38-16,1 0 12 16,-2 0-16-16,3 0 4 15,-3 0 0-15,-2 8-14 16,2 3-4-16,-1 3 5 16,4 2-22-16,0 1 9 15,18 5 1-15,4 1 1 16,6 3 24-16,-1 7-4 15,3 1 4-15,-9 4 0 16,-6-1 4-16,-8-3 13 16,-5-5-4-16,-2-6-13 0,0-9 0 15,-5-5 12-15,-5-2-5 16,1-5-4-16,6-1 3 16,3-1 5-16,0 0 17 15,0 0-28-15,0-3-6 16,0-12-5-16,0-5-69 15,0 0 65-15,3 3 8 16,12 0 7-16,-2 4 6 16,2 4-6-16,3 1-9 15,-3 2 9-15,3-2 0 16,0-2 4-16,-6 0-14 16,4-3 26-16,-2 2-22 15,-1-3 6-15,-4 0 0 16,-3-1 16-16,3 1-12 15,-8 0-2-15,-1 3-2 0,0 4 0 16,0 2-13-16,0 3 13 16,0 2 0-16,0 0 11 15,-1 0-11-15,-1 7-4 16,-2 11 4-16,1 7 0 16,3 4 15-16,0-4-15 15,3-2-2-15,9-6-9 16,0-4 11-16,-3-2-11 15,4-5 9-15,2-1-7 16,0-3-1-16,3-2 10 16,3 0-5-16,-2-12 5 0,5-5 0 15,-6-3 7-15,3-1-19 16,-3-3-8-16,3-1 12 16,-4 5-17-16,-3 0-4 15,4 3 25-15,-3 2 4 16,1 0-4-16,2 1 4 15,-2-1-7-15,-2 4 5 16,-4 3 1-16,-4 1 1 16,-4 6 7-16,-2 1-7 15,0 0-29-15,0 0 28 16,-18 10-5-16,-3 11 6 16,-6 4 3-16,2 2 1 15,4-1 5-15,6 1-3 0,3-2 10 16,6-4-1-16,3-2-10 15,3-5-4-15,0-5-1 16,3-4-12-16,7-3-1 16,1-2 13-16,1 0 0 15,9-5 17-15,-2-10-16 16,-1-4 25-16,0-1-26 16,-9 2 1-16,-3 3-4 15,-3 2 13-15,-3 4-9 16,0 1-1-16,0 5 0 15,0 1 0-15,-3 2 0 16,0 0 8-16,3 0 0 16,0 0-8-16,0 16-6 0,0-2 5 15,0 1 2-15,6-4-12 16,7-4-9-16,-1-4 19 16,0-3-11-16,5 0 21 15,0 0-9-15,0-13 0 16,7-4 4-16,-8-1-8 15,-4-1 4-15,-9 2-10 16,-3 3 9-16,0 0 1 16,-3 3-6-16,-9 1-17 15,-4 1 23-15,-2 2 16 16,6 2-16-16,4-1 8 16,4 1-1-16,4-3-7 15,0-1-30-15,4-4 7 16,16-3-14-16,2 1 37 0,2 2-38 15,0 4 8-15,-6 8 28 16,3 1-13-16,-7 0 7 16,-6 7-5-16,-2 9 2 15,-3 4 6-15,-3 2 5 16,0 2 0-16,0 0 12 16,0-4 11-16,0-1 5 15,0-3-23-15,3-2-1 16,2 0 42-16,3-5-46 15,1-2 0-15,2-1-3 16,8-2 9-16,2-4-17 16,0 0 11-16,4 0 0 0,4 0 20 15,-4-6-14 1,2-2-6-16,-6-1 4 0,-2-2 5 16,-3-2-4-16,-5-2-5 15,1 0-18-15,-2-1 14 16,-4 0-17-16,3 0 21 15,-4 3 0-15,2 3 4 16,-4 4-8-16,-3 3 2 16,3 0 2-16,0 1-10 15,0 0 10-15,2 2 0 16,-2 0 0-16,0 0-28 16,-2 0-5-16,-1 0-8 15,0 12 17-15,-9 5 24 0,-10 8 4 16,1 3 4-1,-6 1 25-15,10 1 8 0,0-7-2 16,5 1-23-16,9-9-12 16,0-2-8-16,1-6-11 15,20-7 0-15,9 0 12 16,4-6 6-16,5-13 23 16,1-2-26-16,-7-4-8 15,-6 3-10-15,-5-2 11 16,-8 2 7-16,-4-3 8 15,-4 0-3-15,-3-2 13 16,-3 0-16-16,0 1-2 16,0 1 53-16,0 2-52 0,-1 1 24 15,-4 7-8-15,2 5 2 16,3 5 2-16,-3 4-21 16,3 1-6-16,0 0-7 15,0 10-3-15,0 14 16 16,0 11 7-16,0 5 0 15,3 3 30-15,3 0-29 16,-3-6 5-16,0-5 12 16,-1-6-22-16,-1-9 8 15,1-10 0-15,-1-2-7 16,-1-5-4-16,2 0 0 16,-2 0 0-16,1 0-1 0,-1 0 1 15,3 0 0 1,-2 0-6-16,1 0 13 15,-2 0-7-15,3 0 0 16,0 0 1-16,6 0-14 0,6 0 18 16,7 0-5-16,5 2 5 15,0-1 3-15,9-1-16 16,2 0-24-16,4-8-66 16,-1-14-96-16</inkml:trace>
  <inkml:trace contextRef="#ctx0" brushRef="#br0" timeOffset="50835.8998">4288 3109 611 0,'0'0'67'0,"0"0"-67"16,0 0-19-16,0 0 13 15,0 0 12-15,0 0-3 16,43-75 19-16,-13 33-16 16,0-2-4-16,-2 1 7 15,-1-3 8-15,-6 9-8 16,-5 3-4-16,-8 9-5 16,-7 8 0-16,-1 6 0 0,0 9-14 15,0 2 4 1,-1 0 10-16,-11 9 4 0,-8 15-4 15,-3 8 0-15,0 12 4 16,4 11 9-16,1 7-9 16,3 5 5-16,3 0-7 15,6-5 43-15,6-5-37 16,0-9-8-16,0-7 12 16,12-11-10-16,3-6-4 15,0-9-4-15,-2-8-9 16,-2-4 12-16,-1-3 3 15,-1 0 0-15,5-3 21 0,-1-12-14 16,-1-4 10 0,0-3-17-16,-8 0 9 0,-4-5-31 15,0 1 17-15,0 1-15 16,-1 4 13-16,-8 9-3 16,6 3 10-16,0 6 0 15,3 3-6-15,0 0-14 16,0 0 7-16,0 0-1 15,0 0 6-15,0 3 4 16,9 0 2-16,3-3-27 16,1 0 29-16,5-3 28 15,6-16-20-15,-3-2-6 16,3-2 6-16,-5-4-4 16,-1 0-4-16,-3 2 0 15,-6 1 0-15,-6 3 8 0,0 6-8 16,-3 5 0-16,0 7-8 15,0 3 16-15,0 0 0 16,0 0-8-16,-6 14 2 16,0 6-3-16,1 3 1 15,5 1-2-15,0-2-1 16,0-5-7-16,8-7 5 16,8-3-10-16,1-5 15 15,-1-2 3-15,4 0 13 16,-1-7-16-16,0-8 0 15,-4 1 15-15,0-5-31 16,-3 2 16-16,-3-1 0 16,0 3-2-16,-5 1 2 0,1 0 0 15,-2 3-3-15,-2 0 6 16,2 7-3-16,-1 1 0 16,-2 3 3-16,6-2-31 15,6 2 15-15,1 0 5 16,5 0 5-16,3 0-1 15,-2 2-5-15,1 5 9 16,-2-4 0-16,1 1 2 16,0-4-2-16,-2 0 0 15,-4 0 2-15,1-14 2 16,-5-3-5-16,-1 0 1 16,-3-1 0-16,-2 2 3 0,-3 0-3 15,0 1-9 1,0 3-11-16,0 1 10 0,-3 1-8 15,0 3 18 1,0 1-31-16,0 4 26 0,0 1-82 16,2 1-19-16,-1 0 35 15,-1 0-19-15,-1 0-114 16</inkml:trace>
  <inkml:trace contextRef="#ctx0" brushRef="#br0" timeOffset="51165.9722">4971 2885 179 0,'0'0'157'0,"0"0"-95"16,0 0-25-16,0 0-12 16,0 0-18-16,0 0-1 15,45-49 13-15,-32 38-19 16,-5 5 1-16,-2 0 19 16,-3 3-19-16,-3 2-1 15,0-2 0-15,0 2-27 0,0-2 26 16,-3 0-9-16,-8 3-40 15,-2 0 20-15,1 0-223 16</inkml:trace>
  <inkml:trace contextRef="#ctx0" brushRef="#br0" timeOffset="52402.4966">4840 3042 226 0,'0'0'75'0,"0"0"-24"16,0 0-18-16,0 0 71 16,0 0-17-16,0 0-53 15,0 1 12-15,4-7 4 16,10-8-42-16,2-5 27 15,-1-2-29-15,3 0 14 16,-5-2-20-16,-2 1 9 16,-2 2-13-16,-3-2 4 15,-5 4 0-15,-1 0 9 16,0 4-9-16,0 2-6 16,0 1-13-16,-7 3 12 15,-5 2-2-15,6 3 2 16,1 0 7-16,4 3 0 0,1 0 0 15,0 0-4-15,0-1 1 16,0 1-23-16,0-1-20 16,9-3 22-16,12-3 24 15,4 0 4-15,2-3-4 16,1 2 0-16,-2 2-1 16,1 1 13-16,-2 1-14 15,-4 1 2-15,-8 3 0 16,-4 0 0-16,-5 0 0 15,-4 0-19-15,0 9 4 16,0 11 15-16,0 4 20 16,-7 2-6-16,1 1 5 0,2-3 25 15,4-6-41-15,0-4 2 16,0-7-5-16,0-2-8 16,6-5 1-16,5 0 7 15,3 0 3-15,7-6 39 16,1-8-37-16,-2 0 10 15,-1 1-6-15,-7 2-6 16,-2 5 4-16,-7 2-7 16,-1 4 0-16,-2 0 2 15,0 0-2-15,0 0-36 16,0 0 25-16,0 0 11 16,0 0 3-16,1 4-3 15,5 7 0-15,2 1 11 16,2 0-11-16,2-2 0 0,0-3-2 15,0-6 2-15,-3-1-5 16,3 0 5-16,1-1 0 16,-2-14 30-16,2-3-24 15,-4-4-2-15,-3 2-4 16,-1 1 5-16,-2 4 10 16,1 2-15-16,-3 7 0 15,-1 3-8-15,0 3 8 16,0 0-13-16,2 9-17 15,7 11 13-15,0 10 14 16,3 7 3-16,0 2 0 0,-2 0 22 16,-1-5-22-1,0-2 0-15,-3-6 1 0,-4-7 14 16,-1-6-4-16,-1-9-11 16,0-3 0-16,0-1-11 15,0 0 17-15,2 0-12 16,-1-4-2-16,1-13-12 15,2-8-2-15,-3-4-23 16,8 0 42-16,2 2 3 16,2 5 0-16,4 3 4 15,-4 2-10-15,4 5 15 16,0-1 9-16,0 0-17 16,1 3-1-16,-3 0 28 15,-2 2-19-15,-2 1-1 16,-1 2 16-16,-6 1-17 0,1 3 13 15,-4 1-20-15,-1 0 0 16,3 0-13-16,5 6-13 16,2 13 26-16,2 7 8 15,2 3-3-15,2 1 31 16,5 0-36-16,0-5 7 16,3-8-3-16,4-7-4 15,5-10-6-15,7-2-28 16,-1-23-21-16,-9-11-58 15,-15 0-367-15</inkml:trace>
  <inkml:trace contextRef="#ctx0" brushRef="#br0" timeOffset="52553.5391">5766 2777 542 0,'0'0'0'15,"0"0"-72"-15,0 0 19 16,0 0-60-16,88-3-147 16</inkml:trace>
  <inkml:trace contextRef="#ctx0" brushRef="#br0" timeOffset="53295.7559">6654 3043 659 0,'0'0'82'0,"0"0"-82"16,0 0-53-16,0 0 45 0,0 0 7 15,0 0 1-15,68-28 28 16,-34 7-26-16,-8 2 5 16,-2 0-7-16,-14 5 0 15,-7 3-4-15,-3 1 4 16,-2 0-17-16,-17 4-19 16,-8 1 18-16,4 5 4 15,3 0 11-15,8 0 3 16,11 0 13-16,1 0-13 15,1-2-40-15,23-2 28 0,12-2 12 16,10 1 15 0,-1 2-14-16,1 3 12 0,-10 1 8 15,-9 18-18-15,-9 3 0 16,-8 4 36-16,-10 6-38 16,0 5 48-16,-6 1-33 15,-16 1 3-15,-1-6 8 16,7-8-25-16,6-6-2 15,10-2-37-15,0-9-107 16,17-8-50-16</inkml:trace>
  <inkml:trace contextRef="#ctx0" brushRef="#br0" timeOffset="54008.8742">7605 3080 514 0,'0'0'142'0,"0"0"-136"15,0 0-6-15,0 0-23 16,0 0 23-16,0 0 12 15,-25 4 10-15,25-4 53 16,0 0-29-16,0 0-18 16,0-13 24-16,7-6-38 0,7-8-14 15,4-3 0-15,-1-1 0 16,-3 1-20-16,-5 8 17 16,-4 7-9-16,-3 6 9 15,-2 9 3-15,0 0-17 16,0 0 0-16,0 10 17 15,0 13 4-15,0 6-4 16,0-1 0-16,0-6 7 16,0-10-7-16,6-7-14 15,9-5 12-15,6 0 2 16,10-23 33-16,7-9-31 16,5-11-1-16,-4-1-1 15,-8 2-1-15,-4 7-2 16,-12 6 0-16,-5 4 6 0,-8 8 4 15,-2 4-7-15,0 8-10 16,0 3 10-16,0 2 11 16,0 0-5-16,-9 6-6 15,3 13 0-15,-2 4-1 16,1 8 1-16,0 8 0 16,4 7 4-16,1 4 5 15,1 2-10-15,1 0 1 16,0 2 0-16,0-3 34 15,1-3-34-15,9-7 0 0,1-11-1 16,-2-10 2 0,3-7-2-16,-2-9-2 0,-1-4-7 15,3 0 10-15,3-6 6 16,4-22-3-16,-2-8-3 16,-2-9-59-16,-11-5-48 15,-4-4-38-15,-22-7-269 16</inkml:trace>
  <inkml:trace contextRef="#ctx0" brushRef="#br0" timeOffset="54160.7915">7722 2818 606 0,'0'0'0'0,"0"0"-48"0,0 0-57 15,99 1-348-15</inkml:trace>
  <inkml:trace contextRef="#ctx0" brushRef="#br0" timeOffset="56259.3289">8666 3127 655 0,'0'0'67'0,"0"0"-20"15,0 0-39-15,0 0 9 16,0 0-10-16,34-92-6 16,-16 66-1-16,6-8 0 0,1-3 3 15,-1-3-3 1,-6-1 0-16,0 3-7 0,-8 4 19 15,-5 8-24-15,-5 7 12 16,0 11-15-16,0 6 15 16,-3 2-18-16,-12 2 16 15,-5 18-1-15,0 10 1 16,-3 13 2-16,5 10-3 16,1 6 11-16,6 2 15 15,6-3-13-15,5-7-3 16,0-7 20-16,0-10-22 15,14-6 4-15,4-4-9 16,-1-6 0-16,2-4 3 16,1-3-3-16,-1-6 0 0,-3-2 1 15,-1-3 7-15,-2 0 0 16,-2-8-8-16,-3-9 1 16,-5-7-23-16,-3-2 4 15,0-2-38-15,0 2 39 16,-13 1-47-16,1 4 41 15,0 4 11-15,6 10 12 16,3 5 21-16,3-1-20 16,0 3 1-16,0 0-4 15,2-3-11-15,14-1 7 16,7-3 6-16,5-4 0 16,9-3 9-16,-1-3-9 15,-2-2 0-15,-4-5 14 0,-3 3-7 16,-9 3-11-1,-8 3 4-15,-4 9 0 0,-6 2 37 16,0 4-33-16,0 0 7 16,0 0-11-16,-6 0 8 15,-9 4-9-15,2 10 1 16,-3 3 0-16,2 4 0 16,6 2 1-16,3 0-1 15,3-3 10-15,2-3-6 16,0-3-4-16,10-4 0 15,4-3 0-15,1-2 13 16,1-5-13-16,1 0 0 16,-1 0 32-16,-1-9-29 15,-6-8 6-15,0 0-9 0,-9-1 0 16,0-2-5-16,0 2 3 16,-9 1-17-16,-3 1 0 15,-6 3-13-15,2 7 28 16,7 2-21-16,1 2 5 15,5 2-1-15,3 0 19 16,0 14 2-16,0 8-8 16,0 1 16-16,14 0-8 15,4-5 0-15,5-2 0 16,2-8 17-16,0-4-14 16,8-4-3-16,-2-3 39 15,-1-13-35-15,-3-4 24 16,-5-2-28-16,-4 1 0 0,-8 0 26 15,-4 3-10 1,-1 1-16-16,-5 2 14 0,0 6-13 16,0 4 23-16,0 2-24 15,0 3 1-15,0 0 7 16,0 0-8-16,0 0-20 16,0 15 19-16,0 7 1 15,0 4 10-15,0-3-10 16,3-3 0-16,10-3 1 15,-2-4-1-15,2-6 0 16,-1-2-1-16,0-3 5 16,3-2 10-16,-2 0-14 0,2-8 2 15,-3-5 34-15,1-4-36 16,-2-4 0-16,-5 0 7 16,2 0 6-16,-7 3-25 15,-1 4 12-15,0 5 0 16,0 6 7-16,0 3-7 15,0 0-8-15,0 0 3 16,0 3-15-16,0 14 18 16,0 6 2-16,0 2 0 15,0 0 0-15,3-5 0 16,3-4 0-16,0-7-2 16,-2-2 11-16,1-6-20 15,-2-1 9-15,0 0 2 0,1 0 2 16,-1 0 4-16,6-8-6 15,0-4 14-15,3-2-10 16,-3-3-3-16,6 1-1 16,0 2 0-16,0 3-18 15,1 5 17-15,0 1 1 16,-1 2 0-16,-2 3 5 16,1 0-16-16,-3 0 9 15,-1 0 2-15,-7 0-19 16,3 0 16-16,-3 4-3 15,-1 3 5-15,1 2 2 16,-3-1-9-16,0 2 8 16,0-1 0-16,0 0 2 15,0-2-2-15,0 0 0 0,0-4-2 16,3 2-16-16,0-2 12 16,2-3-23-16,4 0-13 15,5 0 35-15,4 0-1 16,4-10 8-16,-1-5 0 15,0 0 6-15,0-1-11 16,-6 2 5-16,1 0 0 16,-4 3-10-16,-3 0 18 15,0 3-8-15,-6 4 0 16,-2-1 5-16,-1 3-13 16,0 1 4-16,0 1 4 0,-3 0 23 15,-4 0-23 1,4 3 0-16,-1 11-1 0,2 3 5 15,2 5-10-15,0 2 6 16,0 2 0-16,6-4 10 16,4-2-10-16,-1-5 0 15,2-5 2-15,-2-4 2 16,-2-5 0-16,2-1 1 16,1-1-2-16,1-19 33 15,3-8-32-15,-3-8-1 16,-5-8-1-16,-1 1 0 15,-5-3-1-15,0 5-1 16,0 4 0-16,0 11 3 16,-8 9 15-16,4 9-1 0,1 7 2 15,-1 1-17-15,2 4-4 16,-2 18-5-16,-1 14-13 16,5 11 15-16,0 7-92 15,0-1-58-15,21-6-325 16</inkml:trace>
  <inkml:trace contextRef="#ctx0" brushRef="#br0" timeOffset="57638.8094">10626 3345 731 0,'0'0'27'0,"0"0"-27"15,0 0-10-15,0 0 10 16,0 0 43-16,0 0-38 16,43-68 11-16,-18 32-14 15,-2-3 12-15,-3-1-3 16,-6-1-11-16,-2-1 0 15,-5 3 0-15,-5 5 0 16,-2 8-1-16,0 9-7 16,0 5 4-16,0 9-4 15,-3 3 0-15,1 0-9 16,-2 19 8-16,-2 15-6 16,3 5 15-16,3 5-2 0,0-8 4 15,5-8-3 1,11-7 1-16,1-8-10 0,0-7-6 15,2-6 13 1,4 0 3-16,2-12 15 0,4-12-12 16,-1-5 18-16,-3-5-21 15,-6-3 6-15,-8 3-9 16,-6-1 7-16,-4 5-4 16,-1 6 0-16,0 9 10 15,0 6-10-15,0 9-2 16,0 0-13-16,0 0 2 15,0 23 5-15,2 11 8 0,1 7 11 16,0 4-6 0,2-3 17-16,-2-2-9 0,0-4-12 15,2-6 32-15,-4-7-29 16,2-10-4-16,-1-6 0 16,-2-5 7-16,0-2-5 15,3 0-2-15,-3 0 0 16,3-4-13-16,6-12 9 15,-2 0-25-15,2 2 29 16,-1 5 0-16,0 6-8 16,0 3 8-16,3 0-3 15,3 0-17-15,3 0 22 16,4 1-2-16,1 2 3 16,-1-3-3-16,3 0 1 0,-2 0-1 15,-4-10 0-15,-6 0 20 16,-3-1-13-1,-7 0-4-15,-2 2-3 0,0 2-26 16,0 2 23-16,-6 2 3 16,-2 3-8-16,2 0-7 15,-3 0 15-15,2 13-2 16,-1 8 2-16,4-1-5 16,4 5 2-16,0-5 3 15,0-4-7-15,0-2-7 16,4-5 14-16,2-4 0 15,2-2-5-15,0-3 13 16,0 0-1-16,-2 0-4 16,-1 0-3-16,-4 0 32 0,1 0-27 15,-2 0 1-15,0 0 9 16,0-3-12-16,0-1-2 16,0 0-1-16,0 3 0 15,0-1 5-15,0 1-5 16,0 1-5-16,0 0-5 15,0 0-24-15,0 0 33 16,0 0-15-16,1 0 16 16,6 0-1-16,-1 0 4 15,3 0-3-15,2 0 0 16,1 0 0-16,0 0-1 16,1-2 1-16,1-6 0 15,-1 0 2-15,-1-3 4 0,-2 5-6 16,-1-2 4-1,-4 5 1-15,-1 1 19 0,-2 1-24 16,-1 1 7-16,2 0-21 16,0 0 5-16,5 8-9 15,0 4 18-15,3 3 0 16,0-3 8-16,2-2-8 16,2-3 0-16,3-4-12 15,4-3 12-15,2 0-57 16,1-7-128-16</inkml:trace>
  <inkml:trace contextRef="#ctx0" brushRef="#br0" timeOffset="58396.9571">11376 3091 368 0,'0'0'6'0,"0"0"43"0,0 0 19 15,0 0-17-15,0 0-17 16,0 0 11-16,-42 16-39 16,39 0 23-16,3 0 5 15,0 1-27-15,2-2 21 16,9-3-28-16,2-3 0 15,-3-2 9-15,0-4-3 16,-2-3 10-16,1 0-1 16,0 0-14-16,0-2 44 15,0-13-44-15,1-1 0 16,-3-5 9-16,-2-3-4 16,-5 1-6-16,0 6 0 0,0 0 7 15,0 10-24 1,0 4 17-16,0 3 0 0,0 0-12 15,0 0 12-15,0 13-2 16,0 8-5-16,0 4 14 16,0 0-1-16,9-4-6 15,7-4-9-15,-1-4 4 16,5-5 5-16,0-6 0 16,3-2 0-16,5 0 5 15,1 0-16-15,4-9-36 16,-4-5-107-16,-5-3-140 15</inkml:trace>
  <inkml:trace contextRef="#ctx0" brushRef="#br0" timeOffset="59877.1706">12227 3138 594 0,'0'0'55'0,"0"0"-53"16,0 0 34-16,0 0 0 15,0 0-22-15,0 0 17 16,-31-25-4-16,27 25-25 16,-5 0 31-16,-2 17-33 15,-2 8 0-15,0 8 17 16,5 1-17-16,3 2 3 15,5-3-6-15,0-7 26 16,0-5-34-16,2-9 11 16,6-7 0-16,-1-3-3 0,3-2 6 15,5-2 6-15,6-19-7 16,4-8 9-16,0-10 1 16,-6-3-12-16,-4 0-3 15,-9-2 3-15,-3 0 0 16,-3 0-1-16,0 3-4 15,0 4 5-15,0 13-13 16,0 7 13-16,0 11 0 16,0 6-9-16,0 0 8 15,0 0-8-15,0 14-19 16,0 12 6-16,0 12 8 16,0 1 14-16,1-1 0 0,7-1 9 15,1-6-6 1,4-3 8-16,2-5-11 0,3-8 9 15,-3-3-5 1,4-7-4-16,2-5 0 0,-1 0 2 16,2-1 6-16,0-12 1 15,-5-2-9-15,-4 4 4 16,-7 2-6-16,-3 3 2 16,-3 5-11-16,0 1 10 15,0 0-13-15,0 0-17 16,-6 13 23-16,-3 6 8 15,0 4 0-15,6-1 0 16,3-2-7-16,0-4 6 16,3-5-4-16,12-6 5 0,0-4-4 15,4-1 13-15,2 0 8 16,-1-14-17-16,-1-5 0 16,0-4 13-16,-5-4-9 15,-4 0-4-15,1-5 0 16,-4-1 8-16,-4-1-19 15,-3-5 13-15,0 2-2 16,0-2 5-16,0 6-5 16,-1 10 0-16,-4 9-9 15,2 8 27-15,2 6-28 16,1 0 10-16,-2 0-12 16,-1 9 8-16,0 21-5 15,2 13 9-15,-1 9 0 0,2 2 9 16,0-1 18-16,0-4-25 15,3-10-2-15,11-7 31 16,-1-9-27-16,3-7-2 16,-2-8-2-16,2-7 7 15,5-1 4-15,2-4-10 16,2-15 3-16,0-4 15 16,-4-3-12-16,-9 0-4 15,-3-2-3-15,-3 3 0 16,-5 6 8-16,1 5-8 15,-2 9 0-15,0 3-10 16,0 2 10-16,0 0 0 16,0 0-6-16,0 0-17 0,0 11 9 15,0 9 12-15,0 5 2 16,0 5-2-16,0 0 8 16,0 2-6-16,0-6 0 15,4-2 3-15,4-7 1 16,1-7-4-16,1-3 0 15,-2-5-14-15,1-2 21 16,4 0-7-16,4-13 0 16,3-10 16-16,1-10-35 15,-4-6 8-15,-4 3-39 16,-7 6 42-16,-6 12 15 16,0 8-7-16,0 9 19 15,0 1-14-15,0 0-8 16,0 19 3-16,-2 10 0 0,-1 1 16 15,3-2-13-15,0-4 1 16,8-11-4-16,10-3 5 16,3-5-15-16,4-5 10 15,4 0-12-15,0 0 10 16,1-13-41-16,-8-1 14 16,-5 0 15-16,-4-1-87 15,-8 1-219-15</inkml:trace>
  <inkml:trace contextRef="#ctx0" brushRef="#br0" timeOffset="63034.6255">2470 9311 448 0,'0'0'45'16,"0"0"1"-16,0 0 0 16,0 0-17-16,0 0-19 15,0 0 36-15,0 0-14 16,-14-23-19-16,14 18 36 15,0 3-44-15,0 0 2 16,0 1 13-16,0 1-10 16,0 0 17-16,0 0-27 15,0 0 0-15,0 0-16 16,0 1 16-16,12 10 0 16,6 1-6-16,9-3 13 0,1 4 6 15,2-8-13-15,4-5 0 16,1 0-14-16,-1 0 30 15,-4-13-16-15,-2-1 0 16,-7-2 9-16,-6 4-5 16,-7 2-4-16,-4 6 0 15,-3 1 27-15,-1 3-11 16,0 0-16-16,0 0 7 16,0 0 13-16,0 0-20 15,0-3 0-15,2-2-45 16,4-4 26-16,3-3-140 15,4-1-15-15,1-1-151 16</inkml:trace>
  <inkml:trace contextRef="#ctx0" brushRef="#br0" timeOffset="67520.2991">17748 6771 611 0,'0'0'11'0,"0"0"68"0,0 0-54 15,0 0-6-15,0 0 1 16,0 0-17-16,0 0 6 16,52-69 0-16,-20 55 0 15,-3 8 13-15,0 6-22 16,-5 0 0-16,-2 9-1 15,-9 13-14-15,-6 7 9 16,-7 3-10-16,0-1 16 16,-14-1 23-16,-4-6-23 15,5-10 0-15,2-5 10 16,5-6-3-16,6-3 2 16,0 0-9-16,0 0 7 0,0 0-22 15,3 0 12-15,11 0 3 16,5 7 12-16,2 8-5 15,-2 5-7-15,-7 6-5 16,-5 5 5-16,-7 3 3 16,0 1 10-16,-11-4-10 15,-4-6 20-15,-2-7-13 16,8-6 26-16,3-7-36 16,3-3 1-16,3-2-3 15,0-5 2-15,0-21-56 16,18-19-116-16,9-14-245 15</inkml:trace>
  <inkml:trace contextRef="#ctx0" brushRef="#br0" timeOffset="67918.2337">18304 6614 738 0,'0'0'54'15,"0"0"-54"-15,0 0 13 16,0 0-27-16,0 0 19 16,0 0-5-16,35-35 7 15,-16 35-2-15,-2 0-10 16,0 11 3-16,-5 13-23 0,-7 7 9 16,-5 8 9-16,-3 6 7 15,-20 0 8-15,-4-4 8 16,1-7-9-16,3-11-7 15,11-7 0-15,4-9 22 16,6-5-22-16,2-2 0 16,0 0 6-16,0 2-6 15,0-1 0-15,3 1-18 16,12 2 18-16,4 1 31 16,2 3-28-16,4 0 0 15,1 1 5-15,-1 2-1 16,-4 1-14-16,0 1-15 15,-2 2-80-15,-1-2-23 0,0-9-277 16</inkml:trace>
  <inkml:trace contextRef="#ctx0" brushRef="#br0" timeOffset="68524.2335">18956 7020 481 0,'0'0'125'0,"0"0"-73"16,0 0 5-16,0 0 49 15,0 0-57-15,0 0 11 16,15-48-31-16,-1 12-22 16,3 0 11-16,3-3-18 15,-1-4 0-15,0 2-1 16,1 1 1-16,-5 2-6 16,-2 7-4-16,-4 13 10 15,-4 9-13-15,-5 8 13 16,0 1-38-16,0 5 10 15,0 15-31-15,0 8 59 16,0 2 5-16,0-7-2 16,0-5 8-16,0-5-11 0,0-8 0 15,4-5-8-15,5 0 19 16,9-5-11-16,6-18 5 16,7-8 1-16,2-4 12 15,-5 4-18-15,-4 6 0 16,-9 10 4-16,-7 5 0 15,-5 7-4-15,-2 3 0 16,-1 0-6-16,0 0-5 16,0 5-8-16,0 14 19 15,0 5 4-15,0 3 5 16,0-2-8-16,0-2-1 16,6-7 11-16,0-2-25 15,1-4 14-15,7-3-60 0,4-2-29 16,6-5-81-16,2 0-192 15</inkml:trace>
  <inkml:trace contextRef="#ctx0" brushRef="#br0" timeOffset="69281.7009">19511 6777 368 0,'0'0'204'0,"0"0"-133"15,0 0-58-15,0 0 8 16,0 0-17-16,0 0 7 15,-74 67-4-15,74-53 1 0,7 0-16 16,14-3 3 0,9-5 5-16,1-3 24 0,-1-3-24 15,-3 0-11-15,-7-6 5 16,-4-8-1-16,-6-5-5 16,-4 1-8-16,-6-2-28 15,0 2 13-15,-12 3-3 16,-8 4 13-16,-2 7 24 15,-3 4-3-15,0 0 4 16,0 13 1-16,5 4 1 16,3-1 37-16,10-5-27 15,7-3-12-15,0-2 0 16,7-6 1-16,20 0 27 16,9 0-8-16,9-17 2 0,1-5-9 15,2-3-13-15,-6-3-3 16,-7 5-4-16,-9 3 7 15,-10 5 12-15,-12 6-12 16,-4 6 0-16,0 3 30 16,-3 0-30-16,-14 0 0 15,-8 8 13-15,0 11-13 16,0 3 16-16,3 3-16 16,8-1 0-16,1-1 1 15,7-2 4-15,4 0-5 16,2-2 0-16,0 1 10 15,0-3 1-15,6-1-11 16,4-3 0-16,1-6-8 16,-5-5 12-16,2-2-4 0,5 0 25 15,2-17 6-15,7-7 5 16,2-7-36-16,1-6 0 16,-5-3 13-16,-1-4-13 15,-7 0 0-15,-2 2 2 16,-5 3 5-16,-3 3-8 15,-1 8 1-15,-1 9 0 16,0 10 6-16,0 8 4 16,0 1-15-16,0 0 5 15,2 10-21-15,-1 18 7 16,-1 7 14-16,2 4 0 16,1 0 9-16,0-2-7 15,5-2-2-15,1-6 0 0,6-6-5 16,6-7-23-16,1-8-98 15,1-8-158-15</inkml:trace>
  <inkml:trace contextRef="#ctx0" brushRef="#br0" timeOffset="69612.2311">20255 6658 100 0,'0'0'531'0,"0"0"-440"16,0 0-89-16,0 0-4 15,0 0 9-15,0 0 26 16,3 63 6-16,0-32-11 15,0 3 39-15,-1 0-57 16,-1-4-5-16,1-2-1 16,1-7 9-16,1-8-15 15,1-4 2-15,-2-6-26 16,4-3-9-16,8 0-55 16,6-20 4-16,1-9-91 0</inkml:trace>
  <inkml:trace contextRef="#ctx0" brushRef="#br0" timeOffset="69996.435">20472 6626 520 0,'0'0'61'0,"0"0"-24"16,0 0-21-16,0 0 9 16,0 0 4-16,83-72-21 15,-68 71 13-15,-5 1-21 16,0 0-9-16,-6 15-6 15,-1 7 22-15,-3 7-7 16,0 2 30-16,-17-2-11 0,1 0 38 16,1-7-49-16,6-5-4 15,2-4 28-15,7-3-30 16,0-3 0-16,0 0-2 16,0 0 0-16,13 2-2 15,2-1 2-15,4 2 0 16,-2 1 18-16,-7 4-13 15,-1 0-3-15,-4 4 5 16,-5 0 0-16,0 5 19 16,0-1-25-16,-6 0-1 15,-6-4 13-15,-1-1-8 16,-1-4-10-16,1 1-11 0,-1-3-95 16,2-10-13-1,-1-2-362-15</inkml:trace>
  <inkml:trace contextRef="#ctx0" brushRef="#br0" timeOffset="70954.1589">21147 6676 487 0,'0'0'100'16,"0"0"-42"-16,0 0-34 16,0 0 0-16,0 0-1 15,0 0 14-15,2-3-21 16,5 3 10-16,4 0-26 15,8-3 0-15,5 0 16 16,-2-1-14-16,5-1-4 16,-1 1-17-16,-4 4-73 0,-3 0 2 15,-7 0-144-15</inkml:trace>
  <inkml:trace contextRef="#ctx0" brushRef="#br0" timeOffset="71143.1525">21237 6950 485 0,'0'0'56'0,"0"0"-43"16,0 0-12-16,0 0-1 0,98-41 0 15,-76 38-8-15,-3 1-97 16,-6 0-188-16</inkml:trace>
  <inkml:trace contextRef="#ctx0" brushRef="#br0" timeOffset="78609.238">21999 6602 501 0,'0'0'10'0,"0"0"28"16,0 0-21-16,0 0-1 16,0 0 8-16,0 0 36 15,0 0-10-15,0-12-14 16,0 12-31-16,0-2 41 16,-2 1-44-16,-1-1-2 15,-1 2 11-15,0 0-2 16,-5 0-9-16,-5 0 0 15,-7 0 6-15,-6 3-10 16,-1 8 4-16,0 2 0 16,-1 1 6-16,3 0-6 15,4 3 0-15,3 0-8 0,5-1 21 16,4-3-27-16,6-3 15 16,4-2-1-16,0-1 0 15,0 0-4-15,0 0 4 16,11 0 0-16,5-2 3 15,0 0 0-15,5-4-3 16,1 1 0-16,-3-2 9 16,-2 1-7-16,-5 2-2 15,-2 1 0-15,-2 3 8 16,-2 0-19-16,0 3 11 16,1 3 0-16,-4 1 5 0,-1 1 2 15,1 1-7 1,-3 0 0-16,0 1 9 0,0-2 3 15,-5-1-12 1,-6 1 0-16,-3-2-3 0,-7 1 3 16,0 0 0-16,-6 0-4 15,1 2-43-15,-1-1 22 16,0 1-83-16,5-2-46 16,5-9-245-16</inkml:trace>
  <inkml:trace contextRef="#ctx0" brushRef="#br0" timeOffset="92466.9876">15490 4138 280 0,'0'0'13'0,"0"0"3"0,0 0-10 16,0 0 17-16,0 0-8 15,0 0 11-15,0 0 38 16,0 3-44-16,0-1-1 15,0-2-18-15,0 0 8 16,0 0-1-16,0 0-8 16,-2 3-20-16,-2 0 7 15,1 1-31-15,-2 1-9 16,-2 0-112-16</inkml:trace>
  <inkml:trace contextRef="#ctx0" brushRef="#br0" timeOffset="111522.1349">8072 9073 509 0,'0'0'10'0,"0"0"30"16,0 0-4-16,0 0-27 16,0 0 9-16,0 0-18 15,0 0 1-15,-58-8 26 0,44 16-27 16,-2 1 0-16,4 6 13 15,-3 5-3-15,3 3-1 16,-1 11-9-16,2 2 0 16,4 3 11-16,0 2-5 15,4-2-6-15,3-5 0 16,0-7 3-16,0-3-8 16,7-5-8-16,5-7 13 15,4-1-14-15,7-9-22 16,2-2-40-16,3-1-114 15</inkml:trace>
  <inkml:trace contextRef="#ctx0" brushRef="#br0" timeOffset="112951.6741">8243 9542 433 0,'0'0'36'0,"0"0"-35"16,0 0-1-16,0 0 0 15,0 0 15-15,0 0 53 16,0-11 22-16,0-8-80 16,5-4-1-16,-2-5 30 0,3-2-37 15,-3 2 7 1,2-2-9-16,-2 3 9 0,-2 5-16 15,-1 5 7-15,0 7 0 16,0 9-5-16,0 1 3 16,0 0-2-16,0 0 3 15,0 0-12-15,0 9 1 16,-1 5 10-16,-4 6 2 16,2 2 6-16,3-2-6 15,0-1 0-15,0-1-2 16,0-5 16-16,0-5-27 15,6-4 13-15,1-3 0 16,-2-1-11-16,1 0 11 0,0 0 0 16,3-6 0-16,4-4 3 15,-2 1 17-15,-4 4-20 16,0 2 0-16,-2 3-17 16,-2 0 12-16,3 0 2 15,3 15-2-15,-2 4 5 16,-1 3 0-16,-3-3 0 15,-1-2 0-15,-1-5 8 16,-1-5-8-16,2-4-1 16,-1-3 1-16,-1 0-10 15,3 0 1-15,2 0-5 16,11-17 14-16,3-5-12 16,4-4 12-16,1 1-9 15,0 1 1-15,-2 2-2 0,-4 1-8 16,3 3 7-16,-9 7 11 15,-2 2-8-15,-7 8-21 16,-3 1-3-16,0 0 29 16,-3 10 3-16,-12 7 0 15,0 4 0-15,2 1 0 16,4-2 7-16,3 1-4 16,3-3-3-16,3-4 7 15,0-2-4-15,0-7-6 16,0-3-2-16,0-2 5 15,4 0 6-15,4 0 14 16,4-2 13-16,0-12-7 16,0 0-19-16,1-2 17 15,-5 2-21-15,-1-3-3 0,1-3 31 16,-1-4-22-16,-3 0-9 16,-1 0 2-16,-1-2 3 15,-2 6-7-15,0 7 2 16,0 5 0-16,0 7 18 15,0 1-18-15,0 0-1 16,0 3-8-16,0 19 4 16,0 9 2-16,3 6 3 15,3-1 0-15,2-5 6 16,2-7-6-16,0-7 0 16,1-7 0-16,-1-3 6 15,2-4 11-15,0-3-17 16,1 0 0-16,2-3 16 0,0-11-12 15,1-1-4 1,-3 0 6-16,-1 1 4 0,-2 0-10 16,0 3 0-16,-2 3-8 15,1 2-4-15,-6 3-10 16,-3 3-2-16,0 0 2 16,0 0 9-16,0 0 2 15,0 0-5-15,0 1 9 16,0 9-2-16,0-1 18 15,0-2-8-15,0 0-1 16,3-2-28-16,3 0 27 16,1-2-14-16,1-3 15 0,2 0 2 15,-1 0-2-15,0 0-2 16,0-8 1-16,-3-1 2 16,-2-4 13-16,-2-1-14 15,-1-5 0-15,-1-4 0 16,0 0 2-16,0-1 3 15,0 2-2-15,0 2 2 16,0 1 18-16,-1 4-21 16,-4 6 2-16,2-1 3 15,0 5 0-15,2 4-7 16,-2 0 0-16,3 1 12 16,-2 0-28-16,2 0 16 15,-2 0 0-15,0 0-2 0,-1 0 4 16,-1 1-2-16,-1 5 0 15,2 4-16-15,0-3 7 16,3 3-25-16,-3-4-47 16,3 2-12-16,0-5-50 15,0-3-98-15</inkml:trace>
  <inkml:trace contextRef="#ctx0" brushRef="#br0" timeOffset="113373.7035">9058 9188 134 0,'0'0'134'16,"0"0"-49"-16,0 0-43 16,0 0-33-16,0 0-16 0,0 0 36 15,0 0-3 1,-48 36 15-16,38-16-27 0,4 7 30 15,3 1-37 1,0 0-2-16,3-2 20 0,0-4-20 16,0-3 6-16,3-5-11 15,10-4 4-15,-2-3-5 16,2-4 2-16,7-3-2 16,0 0-4-16,3-2-75 15,-2-8-149-15</inkml:trace>
  <inkml:trace contextRef="#ctx0" brushRef="#br0" timeOffset="113815.9049">9432 9261 492 0,'0'0'100'15,"0"0"-100"-15,0 0 2 0,0 0-13 16,0 0-7-16,0 0 18 15,12 0-2-15,9 0 6 16,1 0 11-16,1 0-14 16,4 0 5-16,-6 0 14 15,-5 3-20-15,-1 7 0 16,-6 2-5-16,-1 7 10 16,-3 5-5-16,-5 5 0 15,0 2 4-15,0-2 21 16,0-4-22-16,-4-6-2 15,3-6 26-15,-1-4-27 16,2-7-3-16,0-2-36 16,2 0-97-16,12-17-95 0</inkml:trace>
  <inkml:trace contextRef="#ctx0" brushRef="#br0" timeOffset="114040.7041">9851 9218 596 0,'0'0'63'0,"0"0"-63"15,0 0 0-15,0 0-9 16,0 0 23-16,80 92-14 16,-64-61 0-16,-4 6 5 0,-6 4-8 15,-6 4 3 1,0 6 0-16,-17 7-10 0,-21 8 5 15,-15 4-74 1,-18-7-320-16</inkml:trace>
  <inkml:trace contextRef="#ctx0" brushRef="#br0" timeOffset="118736.9629">15503 4286 441 0,'0'0'59'15,"0"0"-59"-15,0 0 0 0,0 0-11 16,0 0-13-16,0 0-59 16,0 0-43-16</inkml:trace>
  <inkml:trace contextRef="#ctx0" brushRef="#br0" timeOffset="119764.9726">15564 4149 307 0,'0'0'55'16,"0"0"-14"-16,0 0-40 16,0 0 19-16,0 0 67 15,0 0-40-15,3 1 15 16,-3-1-25-16,2-4-25 0,-2 4 20 15,0-3-15-15,0 3-17 16,0 0 27-16,0 0-27 16,0 0-13-16,0 0 12 15,0 0-26-15,0 0 26 16,0 0-29-16,1 0-48 16,1 0 31-16,-1 0-75 15,4 0 32-15,-2 0-58 16,1 3 3-16</inkml:trace>
  <inkml:trace contextRef="#ctx0" brushRef="#br0" timeOffset="122448.0199">9802 2461 389 0,'0'0'57'0,"0"0"-4"16,0 0-28-16,0 0 5 15,0 0 6-15,0 0-15 16,-7-2 32-16,7 1-21 16,0 1-9-16,0-2 18 15,0 2-40-15,0 0 2 16,0 0-3-16,0 0 9 16,0 0-20-16,3-1 16 15,15-2-5-15,9-2 14 16,7-4-14-16,6-1 0 15,3-1-2-15,5 0 11 16,-2-1-4-16,0 2-5 16,-4 1 1-16,-3 0-3 0,-2 1 12 15,-5 1-10-15,-6 1 0 16,-6 2 1-16,-4 1-8 16,-8 1 7-16,-4 2 0 15,-2 0-4-15,-2 0 4 16,0 0 0-16,0 0-1 15,0 0 4-15,0 0-13 16,0 0 10-16,0 0-31 16,0 0-44-16,0 0-96 15,0 0-70-15</inkml:trace>
  <inkml:trace contextRef="#ctx0" brushRef="#br0" timeOffset="125130.9535">17004 4047 363 0,'0'0'59'15,"0"0"-59"-15,0 0 5 16,0 0-8-16,0 0 3 15,0 0 0-15,0 0 3 16,-26 46 2-16,26-37 2 16,0-4 7-16,0 2-14 15,2-3 33-15,5-2-32 16,-2-1-1-16,2-1 33 16,-1 0-22-16,2 0 24 0,0-7-19 15,-2-2-5 1,-3-1-3-16,-1-1-1 0,-2 1-7 15,0-2 36-15,0 1-32 16,-6 2 11-16,-3-1-15 16,2 6 0-16,2 4 37 15,4-3-30-15,-1 3-7 16,2 0 0-16,0 0-13 16,0 7-43-16,0 9 0 15,9 1-97-15,4-3-123 16</inkml:trace>
  <inkml:trace contextRef="#ctx0" brushRef="#br0" timeOffset="134188.8224">19248 7475 478 0,'0'0'41'0,"0"0"-14"15,0 0-1-15,0 0-22 0,0 0 48 16,0 0-16-16,0 0-13 16,0 0 46-16,0 6-60 15,0-6-6-15,5 0 5 16,8 0 2-16,10 0-2 15,5-3-8-15,9-5 0 16,1-1 3-16,-1 1-2 16,0-1-1-16,-4 0 2 15,-1 1 7-15,-4 1-5 16,-4-2-4-16,-5 5 0 16,-10 0 3-16,-6 4-3 15,-3 0-5-15,0 0-6 0,0 0 22 16,0 0-17-16,0 0 6 15,0 0-43-15,0 0 25 16,0 10-60-16,0 2 5 16,-2-1-124-16</inkml:trace>
  <inkml:trace contextRef="#ctx0" brushRef="#br0" timeOffset="137253.5598">28061 6612 344 0,'0'0'15'0,"0"0"60"16,0 0-2-16,0 0 1 15,0 0-24-15,0 0-43 16,0 0 55-16,0 0-62 16,37-24 0-16,-19 20 37 15,0 2-36-15,0 2-1 16,0 0 0-16,1 0 3 16,-4 10-13-16,-4 2 10 15,-3 5 0-15,-8-2-4 16,0 2 6-16,-4-2-10 15,-13-1 8-15,2-2 0 16,2-4 9-16,6-5-9 0,4-1 0 16,3-1 7-16,0-1 2 15,0 0-9-15,0 0 6 16,0 3 5-16,0 6-22 16,1 3 11-16,10 8 0 15,0 2 13-15,-3 1-13 16,-4 0 0-16,-2-2-4 15,-2-1 16-15,0-1 0 16,-12 0-8-16,-6-1-4 16,-3-1 29-16,3-3-23 15,1-3 3-15,4-5-9 16,9-4 12-16,2-2-12 0,2 0 0 16,0-20-44-1,0-6-77-15,15-3-144 0</inkml:trace>
  <inkml:trace contextRef="#ctx0" brushRef="#br0" timeOffset="137935.2327">28426 6602 423 0,'0'0'56'0,"0"0"-27"0,0 0-29 16,0 0-6 0,0 0 3-16,0 0 6 0,-1 0 3 15,5 0 7-15,13 0-12 16,5-3 71-16,0 1-44 15,1 0-20-15,-1 2 22 16,-3 0-30-16,-2 0 6 16,-4 2-6-16,-4 8 4 15,-3 7-12-15,-6 2 8 16,0 3-4-16,-1 0 4 16,-14-1 9-16,-3-4-9 15,4-2-2-15,3-5 2 16,2-3 22-16,4-2-22 15,2-4 0-15,1-1 12 16,2 0-9-16,0 0 21 0,0 0-23 16,0 1 11-16,0 2 4 15,0 0-16-15,5 4 0 16,7 0 39-16,1 2-29 16,-1-2 12-16,1-2-22 15,-2 0 13-15,0-2-6 16,-2-1-7-16,1 1-22 15,-4 1 2-15,-1 6-67 16,-4 4-28-16,-1 6-95 16,-7 3-164-16</inkml:trace>
  <inkml:trace contextRef="#ctx0" brushRef="#br0" timeOffset="138444.9938">27777 7565 153 0,'0'0'221'16,"0"0"-181"-16,0 0 9 16,0 0-30-16,0 0 39 15,0 0-4-15,-1 0 1 16,1 2 20-16,0 1-18 16,0-3-40-16,0 0 54 0,6 0-61 15,9 0-1-15,4 0 11 16,5-3-13-16,3-2-7 15,0 1-2-15,2-1-20 16,-2-2-5-16,-1 3-92 16,-7-5-59-16,-7 3-325 15</inkml:trace>
  <inkml:trace contextRef="#ctx0" brushRef="#br0" timeOffset="138969.4801">28167 7358 567 0,'0'0'39'0,"0"0"-21"15,0 0-17-15,94 0-1 16,-71 2 0-16,-6 8-17 0,-1 3 17 16,-5 1 0-16,-4 3 0 15,-3 2 7-15,-4 2-22 16,0 3 15-1,-17-1 0-15,-5 1 21 0,-4-4-18 16,2-5-3-16,5-5 4 16,5-4 6-16,9-5 1 15,3 1-4-15,2-2 10 16,0 0 54-16,0 0-61 16,3 0-10-16,9 0 2 15,3 0-1-15,4 0 21 16,0 0-22-16,1 8 0 15,-1 4-3-15,-4 0 15 0,0 2-12 16,-4-1 0 0,-4 1 0-16,2-1-5 0,-2-1-22 15,4-6-85-15,5-6 81 16,2 0-281-16</inkml:trace>
  <inkml:trace contextRef="#ctx0" brushRef="#br0" timeOffset="139382.6991">28790 7360 327 0,'0'0'180'15,"0"0"-180"-15,0 0 17 16,0 0-21-16,0 0 15 15,0 0-11-15,-46 35 28 16,37-13-17-16,0 5 35 16,2 3 17-16,-3 3-52 15,3 3 80-15,-2 0-84 16,3-1 0-16,2-4 18 16,2-5-24-16,2-7 7 15,0-6-8-15,0-6 0 16,0-6-4-16,2-1 7 15,10-1-3-15,4-16 0 16,1 1-16-16,-3-4 0 0,-6 8-1 16,-7 2-15-1,-1 3 27-15,0 4-48 0,-6 3 12 16,-14 0-6-16,-6 0-10 16,-3 2 18-16,-3 7-58 15,-1 3-3-15,-1 0-116 16</inkml:trace>
  <inkml:trace contextRef="#ctx0" brushRef="#br0" timeOffset="139764.5431">28028 7916 355 0,'0'0'148'0,"0"0"-144"16,0 0 20-16,0 0-14 15,0 0 62-15,90 1 9 16,-34-1-29-16,13-2 4 16,5-7-21-16,4 0-34 15,1-1 42-15,0 1-43 16,-3 1 3-16,0 1 19 15,-6 2-18-15,-9 0-2 0,-4 2-2 16,-11 0 0 0,-6-1-2-16,-8 0 2 15,-13 1 0-15,-5 3-3 0,-10 0 14 16,-2 0-12-16,-2 0 1 16,0 0-36-16,0 0 10 15,-17 0-52-15,-10 11-83 16,-11 2-314-16</inkml:trace>
  <inkml:trace contextRef="#ctx0" brushRef="#br0" timeOffset="143411.2612">28717 8221 479 0,'0'0'23'0,"0"0"43"16,0 0-25-16,0 0 8 15,0 0-34-15,0 0 11 16,0 0 61-16,22-64-60 15,-20 64 4-15,-2 0-10 16,0 0-14-16,0 0 17 16,0 0-24-16,0 0 0 15,0 0-23-15,0 13 12 16,-15 11 11-16,-5 11 4 0,-5 5-2 16,-3 6 22-16,4 4-24 15,6-1 0-15,9-4 9 16,9-7-9-16,0-9 0 15,5-7 8-15,10-3-2 16,1-9-4-16,0-3-2 16,0-5 0-16,0-2 4 15,-4 0 2-15,-2 0-6 16,-6 0 10-16,-2 0-8 16,-2 0-4-16,0-1-2 15,-8 1-32-15,-14 0 31 16,-9 0-69-16,-10 16-7 15,-3 3-41-15,0 0-255 16</inkml:trace>
  <inkml:trace contextRef="#ctx0" brushRef="#br0" timeOffset="146549.8576">22090 6419 184 0,'0'0'95'0,"0"0"-92"15,0 0-3-15,0 0 5 16,0 0 2-16,0 0 38 16,0 0 38-16,-19-40-19 15,19 39 24-15,-2 1-73 16,2 0 26-16,-1 0-36 15,-4 0 4-15,-3 0 35 16,-6 6-39-16,-7 7 6 16,-3 4 25-16,-5 3-29 15,0 5 18-15,-4 2-9 16,1 0-16-16,3 6 43 16,0-1-39-16,6 4-2 15,3 0 22-15,7 2-21 0,1 4-3 16,8 2 0-16,4-1 7 15,0-1-3-15,0 1-4 16,11-3 0-16,6-3 4 16,4-5-1-16,-1-8-3 15,1-5 0-15,2-11 4 16,-3-3 12-16,0-5-16 16,-2 0 0-16,-6-6 3 15,0-10 1-15,-6-8-8 16,-3-1 0-16,-3-4-8 15,0 0-7-15,-6 2 18 16,-12 5-28-16,-2 3 22 0,-2 5-1 16,0 2 8-16,1 3-3 15,4 2 3-15,4 3-3 16,6 1 3-16,4 2 0 16,3-1-7-16,0 2 7 15,0 0-6-15,0 0-28 16,14 0 27-16,3 6-3 15,2 4 10-15,-2 2 0 16,-3 5-5-16,-3 3 11 16,-3 3-7-16,-7-1 1 15,-1 3 0-15,0-3-2 16,-6-2 4-16,-9-4-2 16,-1-4 24-16,2-7-12 0,3-5 6 15,4 0 1-15,1 0-14 16,0-17 28-16,2-13-31 15,2-7-2 1,0-5 3-16,2-4 1 0,0 0-8 16,0-1-7-16,0 0 1 15,0 4-14-15,0 4 18 16,2 3-4-16,1 5 4 16,0 3 8-16,0 4-5 15,0 1-5-15,0 2 8 16,0 4-4-16,0 5 6 15,-1 4-2-15,0 4 0 16,-1 4 1-16,1 0-10 16,-2 0 9-16,0 0 0 0,0 0-7 15,2 0 7 1,-2 6-11-16,0 0 11 0,0 2 1 16,0-1-1-16,0 2-10 15,0 1 10-15,-9 5-3 16,0 5 3-16,-3 5 0 15,-2 6 9-15,0 6 4 16,-1 8 19-16,2 5-32 16,1 1 4-16,6 2 20 15,4-3-19-15,2-3-5 16,0-2 5-16,10-4 1 16,6-7 1-16,4-7-7 15,2-7 9-15,1-6-8 0,4-6-1 16,0-4 0-1,-3-4 0-15,-5 0 4 0,-1 0-15 16,-6-3 7-16,-2-9 4 16,-4-4-16-16,-4-6 16 15,-2-4-1-15,0-4-6 16,-8-1-6-16,-12 2 0 16,-4 2-13-16,-4 2 24 15,2 5-22-15,5 6 24 16,0 8-7-16,5 2 6 15,3 4-58-15,2 1 6 16,1 14-122-16,2-4-202 0</inkml:trace>
  <inkml:trace contextRef="#ctx0" brushRef="#br0" timeOffset="158503.9298">16532 3183 339 0,'0'0'75'0,"0"0"-10"16,0 0 19-16,0 0-20 15,0 0-38-15,0 0 32 16,-15-24-54-16,15 24 10 16,0 0 1-16,0 0-15 15,3 0 2-15,18 12-9 16,6 5 14-16,4 11 9 15,2 2-15-15,0 10 12 16,0 2-11-16,-2 5-2 16,-1 3 18-16,-2 5-18 15,-1 2 6-15,0 4 14 16,0-2-15-16,-3 0-3 16,0-8 16-16,-2-4-14 0,-1-2 18 15,-2-1-22-15,2-2 7 16,-2-3 3-16,-3-3-10 15,-2-5 0-15,-3-7 7 16,-1-7-3-16,-3-6 3 16,-4-5-7-16,1-5 0 15,-4-1 7-15,0 0-6 16,0 0-1-16,0-4 0 16,0-17-38-16,-14-7-73 15,-7-4-160-15,-4 2-225 16</inkml:trace>
  <inkml:trace contextRef="#ctx0" brushRef="#br0" timeOffset="158885.648">16684 3774 536 0,'0'0'109'16,"0"0"-85"-16,0 0-24 16,0 0 2-16,0 0-14 15,0 0 12-15,0 0 0 16,48 61 19-16,-27-29 9 0,0 6 4 16,0-2-20-16,1-1-7 15,2-2 19-15,0-8-19 16,1-5-5-16,1-4 33 15,-4-5-31-15,-1-4 8 16,-5-2-10-16,1 0 4 16,-1-4 13-16,2-1-17 15,-3 0 0-15,1-7 9 16,-2-14 1-16,-1-5-9 16,-2-9-1-16,-5-5-30 15,-5-5 14-15,-1 0-130 16,-7-1-115-16</inkml:trace>
  <inkml:trace contextRef="#ctx0" brushRef="#br0" timeOffset="168075.7416">17225 4134 7 0,'0'0'34'0,"0"0"16"15,0 0-15-15,0 0 14 16,0 0 0-16,0 0-17 15,0 0-1-15,0 0-31 16,0 0-11-16,0 0-22 16,0 0-53-16,-3 4 38 0,0 1-7 15</inkml:trace>
  <inkml:trace contextRef="#ctx0" brushRef="#br0" timeOffset="169258.716">17225 4134 294 0,'7'37'53'0,"-7"-37"-26"16,0 0 14-16,0 0-20 15,0 0 69-15,0 0-34 16,0 0-28-16,0 0 37 15,0-3-59-15,0-2 0 0,0-1-6 16,1 2 8-16,1 1-1 16,-1-1-7-16,-1 4 0 15,0-3 5-15,2 0 4 16,-1-3-9-16,1-4 0 16,-1 0 9-16,1-2 4 15,1-2-13-15,1-3 4 16,1-2 6-16,2-3-10 15,1 0 0-15,1-2-6 16,1-1 16-16,-3 1-13 16,4-2 3-16,1-1 0 15,-2 1 4-15,1 1-4 0,0 2 0 16,0 3-1 0,0-1 6-16,3 1-13 0,3 0 8 15,2 1 0-15,0-1-1 16,3 0 10-16,-2 1-9 15,4 2 0-15,1 0 0 16,4 0 0-16,1 3 0 16,2 3 0-16,4 0-8 15,0 2 11-15,2 1-3 16,2 0 0-16,-5 1 6 16,1 2-11-16,0 0 5 15,0-2 0-15,2 1-8 16,1 1 8-16,2 1 0 0,-1-2 4 15,-1 5 6-15,-5 1-9 16,-1 0-1-16,-5 0-17 16,-1 0 14-16,-2 4 1 15,-2 3 2-15,-1 0 0 16,2 1 3-16,-2-2 0 16,1 1-3-16,2 0 0 15,1-4-6-15,0 3 12 16,1-2-6-16,-2 1 0 15,-6-1 5-15,-2 1-6 16,-3 1 1-16,-1-1 0 16,-1 4-10-16,-1-1 10 15,-1 2 0-15,-1 3-1 16,0-2 8-16,0 4-13 16,-2-4 6-16,1 1 0 0,-2 1-10 15,0-2 10-15,-2 1 0 16,1 1-1-16,-1-1 11 15,-1 1-13-15,0-2 3 16,2 2 0-16,-1-1 1 16,0-2-1-16,-1-1 0 15,0 0-1-15,-1 0 8 16,1 0-4-16,-1-1-3 16,-2 1 0-16,1 0-9 15,1-2 10-15,-2 3-1 16,3-1 9-16,-2-1-3 15,1 1 3-15,-1 4-9 0,-1-2 0 16,2 0 9-16,-2 2-9 16,1 0 0-16,2 1 0 15,-3 1 10-15,0-2 0 16,0-2-10-16,1-2 0 16,-1-4 0-16,0-2 0 15,0-2 0-15,2 1-4 16,-2 0 19-16,0-2-19 15,1 0 4-15,-1 0 0 16,0 0-3-16,0 0 8 16,0 0-5-16,0 0 0 15,0 0 10-15,0 0-6 16,0 0-4-16,0 0-4 16,0 0-4-16,0 0-27 0,0 0-27 15,-1-5-64-15,-17-6-405 16</inkml:trace>
  <inkml:trace contextRef="#ctx0" brushRef="#br0" timeOffset="169768.5178">18433 3953 326 0,'0'0'129'16,"0"0"-72"-16,0 0-45 16,0 0-12-16,0 0 11 15,0 0 14-15,0 0 36 16,0 0-60-16,0 2 9 15,11-1 17-15,4 6-24 16,6 5-1-16,3 4 3 16,-1 3 1-16,0 2 4 0,1 3-10 15,1 0 0-15,-3-4 3 16,0-2-3-16,-1-5-1 16,-5-5 0-16,2-3 1 15,-4-5 15-15,-1 0-8 16,0 0 0-16,1-3 24 15,-2-8-31-15,-2-5 16 16,2-4-9-16,-1-2 1 16,0-2 9-16,-3 0-16 15,-4-3-1-15,1 1 15 16,-4-3-15-16,-1 2 0 16,0 2-5-16,0 2-37 15,0 5 10-15,0 2-35 16,0 6-66-16,0 4-254 15</inkml:trace>
  <inkml:trace contextRef="#ctx0" brushRef="#br0" timeOffset="171315.477">18707 6009 461 0,'0'0'59'16,"0"0"-55"-16,0 0 46 0,0 0-38 15,0 0 2-15,0 0 59 16,3-2-40-16,-1-1-7 16,3 2-13-16,0-4-3 15,4-1 8-15,3 2-18 16,4-3 0-16,2 1 6 15,-1-1 0-15,0 2 0 16,-2 0-12-16,0-2 21 16,-3 2-22-16,-1 1 7 15,-3-1 0-15,-3 2 10 16,-2 1-7-16,-1 1-3 16,-2-1 0-16,0 2 5 15,0 0-8-15,0 0 3 16,0 0-14-16,0 0 9 15,0 0-45-15,0 0-11 0,0 0-11 16,3 0-41-16,1 0-42 16,-1 0-165-16</inkml:trace>
  <inkml:trace contextRef="#ctx0" brushRef="#br0" timeOffset="173458.7444">18886 4975 24 0,'0'0'126'0,"0"0"-102"15,0 0-14-15,0 0-3 16,0 0-7-16,0 0 0 15,-4 0-4-15,2 0-1 16,0 0 5-16,1 0 0 16,-2 0-6-16,-2 1 0 15,0 2-45-15,-1 4-51 16</inkml:trace>
  <inkml:trace contextRef="#ctx0" brushRef="#br0" timeOffset="173901.6701">18886 4975 73 0,'-103'50'344'0,"103"-50"-281"15,0 0-61-15,0 0-2 16,0 0 23-16,0 0-16 16,1 0 20-16,16 0 7 15,8 0-20-15,8 0 49 0,6 0-48 16,0-2-6-16,3-1 7 16,1 3-11-16,-3-3 9 15,-1-1-14-15,-3 3 0 16,-6-1 7-16,-7 1 4 15,0 0-15-15,-7 1 4 16,0 0 0-16,-5 0 6 16,-1-2-6-16,-4 1 0 15,-1 1 17-15,-2-2-11 16,-2 2 14-16,-1-3 5 16,2 3-18-16,-2-2 8 15,0 0-15-15,0 2-16 16,1-1 11-16,1 1-129 0,-2-2-91 15</inkml:trace>
  <inkml:trace contextRef="#ctx0" brushRef="#br0" timeOffset="175835.6566">18979 4506 231 0,'0'0'10'0,"0"0"-6"15,0 0-4-15,0 0-10 16,0 0-25-16,0 0 35 15,0-14-12-15,0 14 11 16,0 0-1-16,0 0 2 16,0 0 0-16,0 0 19 15,0 0 12-15,0 0 1 16,0 0 44-16,0 0-53 16,0 0 47-16,0 0-4 15,-2 0-29-15,-7 0-4 16,-7 0-33-16,-2 0 10 15,-2 0 2-15,1 0 2 0,6 0-7 16,2 0 17-16,4 0-18 16,1 0 27-16,-2 0-31 15,-2 5-2-15,-4 4 16 16,1-1-16-16,0-1 0 16,0 0 5-16,0 0-4 15,3-1 8-15,-1-1-9 16,1 2 0-16,1-3 8 15,3 2-8-15,1 1 0 16,1-1-1-16,1 2 9 16,-1 1-16-16,1 8 8 15,1 1 0-15,1 3-4 0,1 4 4 16,0 1 0-16,0 3 1 16,0-3 3-16,0 1 10 15,0 1-14-15,3-4 0 16,0 2 12-16,2-4-8 15,1-1-4-15,2-1 16 16,3-1-12-16,2 1 29 16,3-1-33-16,4-2 0 15,-1-3 25-15,0 0-22 16,2-4-3-16,1 2 9 16,4-6-8-16,1-1 32 15,8-4-33-15,6-1 2 16,4 0 22-16,2-2-20 15,1-8-4-15,-3-2 2 16,-2-1-2-16,3-1 8 0,-5 0-8 16,-1-2 0-16,-6-1-2 15,-7 0 4-15,-6-5-2 16,-5-3 0-16,-4-6 8 16,-2-2-7-16,-5-5-1 15,-3-1 0-15,-2 0 5 16,0 4 4-16,0 6-9 15,-11 5 0-15,-1 3 2 16,2 4-4-16,-3 2 2 16,-3 1 0-16,0 4-1 0,1 0 1 15,-4 2-2-15,2 2-3 16,-2 1 5-16,-2 1-8 16,0 1 8-16,0 0 0 15,-1 1 0-15,4-1 8 16,-1 3-8-16,-1-2 0 15,4 1 1-15,-2 1 7 16,3-2-8-16,-4 2 0 16,1 0-9-16,0 0 12 15,-1 0-6-15,3 2 1 16,-3 4 2-16,1 3 4 16,5-2-4-16,2 0 0 15,3 0-8-15,0 1 8 16,4 1 0-16,-1-1 2 15,0 1 7-15,1-1-18 0,-2 1-2 16,3 4-11-16,0-2 20 16,2 3-81-16,1 1-20 15,0 1-6-15,0-7-134 16</inkml:trace>
  <inkml:trace contextRef="#ctx0" brushRef="#br0" timeOffset="177795.4059">21617 9360 330 0,'0'0'93'15,"0"0"-38"-15,0 0 50 16,0 0-45-16,0 0-21 16,0 0 36-16,-12-2-63 15,12 2 13-15,11-2-2 16,14-1-22-16,8-1 10 0,7-2-11 15,8 2 0-15,5-1 35 16,10 0-26-16,9 0-11 16,7 0 3-16,-3 0-1 15,-5 1 6-15,-7 1-6 16,-7-2 0-16,-12-1-14 16,-11 3 14-16,-11-2 0 15,-11 0-2-15,-6 3-12 16,-6 2 9-16,0-2-24 15,0 2-38-15,-15 0-52 16,-21 7-167-16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22:18.636"/>
    </inkml:context>
    <inkml:brush xml:id="br0">
      <inkml:brushProperty name="width" value="0.05292" units="cm"/>
      <inkml:brushProperty name="height" value="0.05292" units="cm"/>
      <inkml:brushProperty name="color" value="#FF0000"/>
    </inkml:brush>
  </inkml:definitions>
  <inkml:trace contextRef="#ctx0" brushRef="#br0">19524 4752 11 0,'0'0'21'0,"0"0"15"15,0 0-35-15,0 0 6 16,0 0 3-16,0 0 43 16,0 0 46-16,0-61-51 15,0 56-15-15,0 2 22 16,0 0 3-16,0 2-18 15,0 0-7-15,0-1-4 16,0 1 12-16,0 0-17 16,0-2-10-16,0 0 36 0,0 0-29 15,0 1 1-15,0 2-10 16,0 0 0-16,0 0 19 16,0 0-16-16,0 0-11 15,-1 0 13-15,1 0-17 16,0 0-6-16,0 0 6 15,-2 0 0-15,-1 0-2 16,-3 13 2-16,-1 6 0 16,-6 6 8-16,0 4-8 15,-3-1 0-15,0 0-3 16,-4 3 11-16,1-2 0 16,0 2-8-16,-1-4 0 15,4-3 12-15,1-2-12 16,4-5 0-16,4-8 0 15,4-4 9-15,2-2-15 0,1-3 6 16,0 0 0-16,0 0 4 16,0 0 0-16,0 0-4 15,0 0 0-15,0 0-32 16,0-5 15-16,-3-7-137 16,-3-3-35-16,0 0 0 15</inkml:trace>
  <inkml:trace contextRef="#ctx0" brushRef="#br0" timeOffset="398.5464">19247 4720 289 0,'0'0'18'15,"0"0"27"-15,0 0 25 16,0 0-26-16,0 0-1 15,0 0-28-15,0-13-7 16,0 13 11-16,0 0-17 16,8 9 10-16,5 7 23 15,3 1-29-15,5 6 34 16,1 1-9-16,4 1-22 16,-1-1 28-16,1 1-20 15,-1-1 3-15,-1-4-19 16,-2 0 6-16,-4-3 10 0,-3 1-17 15,-3-6 7 1,-3-2 1-16,0-5-8 0,-6-1 0 16,-2-1-2-16,1-3 12 15,-2 0-4-15,0 0-6 16,0 0 3-16,0 0 9 16,1 0-12-16,-1 0-12 15,2 0-43-15,-1-10-80 16,-1-5-234-16</inkml:trace>
  <inkml:trace contextRef="#ctx0" brushRef="#br0" timeOffset="3545.7299">646 9194 674 0,'0'0'26'15,"0"0"-24"-15,0 0 21 16,0 0-22-16,0 0 7 0,0 0-3 15,0 0-10-15,0 0 4 16,-26 0-21-16,35 0 22 16,11 0 5-16,8-4 9 15,12 0 13-15,5-5-20 16,2-2 21-16,0-1-28 16,2-4 0-16,-4-3 5 15,-7 1-5-15,-10 2-22 16,-9 0-47-16,-10 3-33 15,-9 2 1-15,0 0-101 16</inkml:trace>
  <inkml:trace contextRef="#ctx0" brushRef="#br0" timeOffset="3815.2703">759 8983 280 0,'0'0'54'16,"0"0"-14"-16,0 0 0 15,0 0-28-15,0 0 16 16,89-39 14-16,-50 35-31 16,1 3 18-16,-1 1-23 15,0 0 7-15,-6 1 25 16,-3 12-24-16,-8 3-4 16,0 5-17-16,-5 4 13 15,-7 5-6-15,-4 4 1 16,-6 5 5-16,0 3 15 0,-3-1-21 15,-4-2-29-15,7-5-10 16,0-6-127-16,0-8-164 16</inkml:trace>
  <inkml:trace contextRef="#ctx0" brushRef="#br0" timeOffset="5382.0582">11143 10398 467 0,'0'0'29'0,"0"0"-1"16,0 0 41-16,0 0-63 16,0 0 19-16,0 0 16 15,-1 0-19-15,1 0 1 16,0-1-23-16,0 0 8 15,6-1 6-15,10-1-10 16,8 1 0-16,0-1 18 16,3-2-17-16,-2 2 9 15,-1 2-14-15,-2 0 7 16,-5-1-7-16,-3 2 0 0,-6 0 0 16,-2 0-1-16,-4 0 5 15,-2 0-4-15,0 0 0 16,0 0 5-16,0 0-14 15,0 0 9-15,0 0-11 16,0 0 2-16,-10 0-6 16,-9 0 3-16,-6 0-2 15,1 0 6-15,-6 0-10 16,2 4 13-16,-1 4 5 16,4 0 0-16,9-1 5 15,5-3-6-15,4 1 1 16,5-4 0-16,1 1-4 0,1-1 4 15,0-1-16-15,0 3 11 16,0-1 5-16,7 2-1 16,7 1 2-16,5-3-1 15,5 0 34-15,1-2-34 16,2 0 0-16,0 0-4 16,0 0-37-16,-3 0-78 15,-11-5-258-15</inkml:trace>
  <inkml:trace contextRef="#ctx0" brushRef="#br0" timeOffset="6948.6976">10930 10515 260 0,'0'0'13'0,"0"0"23"15,0 0 29-15,0 0 9 16,0 0-43-16,0 0-9 16,0 0 45-16,-5-29-49 15,5 29 26-15,0 0-17 16,0 0 0-16,0 0 6 15,0 0-33-15,0 0 0 16,0 0 15-16,0 0-11 16,0 0-4-16,0 0 3 15,0 0 11-15,0 0-10 0,0 0-4 16,0 0 0-16,0-2-12 16,6-1 17-16,14 0-5 15,5-3 3-15,5 1 2 16,1-2 13-16,0 2-18 15,-1 2 0-15,-1 1-9 16,-5 2 17-16,0 0-8 16,-4 0 0-16,-3 0 4 15,-4 0-8-15,-7 0 4 16,-3 0 0-16,-3 0-10 16,0 0 10-16,0 0-3 15,0 0 1-15,0 0-3 16,0 0 4-16,0 0-42 15,0 0-6-15,-10 0 35 0,-5 0-87 16,0 0-20-16,-1 0-12 16,2 0-63-16</inkml:trace>
  <inkml:trace contextRef="#ctx0" brushRef="#br0" timeOffset="7106.7655">11104 10497 5 0,'0'0'203'16,"0"0"-128"-16,0 0-56 16,0 0-12-16,0 0 17 15,0 0-24-15,60 6-16 16,-42-6-53-16,-2 0-178 0</inkml:trace>
  <inkml:trace contextRef="#ctx0" brushRef="#br0" timeOffset="12784.0322">15095 3235 505 0,'0'0'23'0,"0"0"5"16,0 0-21-16,0 0 4 15,0 0 8-15,0 0 13 16,0 0 49-16,-7-33-76 16,7 33 7-16,0 0-4 15,0 0-3-15,0 0-10 16,0 3-16-16,2 11 21 15,9 6 6-15,0 7-6 16,1 3 0-16,1 4 21 16,-2 0-16-16,0 5 21 15,0 0-23-15,1 3-2 0,2 4 23 16,-2 6-20-16,-2 1-2 16,2-1 5-16,-4-7 3 15,2-6-4-15,-1-10-6 16,0-1 0-16,-3-6 4 15,0-5-4-15,-1-4 0 16,-3-4 10-16,0-3-7 16,-1-2-5-16,-1-3 2 15,2 1 0-15,-2-2 11 16,0 0-7-16,0 0-4 16,0 0 6-16,0 0-6 15,0 0-4-15,0 0-33 0,0 0-29 16,0-13-25-16,-17 2-198 15</inkml:trace>
  <inkml:trace contextRef="#ctx0" brushRef="#br0" timeOffset="13145.0057">15126 3742 465 0,'0'0'20'0,"0"0"1"16,0 0-21-16,0 0-3 0,0 0-6 15,0 0 18-15,31 35 20 16,-16-5 19-16,2 1-10 16,0 3 10-16,2-1-45 15,1-3 7-15,-2-2 30 16,-1-2-38-16,-3-6 14 15,-2-4-14-15,-2-6 6 16,-2-3 9-16,-2-7-10 16,2 0-1-16,2-4 42 15,2-17-38-15,4-7 1 16,-1-8-2-16,-1 0-9 16,-4 2-19-16,-5 3-63 0,-5 3-55 15,0 4 8 1,-11 3-327-16</inkml:trace>
  <inkml:trace contextRef="#ctx0" brushRef="#br0" timeOffset="13932.1169">14226 2897 314 0,'0'0'135'15,"0"0"-104"-15,0 0 43 16,0 0-52-16,0 0 25 16,0 0-4-16,-18-35-30 15,21 25-13-15,9-3 9 16,3 4-8-16,4 2 17 15,1 2-18-15,4 2 0 16,-2 3 5-16,-1 0-5 16,-4 4-2-16,-3 12-9 15,-3 1 5-15,-7 1 3 16,-2 0 3-16,-2-4 0 0,0-2 5 16,0-2-1-16,0-3-4 15,0 0 2-15,0-1 8 16,0-2-13-16,3 1 3 15,3 1 0-15,7 3 9 16,-1 3-9-16,4 3 0 16,1 4-1-16,-5 0 7 15,-2 0-7-15,-4 2 1 16,-3-3 0-16,-3 1 21 16,0-4-18-16,0-5 9 15,-3-1 6-15,0-8-16 16,2-1 6-16,-1 0-8 0,1-1-6 15,-1-19-15-15,2-13-193 16,0-8-280-16</inkml:trace>
  <inkml:trace contextRef="#ctx0" brushRef="#br0" timeOffset="14241.1365">14587 2638 436 0,'0'0'47'15,"0"0"2"-15,0 0-30 0,0 0 25 16,0 0-44-16,0 0 2 16,0-1 7-16,5 18-5 15,5 4 61-15,1 5-19 16,2-1-30-16,-2-1 24 15,2 0-32-15,-1-2-7 16,-2-2 13-16,-1-1-8 16,0-4-2-16,-3-1-4 15,0-3-7-15,1-2 7 16,-2 1-101-16,-2-4-49 16,-3-6-220-16</inkml:trace>
  <inkml:trace contextRef="#ctx0" brushRef="#br0" timeOffset="16709.7196">15443 4110 408 0,'0'0'16'0,"0"0"12"16,0 0-7-16,0 0-16 16,0 0 2-16,0 0 3 0,-4-17 20 15,2 8 22 1,2-4-20-16,-4-1-19 0,3-4 15 15,1-3-16-15,0-1 5 16,0-3-17-16,0-3 6 16,0-1 11-16,0-3-17 15,0-4 0-15,0 0-1 16,0-3 10-16,5 2 14 16,3-1-23-16,1 1 1 15,4 2-3-15,2 3 4 16,3 6-2-16,2 3 2 15,3 2 12-15,6 2-15 16,0 5 1-16,4 0-1 16,0 3-3-16,-3 3 5 15,1 1-1-15,1 0 0 0,-1 2 0 16,0-1-1 0,1 2 1-16,-2 2 0 0,-4 0 4 15,1 1-4-15,-2-1 0 16,-1 2-1-16,-1 0 7 15,-1-1-3-15,-1-1-3 16,-3 1 0-16,0-1 15 16,-3 1-15-16,0 1 0 15,-3 0-4-15,1 0 6 16,-1 0-3-16,0 0 1 16,0 9 0-16,-2-1 0 15,5 1 0-15,-1 3 5 0,2 1-7 16,-1-1 10-16,0 1-8 15,-2 0 0-15,-1-2 4 16,-1-1-4-16,-1 1 4 16,0-2-7-16,-2-1 3 15,-2 0 0-15,0-3 7 16,-3-2-7-16,-1 0 0 16,-1-2 5-16,-1-1-5 15,0 2 0-15,0-2-1 16,0 0 9-16,0 0-6 15,0 0-2-15,0 0-2 16,0 0-16-16,0 0 0 16,0 0-40-16,-3 0-61 0,-18-10-317 15</inkml:trace>
  <inkml:trace contextRef="#ctx0" brushRef="#br0" timeOffset="18089.4662">15849 3612 440 0,'0'0'6'0,"0"0"18"15,0 0-24 1,0 0-46-16,-6-92 24 0,11 65 22 16,4 1 14-16,2-2-14 15,2-1 0-15,0 3 43 16,0 4-22-16,3 4-3 15,1 4-1-15,4 3-8 16,3-1-9-16,0 2 0 16,4 1 4-16,2 1-1 15,1-1-2-15,2 4-1 16,3-3 19-16,-2 5-18 16,3 2 12-16,-1 1-13 0,2 0 0 15,-1 0 20 1,-2 5-20-16,-2 7 0 0,-3 1 0 15,-3 0 3-15,-7 4-15 16,-1 3 12-16,-4 1 0 16,-2 2 3-16,-4-1-3 15,-1 3 0-15,-1-1-12 16,-3 0 26-16,1 3-9 16,3 2-5-16,-2 2 0 15,5 1 2-15,-2 2 10 16,2 0-2-16,2-1-9 15,-2-1 2-15,-1-3 6 16,-1-3-4-16,-1-4 2 16,-2 0 14-16,1-4-17 15,-1-1 2-15,0-1 0 0,0 1-1 16,0 0-2 0,3-5-3-16,-3 1 0 0,1-4 15 15,1 1-9-15,-1 0-5 16,-1-2 14-16,-3-3-1 15,2 0-14-15,-4-2 0 16,2-3 0-16,-1 4 10 16,-2-3-6-16,1 1-4 15,-1 0 0-15,2 1 4 16,1 1-5-16,-2-1 1 16,2 0 0-16,0 0-1 15,-2-2 1-15,-1 2 0 0,2 0 0 16,-2-2 6-16,1 0-13 15,1-1 7-15,-1 0-27 16,1 0 22-16,-2 0-52 16,0 0 15-16,0 2-87 15,0-2-270-15</inkml:trace>
  <inkml:trace contextRef="#ctx0" brushRef="#br0" timeOffset="20197.5945">16920 4207 10 0,'0'0'78'16,"0"0"-6"-16,0 0 9 0,0 0-16 15,0 0 1 1,0 0 40-16,0 0-45 0,-21-36-28 15,18 23 51-15,-1-2-44 16,2-2-2-16,2-4-26 16,0-3-4-16,0-5 14 15,4-2-22-15,7-2 0 16,3-2 13-16,2-2-8 16,1-4 1-16,5 1-6 15,2 1 1-15,1-3 2 16,0 4-3-16,-1-4 0 15,5 3 1-15,5-1 2 16,5 2-3-16,1 3 0 16,2 1 1-16,1 2-5 15,-1 3 4-15,2 3-9 0,-3 3 5 16,1 3-11 0,-1 3 5-16,0 0 8 0,3 5 4 15,1 1-5-15,4 1 3 16,-2 3-6-16,2 0 6 15,-1 4 0-15,-1-2 3 16,1 2-12-16,-3 3 18 16,2 0-9-16,0 0 0 15,2 0-5-15,-6 0-5 16,-1 0 17-16,-8 0-11 16,-10 6 4-16,-1 2-10 15,-6 4-5-15,-5 1 15 0,3 1-9 16,-4 0 2-16,2 3 8 15,0 0-1-15,1 0 0 16,-1 2 8-16,-1-2-8 16,1 0 0-16,-3-1 0 15,0 1 2-15,0 0-2 16,-1 2-5-16,2 2 2 16,-1 0 3-16,-1 6 16 15,0-3-16-15,0 2 5 16,2 1-4-16,-1 1 6 15,3-1-2-15,-1 0-5 16,1 1 5-16,-2-2-11 16,0 2 6-16,-2-3 0 15,-1 0 8-15,-1-6-8 0,-3-1 0 16,1-3 0-16,-1-2 5 16,2-2 17-16,-3-3-21 15,1 3 3-15,1-5 10 16,-2 3-9-16,1-1-2 15,1-1-3-15,1-2 5 16,0-1 4-16,-3 0-9 16,0 0 0-16,-2-3 14 15,1-1-13-15,-2 0 11 16,0 0 7-16,0 0-16 16,0 0 43-16,0 0-41 0,0 0-4 15,0 0 17 1,1 0-17-16,-1 0 2 0,0 0-3 15,2 0 2-15,-2 0-18 16,3 0-14-16,-3-13-76 16,0-11-198-16</inkml:trace>
  <inkml:trace contextRef="#ctx0" brushRef="#br0" timeOffset="21878.2337">19426 5414 319 0,'0'0'71'16,"0"0"-18"-16,0 0-31 15,0 0-11-15,0 0-5 16,0 0 5-16,0 0-5 16,6-5-6-16,7 5 26 15,4-2 1-15,5-1 28 16,3 2-48-16,1-2-3 15,-1 2 8-15,4-1-11 16,-3 0-1-16,0 2 6 16,-6-3 1-16,-3 0 0 0,-5 0-7 15,-5 2-2-15,-2-2-5 16,-4 3 7-16,-1 0-19 16,0 0-3-16,0 0-23 15,-4 0 41-15,-12 0-45 16,-3 0 26-16,-4 0 19 15,2 0-12-15,1 0 16 16,0 0-5-16,2 0 15 16,4 4-10-16,5-1 0 15,6-2 0-15,2-1 5 16,1 0 0-16,0 0 8 16,0 0 2-16,0 0-13 15,0 0 21-15,0 0-23 0,0 0 0 16,3 0 12-16,9 0-5 15,4 0 29-15,1 0-10 16,-3 0-21-16,-2 0 23 16,-2 0-28-16,-2 0 0 15,-3 0 6-15,-4 0-6 16,1 0-16-16,-2 0-31 16,0 0-131-16,0 0-178 15</inkml:trace>
  <inkml:trace contextRef="#ctx0" brushRef="#br0" timeOffset="26396.3726">21996 9186 22 0,'0'0'16'0,"0"0"26"15,0 0-25-15,0 0-16 16,0 0 35-16,-85-20 14 16,75 18-3-16,2 0-34 15,-1 0-9-15,-3 2 24 16,-3 0-22-16,0 0 16 15,0 0 20-15,2 0-16 0,-2 0 2 16,5 0 12-16,-2 0-27 16,4 5 32-16,2-5-38 15,3 1 16-15,2-1 9 16,-1 0-7-16,2 2-3 16,0-2-7-16,0 0-6 15,0 1-11-15,0-1 2 16,0 2-7-16,0 1-1 15,0-1 11-15,0 1-6 16,0 2-7-16,0-3 10 16,11 1 2-16,6 2 1 15,6 2 19-15,11-2 24 16,3 2-34-16,4 0 14 16,2-3-26-16,-3 2 1 0,-2-4 13 15,-5 1-14-15,-2 2 0 16,-3-4 3-16,1 2-3 15,-3-3-1-15,0 0-2 16,-5 0 3-16,-5 0 10 16,-8 0-10-16,-5 0-14 15,-3 0-1-15,0 0-25 16,0 0 4-16,-16 0 6 16,-10 0-27-16,-9 0 19 15,-6 5-75-15,0 0 2 16,-4-1-39-16</inkml:trace>
  <inkml:trace contextRef="#ctx0" brushRef="#br0" timeOffset="26689.7927">21638 9293 306 0,'0'0'68'15,"0"0"-6"-15,0 0-37 16,0 0-18-16,0 0-6 15,0 0 2-15,15 0 1 16,9 0 72-16,7 0-26 16,5-5-28-16,5 0 11 15,3 4-25-15,3 0-1 16,1 1-6-16,-2 0 19 0,-1-3-16 16,-3 1-4-16,-5-1 0 15,-2-4 2 1,-7 2-2-16,-4-1-7 0,-8 2 2 15,-4 2-37-15,-9 0-14 16,-3 2-55-16,-4 0-128 16</inkml:trace>
  <inkml:trace contextRef="#ctx0" brushRef="#br0" timeOffset="28301.4288">7153 7949 390 0,'0'0'46'0,"0"0"-46"0,0 0 0 16,0 0-21-16,0 0 21 15,0 0 24-15,34 0 0 16,-17-4 28-16,2 2-16 15,2-1-21-15,6-1 44 16,-1 0-38-16,5-3-3 16,3 4 11-16,2-2-23 15,0-1 7-15,-2 1-13 16,-1-1 3-16,-5 5 4 16,-4-1-7-16,-4 2-11 15,-7 0 3-15,-3 0-38 16,-4 0 0-16,0 0-29 15,0 0-7-15,0 0-51 0,-1 0-149 16</inkml:trace>
  <inkml:trace contextRef="#ctx0" brushRef="#br0" timeOffset="34407.5149">10629 10428 237 0,'0'0'134'16,"0"0"-88"-16,0 0-18 16,0 0 27-16,0 0-50 15,0 0 29-15,0 0-7 16,-14-10-20-16,14 10 19 16,0 0-26-16,0 0 4 0,9 0-10 15,12 0 11-15,7 12-5 16,2 5 23-16,4 0-21 15,1 2-2-15,1 1 0 16,1-4 0-16,6-1 26 16,-1-4-22-16,4-3-3 15,2-5 13-15,1-3-9 16,2 0 28-16,0-3-33 16,-2-8 6-16,-7-6 3 15,-5-3-7-15,1-4-2 16,-6 0 0-16,-8-1 5 15,0 3 8-15,-8 1-13 16,-7 8 0-16,-1 1 7 0,-5 6-1 16,-3 3-3-16,0 3-3 15,0 0 1-15,0 0 13 16,0 0-14-16,0 0 0 16,0 0 8-16,0 0-8 15,-11 0 3-15,-4 0-4 16,-9 11 1-16,-6 3 0 15,-6 6-5-15,-7 2 3 16,-6 3-1-16,-5 0-17 16,-4-2 5-16,-3 1 13 15,3-4-3-15,4-6 3 16,8-4 2-16,6-5 0 0,4-3-3 16,5-2 5-16,-1 0-4 15,1 0-4-15,6 0 4 16,3-8 2-1,5-3-11-15,5 2-2 0,0-2 2 16,4-1-11-16,5 1 9 16,2 0 3-16,1 0-8 15,0 1 17-15,0 1-13 16,4 1 14-16,4 4-15 16,4 1 15-16,1 3 0 15,5 0-5-15,5 3 13 16,2 9-9-16,6 1 1 15,-1 0 0-15,3 1 11 16,7-2-7-16,2-3 0 0,1-6 12 16,6-3-7-16,2 0 16 15,-3-14-25-15,1-5 3 16,-4-3 9-16,-5-1-12 16,-7 0-4-16,-6 3 3 15,-9 1-28-15,-4 2 7 16,-6 3-61-16,-8 0-146 15</inkml:trace>
  <inkml:trace contextRef="#ctx0" brushRef="#br0" timeOffset="36708.1918">23171 5211 334 0,'0'0'100'15,"0"0"-53"-15,0 0-42 16,0 0-9-16,0 0 4 0,0 0-2 16,17 10 0-16,-8-8 4 15,4-2 17-15,-1 0 37 16,2 0-31-16,2-2-6 15,-1-6-9-15,1-2 1 16,-2 0-6-16,-6 1-5 16,-3 0 0-16,-2 5 18 15,-3 0-18-15,0 3 0 16,0-2 5-16,-2 3-5 16,-8 0-4-16,-3 0 4 15,-2 0 0-15,-2 3 18 16,5 5-14-16,2 2-4 15,4 2 0-15,5 3 5 0,1 1-6 16,0-2 1 0,0-1 0-16,9-3 5 0,7 0-5 15,2-5-6-15,3-5 6 16,1 0 0-16,3-5 30 16,-2-10-30-16,-5 2 0 15,-5 0 10-15,-10 5-10 16,-3 1-15-16,0 2 11 15,-10 0-28-15,-8 5 24 16,-6 0-38-16,-3 13-12 16,2 9 18-16,4 6-100 15,3-6-196-15</inkml:trace>
  <inkml:trace contextRef="#ctx0" brushRef="#br0" timeOffset="38935.7502">5162 2752 531 0,'0'0'24'16,"0"0"55"-16,0 0-50 15,0 0 24-15,0 0-46 16,0 0 7-16,0 0-9 16,-9-53 6-16,7 53 15 15,2 0-7-15,0 0-17 16,0 0 8-16,0 0-10 15,0 13-16-15,14 10 14 0,7 5 2 16,4 3 0-16,-1 0-1 16,0-6 1-16,0-5 12 15,-5-7-7-15,-1-7-5 16,0-6 3-16,4 0 3 16,4-16 3-16,8-11 11 15,5-4-14-15,3 0 5 16,2 2-11-16,-2 9-1 15,-3 6-1-15,1 9-71 16,-4 5-69-16,-3 0-96 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23:05.975"/>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brush xml:id="br2">
      <inkml:brushProperty name="width" value="0.05292" units="cm"/>
      <inkml:brushProperty name="height" value="0.05292" units="cm"/>
      <inkml:brushProperty name="color" value="#C00000"/>
    </inkml:brush>
  </inkml:definitions>
  <inkml:trace contextRef="#ctx0" brushRef="#br0">13024 8170 257 0,'0'0'188'0,"0"0"-186"16,0 0 16-16,0 0-18 15,0 0 0-15,0 0-2 16,0 0 5-16,0 0 17 16,-12 0-8-16,12 0-12 15,0 0 21-15,12 0-18 16,7 0 11-16,3 0 6 15,0 0-17-15,3 3 4 0,2-3-4 16,4 0 0-16,4 0 40 16,0 0-38-16,3-5 5 15,3-9-10-15,1 0 13 16,4-2-8-16,-1-1-5 16,0 0 10-16,-6 2-5 15,-3 1-3-15,-4 2-2 16,-3 0 14-16,-4 4-12 15,-4 1 3-15,-5 0-5 16,-1 0 0-16,-6-1-6 16,-3 2 6-16,-3-5-39 15,-3 0-36-15,0-4-196 16</inkml:trace>
  <inkml:trace contextRef="#ctx0" brushRef="#br0" timeOffset="480.8294">13176 8203 381 0,'0'0'34'0,"0"0"-34"16,0 0 0-16,0 0 27 16,93 8-19-16,-62-8 10 15,5 0 10-15,2-3-10 16,3-6 10-16,-1 1-17 15,0-5-8-15,-2 0 33 16,-4-1-34-16,-3 2 8 16,-7 1 15-16,-7 3-24 15,-7 2 14-15,-7 2-11 0,-2 1 12 16,-1 3 35-16,0 0-44 16,0 0 6-16,0 0-13 15,0 0 1-15,0 0 6 16,0 0-7-16,0 0-20 15,0 0 19-15,0 0-55 16,0 0-1-16,0-6-11 16,5-5-211-16</inkml:trace>
  <inkml:trace contextRef="#ctx0" brushRef="#br0" timeOffset="2731.9159">17222 7958 137 0,'0'0'125'0,"0"0"-79"0,0 0-46 16,0 0 66 0,0 0-48-16,0 0 5 0,0 0 20 15,0 0-19-15,0 0 15 16,0 0-32-16,0 0-4 15,0 0 14-15,3 0-9 16,2 0-5-16,1 0-3 16,0 0 14-16,0 0-5 15,2 0-9-15,1 0 1 16,0 0 10-16,1 0-5 16,5 2-5-16,0-1 12 15,3-1-10-15,-1 0 21 16,0 0-23-16,1 0-1 15,2 0 18-15,-1 0-18 0,1 0 3 16,3 0-2-16,-1 0 5 16,5-4-2-16,3-1-4 15,3 0 0-15,1 0 3 16,2-1-3-16,1 2 1 16,0-3-2-16,-1 4 3 15,2-3 0-15,-2 1-2 16,-2-1 0-16,-3 0 6 15,-1-1-6-15,-1 1 0 16,3-1-6-16,-2 0 17 16,3-1-11-16,2 0 0 15,1 1 9-15,2-1-16 16,2 0 7-16,-3 5 0 16,2-3-4-16,1-2 10 0,2 2-6 15,1-1 0-15,2 0 0 16,0 1 1-16,1 1-1 15,-4-1 0-15,-2 2-11 16,0 0 25-16,-2-1-14 16,-3 3 0-16,1-2 2 15,-1-1-5-15,-1 2 11 16,-3 0-8-16,-4 3 0 16,0-3 4-16,-2 2 3 15,-3 0-7-15,1-1 0 16,-5 2 5-16,0 0-5 0,-3 0 0 15,1 0-4 1,1-1 4-16,0 1 13 0,3-1-13 16,-4-1 0-16,2 2 1 15,-3 0-1-15,0 0 0 16,-3 0-6-16,-3 0 19 16,0 0-21-16,-6 0 8 15,1 0 0-15,-2 0 10 16,1 0-8-16,0 0-2 15,1 0 0-15,3 0 3 16,1 0 3-16,-1 0-6 16,1 0 0-16,-1 0 3 15,1 0-3-15,-4 0 0 0,1 0-1 16,-2 0 10-16,-2 0-5 16,-1 0-4-16,2 0 0 15,-2 0-1-15,0 0 1 16,0 0 0-16,0 0 0 15,1 0-22-15,-1 0-17 16,2 0-40-16,-2 0-13 16,0 0-105-16</inkml:trace>
  <inkml:trace contextRef="#ctx0" brushRef="#br0" timeOffset="6999.2529">21814 8035 274 0,'0'0'83'16,"0"0"-31"-16,0 0-51 16,0 0 52-16,0 0 3 15,0 0-19-15,0 0 29 0,-2-7-35 16,2-3-5-16,0 0-3 16,2 1-22-16,7 2 20 15,3 1-21-15,6-2 0 16,8 2 5-16,7-2-3 15,6 0-2-15,6 1 0 16,-3 1 1-16,0 0 8 16,1 6-9-16,-1 0 0 15,2 0-7-15,-4 0 14 16,1 2-7-16,-5 4 0 16,-2-1 0-16,-10-1-1 15,-3-1 1-15,-5-2 0 16,-7 1-8-16,-4-2 8 0,-4 0-5 15,1 0 0-15,-2 0-37 16,0 0 22-16,0 0-31 16,0 0-29-16,0 0-12 15,0-4-142-15</inkml:trace>
  <inkml:trace contextRef="#ctx0" brushRef="#br0" timeOffset="10527.9627">21316 8071 211 0,'0'0'261'0,"0"0"-202"0,0 0-59 16,0 0 8-16,0 0 40 15,0 0-40-15,0 0 6 16,-14-3 28-16,14 2-20 15,0 1 20-15,0 0-32 16,0 0-1-16,0 0-1 16,0 0-8-16,0 0-6 15,14 0 6-15,11 0 0 16,8 4 16-16,6-2-16 16,5-1 0-16,1-1 3 15,3 0-3-15,-2 0 0 16,-1 0 2-16,-2-3 6 15,-4 0-16-15,-5 2 5 0,-6 1 3 16,-6 0-13 0,-6-2 5-16,-7 2-3 0,-3-1 4 15,-4 0-16-15,-2 1-5 16,0 0-26-16,0-2-16 16,-5-5-107-16</inkml:trace>
  <inkml:trace contextRef="#ctx0" brushRef="#br0" timeOffset="10846.4006">21451 8104 81 0,'0'0'10'0,"0"0"9"16,0 0 81-16,88 3-22 15,-53-3 5-15,5 0 13 16,2 0-47-16,6 0 23 16,-1-5-52-16,0 0 15 15,0-2-32-15,-5 4 7 16,-3-2-20-16,-2 1 8 15,-6 0-35-15,-3 1-8 16,-5 3-109-16,-11-1-105 0</inkml:trace>
  <inkml:trace contextRef="#ctx0" brushRef="#br0" timeOffset="25505.2522">19584 5210 136 0,'0'0'122'0,"0"0"-93"15,0 0 29-15,0 0-7 16,0 0-31-16,0 0 45 16,0 0-14-16,-1-6-31 15,1 5 32-15,0 1-28 16,0 0 6-16,0 0-24 15,0 0 2-15,0 0 1 0,0 0-9 16,0 0 0 0,0 0 29-16,0 0-21 0,0 0-4 15,0 0 3-15,-2 0-3 16,2 0 5-16,0 0-9 16,0 0 0-16,0 0 12 15,0 0-12-15,0 0-5 16,-1 0 4-16,-1 0 1 15,1 0 0-15,1 0 0 16,0 0 0-16,0 0-4 16,0 0 5-16,0 0-1 15,0 0 0-15,0 0 10 16,0 0-26-16,0 0 11 16,0 0 1-16,0 0-7 0,0 0 9 15,0 0-8-15,0 0 7 16,0 0 3-16,0 0 4 15,0 0-4-15,0 0 0 16,0 0-11-16,0 0 11 16,0-2-27-16,0 0-29 15,-3-1-52-15,-5 0-156 16</inkml:trace>
  <inkml:trace contextRef="#ctx0" brushRef="#br0" timeOffset="26983.2184">19567 5190 44 0,'0'0'17'0,"0"0"22"15,0 0-19-15,0 0 10 16,0 0 32-16,0 0-22 16,-14-44 31-16,12 39-36 15,1 2-14-15,-2-1 34 16,1 1-36-16,-1 0 3 15,0 1-9-15,2 2-8 16,1 0 9-16,-2 0-14 16,2 0 0-16,-1 0-4 15,-2 0 4-15,3 0 0 16,0 0 0-16,-1 0 5 0,1 0-7 16,-2 8 2-16,2-1-3 15,0 0-2-15,0-1 10 16,0 0-10-16,3-1 5 15,6-4 0-15,-2-1 10 16,1 0-10-16,-2 0 0 16,2 0 24-16,-3 0-20 15,0-4 2-15,-1-4 15 16,-2-3-17-16,-2 2 25 16,0-4-29-16,0 3 0 15,-2 0 18-15,-5 1-16 16,-3-1-1-16,2 6-2 15,-1-1 19-15,1 2-44 0,2 1 26 16,-1 1 0 0,2 1 0-16,2 0 8 0,2 0-14 15,-1 0 6-15,-1 1 0 16,0 6-3-16,2 3 3 16,1 0-3-16,0-1-1 15,0 1 4-15,0-5 0 16,0 0-5-16,3-3 14 15,1-2-18-15,-1 0 9 16,4 0 0-16,1 0 14 16,-2 0-13-16,0-1-1 15,-1-5 4-15,-5 1 5 16,0 0 2-16,0 0-11 16,0 3-9-16,0 2 4 0,0 0 5 15,-6 0-14-15,-2 0 2 16,1 0 1-16,4 0-3 15,3 0-24-15,-1 0-34 16,1 7-40-16,0-2-47 16,0-1 3-16</inkml:trace>
  <inkml:trace contextRef="#ctx0" brushRef="#br0" timeOffset="27994.2002">19605 5060 235 0,'0'0'45'0,"0"0"-10"16,0 0 6-16,0 0-23 15,0 0 30-15,0 0-38 16,-16-11 17-16,13 8-7 15,0 2-20-15,1 1 21 16,1 0-15-16,1 0 3 16,0 0 7-16,-3 0-16 15,0 0 0-15,-1 0-2 16,-3 0 7-16,3 0-10 16,1 4 1-16,0 1 4 0,3 0-6 15,0 2 6-15,0 0-11 16,0-2 8-16,0 4 6 15,0-4-3-15,1-1 0 16,4 1 8-16,-2-4-21 16,1 1 13-16,-3-2 0 15,2 0 6-15,-1 0 0 16,3 0-2-16,-1 0-3 16,-1-8 0-16,0 2 7 15,-1-3-8-15,-2 1-10 16,0-1 0-16,0 3 8 15,0-2-7-15,-8 3 5 16,2 0-1-16,0 2-11 0,0 2 16 16,3 1 0-16,2 0-5 15,-2 0 2-15,-2 0-1 16,1 6 3-16,1 5-1 16,1 2-8-16,2 2 10 15,0 0 0-15,0 1-1 16,2-4 3-16,4-2-4 15,0-6-4-15,0 1 6 16,-1-3-6-16,0 1 6 16,0-2-38-16,-1 0-26 15,-1-1-65-15</inkml:trace>
  <inkml:trace contextRef="#ctx0" brushRef="#br0" timeOffset="45294.2816">13103 8214 105 0,'0'0'7'15,"0"0"12"-15,0 0 48 16,0 0-30-16,0 0 1 16,0 0-7-16,0 0 4 15,-31-43 59-15,31 40-64 16,0-2 6-16,0 2 6 16,0 1-28-16,0 1 37 15,0 1-51-15,0 0 0 16,0 0 5-16,0 0-5 15,0 0 0-15,13 0-2 0,8 0 8 16,7 0-5-16,2 0-1 16,3 0 0-16,3 0-1 15,1-6 1-15,2-7-2 16,3-5-11-16,1-4-25 16,-1 2 24-16,-8 0-127 15,-10 5-137-15</inkml:trace>
  <inkml:trace contextRef="#ctx0" brushRef="#br0" timeOffset="45594.9167">13111 8229 168 0,'0'0'21'0,"0"0"8"16,0 0 7-16,0 0-36 15,0 0 14-15,0 0 16 16,35 0 27-16,-18 3 20 16,1 0-47-16,4-2-20 15,2-1 27-15,1 0-27 16,2 0-9-16,0 0-1 15,0-1-27-15,0-8-8 16,-2-3-81-16,-6-3-114 0</inkml:trace>
  <inkml:trace contextRef="#ctx0" brushRef="#br0" timeOffset="45857.0523">13091 8229 309 0,'0'0'63'0,"0"0"-63"0,0 0 0 16,0 0-2-16,0 0 3 15,96 2-1-15,-72-2 6 16,-2-8 2-16,2-5 11 15,-3-4-19-15,0-2-6 16,2 1-3-16,-2 0-73 16,-7 1-53-16</inkml:trace>
  <inkml:trace contextRef="#ctx0" brushRef="#br0" timeOffset="46599.0443">12982 8139 19 0,'0'0'72'15,"0"0"-40"-15,0 0 25 16,0 0-24-16,0 0 8 15,0 0 17-15,-1-22-13 16,-1 12-11-16,-2 1 8 16,3-2-30-16,-4 2 24 15,2-2-36-15,3 1 4 16,-5 2 6-16,2-2 3 16,-1 0-13-16,-1 3 1 15,4 0-1-15,-3 4 39 16,4 2-21-16,0-1-16 15,0 2 18-15,0 0-14 16,0 0-11-16,0 0 5 16,1 4 0-16,15 12-20 0,7 4 20 15,2 1 0-15,2 2 10 16,3-1-4-16,0-2-3 16,0-4-3-16,0 1 8 15,1-6 0-15,0-3-8 16,3-2 2-16,-3-6 26 15,-1 0-28-15,0 0 15 16,-4-2-15-16,-4-4 14 16,-3-2-19-16,-7 2 5 15,-6 3 0-15,-4 0 21 16,-2 3-11-16,0 0-10 0,0 0 0 16,0 0 8-16,0 0-2 15,0 0-6-15,0 0-17 16,0 0 15-16,7-2-27 15,4-4-44-15,8 0-24 16,4 1-75-16,0 2-16 16</inkml:trace>
  <inkml:trace contextRef="#ctx0" brushRef="#br0" timeOffset="47523.4434">17372 8085 0 0,'0'0'87'0,"0"0"12"0,0 0-4 16,0 0-12-16,0 0 15 15,0 0-48-15,-21-15-6 16,21 15 14-16,0 0-36 16,0 0 11-16,0 0-30 15,0 0 9-15,0 0-12 16,4 0 0-16,16-3 0 16,7 1 13-16,9-2 2 15,4-1-3-15,2-2-12 16,-3 0 10-16,2-3-12 15,-8 4 7-15,-5 2-10 0,-4 0-2 16,-7 1-15 0,-4 1-6-16,-7 2 10 0,-2 0-54 15,-4 0 11 1,0 10-69-16,0 6 5 0,-3 3 32 16</inkml:trace>
  <inkml:trace contextRef="#ctx0" brushRef="#br0" timeOffset="51481.8858">845 10707 16 0,'0'0'0'15,"0"0"4"-15,0 0-10 16,0 0 1-16,0 0 5 16,0 0 16-16,0 0-4 15,-4-67 24-15,1 64 33 16,-3 1-8-16,5 2 12 15,-1 0-72-15,2 0 15 16,0 0-15-16,0 0-1 16,0 0-1-16,0 0-4 15,0 4 10-15,10 6 35 0,2 1-7 16,3 3-14 0,2 1 42-16,2-3-51 0,-1 1 8 15,6-3-9-15,-2-4-3 16,2-1 5-16,0-2-11 15,3-3 5-15,4 0-11 16,2 0 6-16,4-6-69 16,-4-2-92-16</inkml:trace>
  <inkml:trace contextRef="#ctx0" brushRef="#br0" timeOffset="53522.4817">14138 3275 153 0,'0'0'98'15,"0"0"-19"-15,0 0-30 16,0 0 1-16,0 0 12 16,3-77-28-16,3 64 22 15,-1-1-19-15,5 2-28 16,-1-1 17-16,5 4-19 0,3 0-7 16,6 5 3-1,2 4 3-15,9 0-12 0,8 1 0 16,6 16 6-16,1 6-8 15,5 5 18-15,-1 5-20 16,4 4 10-16,6 6 0 16,1 1 25-16,3 6-25 15,0 3 7-15,-7 1 8 16,-5 2-11-16,-8-4-4 16,-11-4 6-16,-6-6-5 15,-10-4-2-15,-2-5 2 16,-6-4-1-16,-2-7 29 15,-4-3-29-15,-3-7 0 0,-1-3 5 16,-2-1-5-16,0-3 6 16,0-2-6-16,0-3-36 15,0 0 24-15,0 0-72 16,0 0-32-16,0-11-177 16</inkml:trace>
  <inkml:trace contextRef="#ctx0" brushRef="#br0" timeOffset="53890.0026">15069 3553 467 0,'0'0'57'16,"0"0"-21"-16,0 0 24 0,0 0-60 15,0 0-3-15,0 0-12 16,18 18 15-16,7 17 0 15,2 8 4-15,3 4 11 16,-5 4 7-16,-4 2-22 16,-1-3 6-16,-7 3-2 15,-3-3 0-15,-4-7-4 16,-4-7 0-16,-2-9 0 16,0-7 0-16,0-8 0 15,0-7 0-15,-8-5 16 16,-9 0-7-16,-9-3-7 15,-8-12-2-15,-3-4-10 16,-4-6 1-16,1 3 1 0,1 1-24 16,3 3 24-16,2 6-44 15,9 4-14-15,9 3-44 16,8 5-72-16</inkml:trace>
  <inkml:trace contextRef="#ctx0" brushRef="#br0" timeOffset="54916.051">15478 4081 159 0,'0'0'111'0,"0"0"-48"15,0 0-21-15,0 0-19 16,0 0 1-16,0 0 46 16,-5 4-26-16,5-4 31 15,-1-11-11-15,1-11-47 16,0-7 12-16,0-6-29 15,7-5 3-15,8-2 11 16,2-1-14-16,5-4 0 0,3-7 0 16,6-4 9-1,5-4-1-15,6 2-8 0,3 7-1 16,4 9-1-16,3 9 2 16,5 10-2-16,4 3-4 15,3 10 12-15,2 5-12 16,0 4 6-16,-4 3 0 15,-2 0-8-15,-5 17 8 16,-6 1 0-16,-4 5-3 16,-3 2 9-16,-5 6-13 15,-1 8 6-15,-2 5-12 16,-4 7 10-16,-3 0 3 0,-3 3-11 16,-6-4 8-1,-1 1 6-15,-3 3 18 0,-1-2-21 16,-5-1 0-1,-2-4 13-15,0-4-12 0,0-7 8 16,-2-5 6-16,1-10-11 16,-2-4 5-16,1-8-9 15,-1-3 0-15,0-3-12 16,-1-3 12-16,2 0-43 16,-1 0 1-16,1-22-34 15,3-15-159-15</inkml:trace>
  <inkml:trace contextRef="#ctx0" brushRef="#br0" timeOffset="55163.733">16771 3779 326 0,'0'0'34'15,"0"0"-16"-15,0 0-18 16,0 0 14-16,0 0-14 16,-1 80 0-16,1-39 2 15,-2 2-1-15,2 6 7 0,-1 1-16 16,-4-5-18-16,1-5-66 16,-3-7-46-16,1-10-1 15</inkml:trace>
  <inkml:trace contextRef="#ctx0" brushRef="#br0" timeOffset="55277.1506">16665 4185 45 0,'0'0'65'0,"0"0"32"15,0 0 0-15,0 0-49 16,-49-72-26-16,49 68-22 16,0 1-98-16</inkml:trace>
  <inkml:trace contextRef="#ctx0" brushRef="#br0" timeOffset="56748.0159">16799 4121 89 0,'0'0'89'16,"0"0"-38"-16,0 0-24 15,0 0 18-15,0 0 17 16,0 0-12-16,0 2 48 16,0-2-69-16,0 0 0 15,0 0 15-15,0 0-37 16,0 0-7-16,0 0 0 16,0 0 0-16,0 0 3 0,0 0-3 15,0 0 0-15,0 0-7 16,0-5 8-16,0-4-1 15,0-4 0-15,0 1 6 16,0-2-16-16,0-1 10 16,-3 5-67-16,-3-1-104 15,-6 2-204-15</inkml:trace>
  <inkml:trace contextRef="#ctx0" brushRef="#br0" timeOffset="57488.1007">15673 3188 80 0,'0'0'69'0,"0"0"13"16,7 81-45-16,-2-54 6 15,-1-4-7-15,-1-9 24 16,-1-4-27-16,0-8-13 16,-1-2 31-16,2 0 5 15,-1 0 36-15,2-2-32 16,3-14-30-16,2-9-11 15,2-3-19-15,2-4 0 16,-1 2-6-16,-3 1 0 16,1 1 6-16,1 5-9 15,-2 7 19-15,0 4-18 16,-3 6 8-16,-3 4 0 16,3 2-11-16,1 0-5 0,7 0-4 15,1 0 17-15,2 8 6 16,3 1-12-16,1 1 9 15,6-3 0-15,9 1-6 16,8-5-11-16,11-2-39 16,5-1-67-16,1-1-155 15</inkml:trace>
  <inkml:trace contextRef="#ctx0" brushRef="#br0" timeOffset="58374.6031">16926 4200 48 0,'0'0'378'0,"0"0"-319"16,0 0-17-16,0 0 18 15,0 0-57-15,0 0 0 16,-18-30 12-16,18 6 5 16,3-5 38-16,13-10-37 0,3-7 1 15,7-5 7-15,7-7-25 16,3-5-1-16,7 0-6 16,5-2 10-16,7 3-13 15,5 4 6-15,6 12 0 16,2 9 6-16,1 11-6 15,-1 12-11-15,1 9 11 16,1 5 0-16,-2 0-14 16,1 4 14-16,-5 10 0 15,-4 1-13-15,0 2 26 16,-1 2-15-16,1 1 2 16,0 3 0-16,-7 2-12 0,-8 6 11 15,-5-1-12-15,-7 5 9 16,-5-2-5-16,1-2 9 15,-5 1 0-15,3-6 8 16,-1-2 14-16,-2 0-22 16,0-2 0-16,-3 2 5 15,0-2 2-15,1 2 0 16,-1 1-7-16,-1 1 5 16,-4-2-15-16,-3-3 10 15,1 0 0-15,-4-4 6 16,-2-3-4-16,-1-4-1 15,-3-6-1-15,-1-2 7 16,0-2-29-16,2 0 15 0,4 0-55 16,7-14 48-16,3-10-135 15,-3-7-262-15</inkml:trace>
  <inkml:trace contextRef="#ctx0" brushRef="#br0" timeOffset="59021.0419">18626 4202 80 0,'0'0'102'0,"0"0"-77"15,0 0-25-15,0 0 0 16,0 0 7-16,0 0 65 16,-8 22 4-16,3-13-6 15,1 1-54-15,2-1 28 0,2-3-40 16,0-1 1 0,0-2-10-16,0-3-13 0,0 0 18 15,2 0 2-15,11 0 9 16,5-9 13-16,1-2-17 15,-7 3-5-15,-7 2 13 16,-5 1-15-16,0 4-7 16,0-1-12-16,-15 2-9 15,-8 0 6-15,-5 8-83 16,-3 6-1-16,2-2-146 16</inkml:trace>
  <inkml:trace contextRef="#ctx0" brushRef="#br0" timeOffset="65439.72">18661 4084 13 0,'0'0'62'0,"0"0"-46"15,0 0-9-15,0 0 37 16,0 0 21-16,0 0 22 16,0 0-37-16,7-30 4 0,-7 30 27 15,0 0-73-15,0 0 3 16,0 0-11-16,0 0 1 16,0 0-4-16,0 0-7 15,0 0 10-15,0 1-12 16,0 8 16-16,0 3-4 15,0 0 7-15,0 0-1 16,0-2 5-16,0 0-11 16,2-3 0-16,1-2 7 15,0-3-7-15,0 1-2 16,-2-3 2-16,2 0 1 16,1 0 19-16,-1 0-12 15,2-5-6-15,-3-3 23 0,-2 2-19 16,0 5-6-16,0 1 3 15,0 0 8-15,-7 0-7 16,-6 1-4-16,-3 15 0 16,1-1 7-16,4-4 1 15,5 0-8-15,6-5 0 16,0-1-1-16,0-4-3 16,2 1-16-16,10-2 20 15,9 0-4-15,4 0-9 16,2-5-110-16,-8-12-217 15</inkml:trace>
  <inkml:trace contextRef="#ctx0" brushRef="#br0" timeOffset="67299.5918">18759 4274 212 0,'0'0'54'0,"0"0"19"15,0 0-20-15,0 0-32 16,0 0-7-16,0 0 2 16,0 0 21-16,0-83-12 0,0 60-15 15,5-4 21 1,5-1-21-16,5-4 23 0,0-7-15 15,4-3-16-15,7-3 9 16,5-1-11-16,3 3 0 16,2 1 3-16,3 3 4 15,-2 4-7-15,-1 6 0 16,1 1 0-16,6 3-6 16,4 6 6-16,5-1 0 15,5 5 15-15,4 0-13 16,4 3-2-16,1 0 0 15,1 3 3-15,2 0-1 16,-1 2-2-16,3 3 0 16,0 4 24-16,2 0-24 0,-4 0-7 15,0 9 7-15,0 6 4 16,0 10 23-16,-2 1-27 16,-1 2 3-16,-5 3-14 15,-4-1 13-15,-4 1-2 16,-4-1 2-16,-4 1 4 15,-3 1 12-15,-5 0-18 16,-5-1 0-16,-10-3-7 16,-2 0 9-16,-6-8-2 15,-5-1 0-15,-3-2 3 16,0-3 9-16,-2-2-7 16,-3 0-5-16,3 0 13 15,-4-1-3-15,2 0-8 0,-1 0-2 16,1 0 4-1,-2-2-2-15,0-3-2 0,1 0 0 16,-1-1 3-16,0-4 3 16,0 3 1-16,0-4-7 15,2 0 2-15,-2 0 1 16,0 0-3-16,0 0 0 16,0 0-3-16,0 0-34 15,0 0-48-15,0-5-59 16</inkml:trace>
  <inkml:trace contextRef="#ctx0" brushRef="#br0" timeOffset="68321.7934">18049 3345 263 0,'0'0'111'0,"0"0"-87"16,0 0-6-16,0 0 52 15,0 0-43-15,0 0-6 16,-10 43 10-16,10-43-4 16,0 0 41-16,0 0-5 15,0-16-22-15,7-9-10 16,7-10-31-16,2-2 0 15,2 0-4-15,-2 8 17 16,-7 8-8-16,-4 8-5 16,-4 9-3-16,1 4-9 15,7 2-50-15,6 18 14 16,5 8 34-16,3 9 28 16,4-1-31-16,4 3 17 15,12-8-54-15,11-4 15 16,18-8-39-16,8-10-73 0,5-9-194 15</inkml:trace>
  <inkml:trace contextRef="#ctx0" brushRef="#br0" timeOffset="68845.369">19820 3263 352 0,'0'0'68'0,"0"0"-67"16,0 0 6-16,0 0 17 15,0 0-20-15,0 0-4 0,-2 46 10 16,2-46 35-16,0 0 47 15,3-17-36-15,9-9-37 16,6-11 0-16,4-4-19 16,-2-1 0-16,-2 5-1 15,-6 2 7-15,-1 9-1 16,-3 3-5-16,-2 10 0 16,-1 5 2-16,-1 8-2 15,2 0-19-15,1 5-27 16,7 11 20-16,4 7 24 15,2 0-27-15,5 4-11 16,3 3-19-16,3-3-186 16</inkml:trace>
  <inkml:trace contextRef="#ctx0" brushRef="#br0" timeOffset="69812.5169">20880 4177 107 0,'0'0'116'15,"0"0"-3"-15,0 0-59 16,0 0 3-16,0 0 18 15,0 0-12-15,0-3-5 16,2-8-22-16,2-6-33 16,4-2 42-16,3-5-38 15,3-4-7-15,7-8 11 16,3-5-4-16,4-7-7 0,3-5 0 16,2-1 9-1,-2-1-8-15,5-3-1 0,3-2-23 16,6 4 18-16,0 6-12 15,4 11 2-15,-1 10 14 16,4 11 0-16,1 7-13 16,2 7 17-16,3 4-3 15,0 0 0-15,0 0-2 16,-3 1 2-16,2 8 0 16,1 1-2-16,4 0-2 15,3 3 4-15,0 4-4 16,-2 2 4-16,0 2-3 15,-4 1 3-15,-4 2 0 16,-6-4 1-16,-11 1-17 16,-7-3 5-16,-6 1-1 0,-2-1 5 15,-4-1 10-15,1 2-3 16,0-1 4-16,-3 2 16 16,-1-1-18-16,-4 3-2 15,-3-1 0-15,2 4-3 16,-7-2 3-16,1 1-4 15,-4-2-2-15,1-2 12 16,-2-2-1-16,0 1-5 16,0-1 0-16,0 0 13 15,1-1-13-15,1 0 0 16,1-4 0-16,0 0 1 16,0-2-11-16,-1 0-11 0,0-1-41 15,-1-1-20-15,1-8-89 16,-2-1-146-16</inkml:trace>
  <inkml:trace contextRef="#ctx0" brushRef="#br0" timeOffset="70006.1193">22676 4153 502 0,'0'0'19'16,"0"0"-15"-16,0 0-2 15,0 0 0-15,0 0 9 0,0 0-2 16,-6 18-10-16,6-18 1 16,0 0-32-16,0 0-35 15,0 0-12-15,0-4-75 16</inkml:trace>
  <inkml:trace contextRef="#ctx0" brushRef="#br0" timeOffset="70570.8982">21302 3357 389 0,'0'0'13'0,"0"0"6"16,0 0-19-16,0 0 1 15,0 0-10-15,0 0 18 16,-14 38 81-16,30-61-15 15,3-8-62-15,7-11 0 16,1-3-10-16,-4-4 3 16,-2-2-6-16,-4 6 0 15,-3 7-6-15,-5 17 3 16,-4 9 3-16,1 12 0 16,1 7-48-16,4 21-39 0,5 12 62 15,5 9 21-15,7 5 2 16,8-1-121-16,7-5-160 15</inkml:trace>
  <inkml:trace contextRef="#ctx0" brushRef="#br0" timeOffset="71142.161">22658 4255 334 0,'0'0'23'0,"0"0"66"16,0 0-17-16,0 0-46 15,0 0-21-15,0 0 6 16,48-95-11-16,-20 59 65 16,5-10-28-16,5-9-25 15,4-10 22-15,-1-7-26 16,-1-7 21-16,-1-10-29 16,-8-5 7-16,-3 0-13 15,-8 6 6-15,-4 10 0 16,-4 15 10-16,-4 13-5 15,-1 15-10-15,-7 12 5 16,0 12-20-16,0 4 10 0,0 3-7 16,0 4-17-16,-5 0-4 15,-6 5-63-15,0 7-50 16,1-1-84-16</inkml:trace>
  <inkml:trace contextRef="#ctx0" brushRef="#br0" timeOffset="71950.3412">22986 2520 338 0,'0'0'30'0,"0"0"-13"16,0 0-11-16,-34 73 0 16,22-32 34-16,5-2-8 15,7-7 5-15,0-5-7 16,2-4-7-16,14-9-10 15,1-3 38-15,3-9-51 16,2-2 36-16,5-2 7 16,3-14-22-16,-2-5-6 15,-3-1-15-15,-5 2 3 16,-8-1 4-16,-5 4-7 16,-5 2 0-16,-2 4-16 15,0 4 17-15,0 4-2 0,0 3-13 16,0 0 14-16,0 0-16 15,0 16 9-15,-3 8 7 16,-2 8 8-16,1 7-7 16,0 4 16-16,-1 3-17 15,-2 0 0-15,-3-2 8 16,-1-8-8-16,0-6 0 16,2-9-4-16,5-10 3 15,0-5-2-15,2-4 3 16,2-2 0-16,0 0 51 15,0-11-38-15,0-13-3 16,13-4 0-16,4-1-7 0,4 3 2 16,2 2-5-16,6 6 0 15,5 1 12-15,6 3-12 16,3 1 0-16,-1 3-4 16,-1 3-15-16,-7 3-30 15,-1 2-25-15,-9-1 9 16,-3 3 37-16,-4 0-110 15,-8 0-34-15</inkml:trace>
  <inkml:trace contextRef="#ctx0" brushRef="#br0" timeOffset="73726.4788">511 10542 277 0,'0'0'35'16,"0"0"59"-16,0 0-66 16,0 0-3-16,0 0-38 15,0 0 13-15,-3 13 0 16,20 14 49-16,5 8-2 16,6 5 10-16,4 2-33 15,2-4-20-15,9-6 32 16,14-11-25-16,16-15-11 15,15-6 30-15,15-32-27 16,18-18-3-16,1-13-38 16,-12-12-266-16</inkml:trace>
  <inkml:trace contextRef="#ctx0" brushRef="#br0" timeOffset="89055.8936">4428 15204 498 0,'0'0'2'15,"0"0"49"-15,0 0 13 16,-58-80 17-16,56 76 8 16,1 4-61-16,-1 0-2 15,2 0-1-15,0 0-16 0,0 0-8 16,0 15-1-16,0 20 0 15,11 11 12-15,1 17-12 16,-2 5 0-16,-1 0 15 16,-1-6-6-16,2-6-9 15,1-10 0-15,-2-7 0 16,2-9-8-16,-3-10-43 16,7-9-20-16,-2-7-8 15,8-4-55-15,3-18-46 16,0-27-63-16</inkml:trace>
  <inkml:trace contextRef="#ctx0" brushRef="#br0" timeOffset="89394.2466">4738 15135 568 0,'0'0'33'16,"0"0"-25"-16,0 0 14 15,0 0-17-15,0 0 2 16,-7 122-4-16,-1-61 36 15,-3-2-35-15,3-3 11 16,-1-6 3-16,-3-11-16 16,5-9 5-16,1-12-7 15,3-9 0-15,3-6 1 16,0-3 3-16,0 0-8 16,0 0 8-16,0 0 1 15,0 0 34-15,0 0-21 0,0 0-15 16,1 0 12-16,7 0-15 15,4 0 0-15,7 2 15 16,3 7-12-16,2-1 1 16,-3 0-4-16,0-1 0 15,0 0-19-15,0-4-46 16,1-3-79-16,-1 0-115 16</inkml:trace>
  <inkml:trace contextRef="#ctx0" brushRef="#br0" timeOffset="89951.5708">5222 15362 53 0,'0'0'449'0,"0"0"-444"0,0 0 28 16,0 0-32-16,0 0-1 15,0 0-6-15,-57-1-11 16,48 12-26-16,0 0 21 16,2 0 11-16,1-5 2 15,3-1 9-15,3-1-5 16,0 0 1-16,0 3-3 15,0-1-86-15</inkml:trace>
  <inkml:trace contextRef="#ctx0" brushRef="#br0" timeOffset="90272.5988">5113 15520 534 0,'0'0'10'0,"0"0"-10"0,0 0 4 15,0 0-8-15,0 0-125 16,0 0-107-16,-3 9 57 16</inkml:trace>
  <inkml:trace contextRef="#ctx0" brushRef="#br0" timeOffset="90714.4384">5242 15954 608 0,'0'0'62'0,"0"0"18"16,0 0-27-16,0 0-17 15,0 0-29-15,0 0-6 16,-13-93 25-16,13 57-9 16,0 1-17-16,0-1 7 15,2-2 5-15,1 1 1 16,-2 0-13-16,-1 2 0 15,0 5 5-15,0 6-5 16,-4 8-6-16,-2 8 2 0,3 3-3 16,0 5 2-16,1 0 0 15,-1 0 5-15,3 0-6 16,0 0 6-16,0 0-15 16,0 0 13-16,0 0-10 15,0 0 6-15,0 0-34 16,0 0-24-16,0 0 24 15,0 4-54-15,0-3-66 16,0-1-163-16</inkml:trace>
  <inkml:trace contextRef="#ctx0" brushRef="#br0" timeOffset="90940.7916">4980 15605 104 0,'0'0'0'0,"0"0"-35"15</inkml:trace>
  <inkml:trace contextRef="#ctx0" brushRef="#br0" timeOffset="91455.9716">5043 15567 314 0,'0'0'61'0,"0"0"-17"15,0 0 33-15,0 0-4 16,0 0-14-16,0 0 9 16,-27 0-15-16,27 0-23 15,0 0 8-15,0 0-34 16,3-5-3-16,12-12 19 15,4-4-14-15,7-1 6 16,0 3-12-16,3 1 0 0,-1 6 8 16,-3 0-7-1,-1 5-1-15,-4 5 0 0,-7 2-34 16,-7 0 4-16,0 0-33 16,-6 0 14-16,0 0 43 15,0 0-10-15,0 0 0 16,0 0 12-16,0 0-29 15,3 0-18-15,-3-6-192 16</inkml:trace>
  <inkml:trace contextRef="#ctx0" brushRef="#br0" timeOffset="92146.4254">5420 15291 73 0,'0'0'597'0,"0"0"-593"16,0 0 44-16,0 0 3 15,0 0-49-15,-98 7 17 16,75 3-19-16,-1 5 0 16,-1 3 2-16,3 3-1 15,-2 3 2-15,4-1 25 16,1 1-27-16,2 1 27 15,4 0-28-15,4-4 9 0,3 3 0 16,3-4-7 0,-1-6-2-16,4-2 0 0,0-3-5 15,0-4 1-15,7 0-3 16,5-3 7-16,-3-1-2 16,1-1 11-16,-2 2-9 15,1-1 12-15,-3 3-3 16,1 1 4-16,-1 7-13 15,2 5 1-15,-2 8-1 16,1 4 5-16,-4 2-5 16,-3 1 13-16,0-6-9 15,3-6 12-15,0-7-16 16,2-7 0-16,-1-5-9 16,5-1-2-16,6 0 11 15,6 0 11-15,3-9-10 0,10-3 22 16,0-1-23-16,-1 2 3 15,-2 6-6-15,-1 3 10 16,-3 2-7-16,3 0 0 16,-3 16 5-16,-6 5-17 15,-2 7 12-15,-5 1 0 16,-7 3-2-16,-6-1 18 16,-1-1-16-16,-1-2 8 15,-17-1-8-15,-6-5 39 16,-7 0-39-16,-3-3 0 15,-5-5 27-15,-4-3-27 16,2-5-3-16,1-4 1 0,3-2-30 16,13 0 4-16,3-5-25 15,13-9-52-15,8 0-4 16,0-6-61-16,14-4-234 16</inkml:trace>
  <inkml:trace contextRef="#ctx0" brushRef="#br1" timeOffset="97996.3994">11773 2806 333 0,'0'0'58'0,"0"0"-33"15,0 0 13-15,0 0 19 16,0 0-17-16,0 0-2 16,-15-51 5-16,15 51-18 15,0 4-18-15,0 18-1 16,7 12 8-16,7 13 47 16,2 8-29-16,-1 5-13 15,-3-2-7-15,-2-6-6 0,-4-9 18 16,-4-5-24-16,-1-11 0 15,-1-8 8-15,0-9-8 16,0-4-30-16,2-6-25 16,4-4-60-16,4-26 54 15,4-20-132-15</inkml:trace>
  <inkml:trace contextRef="#ctx0" brushRef="#br1" timeOffset="98324.3691">11987 2810 553 0,'0'0'15'0,"0"0"-15"0,0 0 0 16,0 0 7-16,0 0 28 15,3 78-8-15,-3-52 11 16,0 2-35-16,-6 0 0 16,-5-4-3-16,-1-3 0 15,-1-3 8-15,3-8-8 16,4-1 0-16,3-5 5 15,2-1-3-15,1-3-2 16,0 0 0-16,0 0 7 16,0 0 26-16,0 0-33 15,0 1-4-15,1 1 4 16,14 3 8-16,5-3 23 16,5-1-15-16,3 0-15 0,4-1 21 15,2 0-22 1,0 0-50-16,-1-1-67 0,-8-7-94 15</inkml:trace>
  <inkml:trace contextRef="#ctx0" brushRef="#br1" timeOffset="98950.584">12338 2946 507 0,'0'0'53'0,"0"0"31"0,0 0-55 16,0 0-2-16,0 0-26 15,0 0 14-15,-4-5 8 16,-7 17-14-16,2 5-8 16,-1 5 17-16,5 0-12 15,5 1-2-15,0-3-4 16,0 0 0-16,13-3-13 16,6-2 13-16,3-4 0 15,5-3 1-15,2-4 6 16,1-2 29-16,-6 1-33 15,-7-2 5-15,-8 2 3 16,-4 1-11-16,-3 3 0 0,-2 4 0 16,0 5 0-16,0 5 31 15,0 5-28-15,-9-1 2 16,0-1 19-16,-1 0-21 16,1-4-3-16,3-4 0 15,3-3-2-15,3-1-13 16,0-5-78-16,3-4-71 15,15-3-90-15</inkml:trace>
  <inkml:trace contextRef="#ctx0" brushRef="#br1" timeOffset="99766.8195">12811 3513 330 0,'0'0'70'0,"0"0"-8"15,0 0 15-15,0 0-46 16,0 0 3-16,0 0 37 16,-3-17-30-16,3 16 15 15,0 1-41-15,4-3-7 0,14 2 19 16,5-1-19-16,8 2-8 15,4 0 17-15,4 0-9 16,6 6-16-16,6 4 6 16,1 5 2-16,3-1-1 15,-7 2 5-15,-3 5-5 16,-8 3 1-16,-3-1 0 16,-4 8 0-16,-3 0 0 15,-3 2 0-15,-2-3 16 16,-2 1-14-16,-3-5-2 15,-1-1 4-15,-6-1-2 16,-1-1 17-16,-2 2-18 0,-2 2 4 16,1 4 37-1,-3 1-42-15,3-1 0 0,-3 1 11 16,-2-3-9-16,1-3 8 16,1-4-10-16,0-3 0 15,-2-8 0-15,2-5 0 16,-3-2 0-16,0-4 1 15,0 0 8-15,0 0-7 16,0 0-2-16,0 0-11 16,0 0 0-16,0 0-44 15,0-4-35-15,0-3-51 16,-6 0-49-16,-12-2-250 16</inkml:trace>
  <inkml:trace contextRef="#ctx0" brushRef="#br1" timeOffset="100089.882">13286 3931 508 0,'0'0'172'0,"0"0"-160"16,0 0-4-16,0 0-16 15,0 0-4-15,0 0 12 16,3 3 16-16,13 16 7 15,3 9 35-15,3 3-22 0,2 2-29 16,2-3 18-16,0 0-17 16,1-5-7-16,0-4 17 15,0-6-17-15,-2-8 23 16,-2-5-21-16,1-2-2 16,-1 0 31-16,4-19-26 15,1-13 1-15,2-5-3 16,-3-5-4-16,-4 1-13 15,-1 4-70-15,-4 5-107 16,-11 9-262-16</inkml:trace>
  <inkml:trace contextRef="#ctx0" brushRef="#br1" timeOffset="104715.6614">13788 5305 436 0,'0'0'5'0,"0"0"-7"16,0 0 8-16,0 0-12 16,0 0 6-16,0 0 0 15,0 0 60-15,0 0-40 16,-9-5-4-16,9 5 14 15,0 0-30-15,0 0 0 0,0 8-2 16,0 11 6-16,0 9 31 16,0 9-21-16,0 5 11 15,4 6 28-15,4 2-53 16,0 2 23-16,3-4-13 16,1-2 3-16,4-3 19 15,5 1-32-15,3-4 5 16,6 0 15-16,7 1-20 15,2-3 0-15,3-4-1 16,7-4 3-16,3 0 12 16,5-3-14-16,7-2 0 15,3-5 5-15,2-1-4 16,1-4 3-16,0-2-4 16,-1-2 7-16,1-5 12 0,-1-3-19 15,0-3 0-15,-3 0 13 16,-3-17-11-16,-4-7 18 15,-3-5-20-15,-5-5 11 16,-5-2 13-16,-4-3-24 16,-4-2 0-16,-5 4 10 15,-3-3 1-15,-6 3-5 16,-3 2-6-16,-4 1 1 16,-3 4 7-16,-4 1-8 15,-1 0 0-15,-1 2 8 16,-1-3-2-16,3 0-5 15,3 1-1-15,-3-1 3 16,0 6-1-16,-1 6-2 0,-3 7 0 16,-1 3-2-16,-3 5 3 15,-2 2-1-15,0 1 0 16,0 0 2-16,0 0-21 16,0 0 19-16,0 0-23 15,0 0 17-15,0 0-33 16,0 0-22-16,0 0-21 15,0 9-52-15,0 1 12 16,0-3-141-16</inkml:trace>
  <inkml:trace contextRef="#ctx0" brushRef="#br1" timeOffset="104992.967">15360 5467 553 0,'0'0'12'16,"0"0"3"-16,0 0 18 16,0 0-33-16,0 0 0 15,0 0 10-15,-21-82 5 16,33 66 25-16,0 3-14 16,1 7-26-16,1 5 19 15,-1 1-19-15,4 1-12 16,-2 15 10-16,2 1 4 0,1 4-10 15,-1 1 8-15,0 7 0 16,2 2-9 0,1 4-42-16,3 3-60 0,-4-8-248 15</inkml:trace>
  <inkml:trace contextRef="#ctx0" brushRef="#br1" timeOffset="106912.6379">15491 5459 55 0,'0'0'61'15,"0"0"36"-15,0 0-60 16,0 0 18-16,0 0-15 16,0 0-11-16,-28-23-7 15,22 18 31-15,0 2-34 16,1 0 21-16,1 1-6 16,1 0-8-16,3 1 27 15,-2 0-24-15,2 1 7 16,0-2-36-16,0 2 0 15,0 0-6-15,0 0 6 0,0 0-11 16,0 0-7-16,0 6 24 16,8 12-7-16,5 11 1 15,7 12 0-15,5 7 3 16,3 8 8-16,7 4-11 16,5 3 0-16,6 4 11 15,7-1-14-15,3-1 3 16,2 0 0-16,8-6-8 15,8 1 12-15,6-2-4 16,6-7 6-16,-1-8 6 16,0-11-20-16,-4-9 8 15,-1-9 0-15,-4-7 30 16,-4-7-30-16,-3 0 7 0,-2-2 10 16,0-14-15-16,-2-4 10 15,-4-5-10-15,-4-6 12 16,-10-3 11-16,-8-3-20 15,-9-6 6-15,-4-7 11 16,-4-9-14-16,-1-11 0 16,-6-3-8-16,1-2 0 15,-2 0-3-15,-2 7 15 16,-2 4-12-16,-1 8 0 16,-4 9 8-16,-1 9-13 15,-3 9 5-15,-1 5 0 16,0 7-7-16,0 5 15 15,0 4-11-15,0 2 6 0,0 5-2 16,0-1-1-16,0 2-16 16,0 0 9-16,0 0-5 15,0 0-38-15,0 3-45 16,0 14 56-16,0 6-43 16,0 2-35-16,-3-3-146 15</inkml:trace>
  <inkml:trace contextRef="#ctx0" brushRef="#br1" timeOffset="107213.8898">17060 5550 574 0,'0'0'16'15,"0"0"-13"-15,0 0 0 16,0 0-3-16,23-83 0 16,-13 66 7-16,-2 6 6 15,-3 5-13-15,-2 2 34 16,0 4-33-16,0 0-2 16,6 9-20-16,2 11 21 15,5 6-2-15,3 3 10 16,3 0-8-16,5 0 0 15,1-2-14-15,5-5-20 0,0-10-159 16</inkml:trace>
  <inkml:trace contextRef="#ctx0" brushRef="#br1" timeOffset="109514.0768">17284 5470 42 0,'0'0'58'15,"0"0"-52"-15,0 0 1 16,0 0 46-16,0 0-37 15,0 0 24-15,-9-47 9 16,9 43-27-16,0-3 40 16,0 4-26-16,0 0 15 15,0 1 12-15,0 1-46 0,0 1 27 16,0 0-18 0,0 0-22-16,0 0 39 0,0 0-39 15,0 0-3-15,0 0-1 16,0 11-3-16,8 11 3 15,6 12 4-15,0 7 1 16,5 5 37-16,2 4-42 16,3 3 0-16,6 0 16 15,8 2-13-15,7 0 10 16,7 0-13-16,8-5 0 16,3-3 2-16,4-6 2 15,0-7-4-15,-3-5 1 16,-4-9 1-16,-5-6 7 15,-3-6-6-15,-1-4-3 16,-3-4 23-16,-5 0-23 0,-6 0 0 16,-4-5 3-16,-5-9-3 15,1-6 53-15,-3-3-53 16,-3-4 6-16,-1-2 26 16,-2-7-30-16,-2-4 4 15,1-5-4-15,-1-3 8 16,0-1-6-16,1 6-4 15,-1 4 6-15,3 5-9 16,-2 5 14-16,-4 5-11 16,0 2 0-16,-1 2 3 15,0-1 1-15,2-2-4 16,-2 0 0-16,1-2-1 16,2 0 13-16,-4 2-12 15,-1 5 0-15,-2 4 6 0,-3 5 3 16,-3 4-9-16,-2 2 0 15,-1 1 2-15,-1 2-2 16,0 0 0-16,0 0-5 16,2 0 5-16,-2 0 10 15,0 0-10-15,0 0 0 16,0 0 7-16,0 0-5 16,0 0-2-16,0 0 0 15,0 0 5-15,0 0 7 16,0 0-12-16,0 0 0 0,0 0 15 15,0 0-15-15,0 0-7 16,0 0 4-16,0 0-21 16,0-1 7-16,0-2-58 15,0 2-44-15,-8-3-76 16,-4 1-329-16</inkml:trace>
  <inkml:trace contextRef="#ctx0" brushRef="#br1" timeOffset="111541.8651">19563 4559 203 0,'0'0'57'16,"0"0"-3"-16,0 0-9 15,0 0 22-15,0 0 9 16,0 0 9-16,0 0-21 16,0-34-5-16,0 34 3 15,0 0-54-15,0 0-3 0,0 0 5 16,0 0-8-1,0 0-2-15,0 0 0 0,0 9 5 16,0 10-4-16,4 1 1 16,-1 6 10-16,1 0 5 15,-3 3-3-15,-1 0 15 16,2 5-25-16,-1-2 12 16,2-1 16-16,-1-2-25 15,1-10-7-15,0-2 16 16,-2-5-14-16,2-5-2 15,0-1 0-15,-2-6 12 16,-1 0-8-16,0 0-4 16,0 0-13-16,2 0 9 15,-2 0-28-15,0 0 9 16,0-7-22-16,0-6-74 16,0-4 3-16,0-5-54 15,0-2-65-15</inkml:trace>
  <inkml:trace contextRef="#ctx0" brushRef="#br1" timeOffset="112048.6298">19748 4464 413 0,'0'0'81'0,"0"0"-74"15,0 0 11-15,0 0 10 16,0 0 40-16,0 0-17 0,12-1-18 15,-12 1-20-15,0 0-13 16,0 12 0-16,2 9 25 16,-2 3-10-16,0-1 18 15,0 1-23-15,-2-4-7 16,-6 0 24-16,-2-3-25 16,1-3 1-16,3-4 7 15,2-4-5-15,1-5 3 16,0 3-8-16,0-4 0 15,3 0 13-15,0 0-13 16,-1 0 0-16,-1 0 18 16,0 0-16-16,2 0 6 15,-1 0-8-15,1 0 0 0,0 0 2 16,0 0-2 0,0 0-2-16,0 0-1 0,0 0-2 15,0 1-2-15,0 4-4 16,5 4 11-16,8-3 11 15,0 2-7-15,2-1-3 16,-1-2 15-16,0 0-13 16,-2 0 0-16,3 0-3 15,-4 1-1-15,1 2-13 16,1 0-22-16,-1 1-10 16,3 0-1-16,0-1-56 15,1-2-18-15,-1-3-129 16</inkml:trace>
  <inkml:trace contextRef="#ctx0" brushRef="#br1" timeOffset="112574.8597">20008 4637 331 0,'0'0'158'0,"0"0"-128"16,0 0 19-16,0 0 0 15,0 0 18-15,0 0-6 16,0-4-52-16,-11 4-5 15,-2 12 11-15,-1 6-12 16,1 1 33-16,4-1-36 16,5-2 6-16,4-2 3 15,0-2-9-15,0 1-5 16,0 0 3-16,6-1 4 16,8 0 4-16,3-2-6 15,4 1 0-15,-2 0 11 16,1 1-10-16,-3-1-1 0,-3 2 6 15,-2-1-1-15,-5 3-10 16,-4 1 3-16,-3 1 2 16,0 0 4-16,0 0 3 15,-7 3-1-15,-10-2 6 16,2-1-7-16,-2-3 18 16,1-3-23-16,2-2 0 15,0-3-7-15,-1-4 7 16,-1 0-54-16,-3-1-33 15,-5-1-164-15</inkml:trace>
  <inkml:trace contextRef="#ctx0" brushRef="#br1" timeOffset="115049.0882">18940 4668 475 0,'0'0'39'0,"0"0"-37"16,0 0 10-16,0 0-12 0,-87 3 0 15,56 8 27-15,4 2-20 16,5 2 59-16,7 2-1 16,6 2-56-16,3 1 5 15,6 3-14-15,0-2 7 16,7-1-22-16,13-5 18 16,8-5-5-16,2-5 4 15,0-5 8-15,-2 0 8 16,-3-5-18-16,-2-9 6 15,-8-2-2-15,-5-2-4 16,-7-1-5-16,-3-6-7 16,0-3-5-16,-12 5 8 15,-6-1-15-15,-1 11 24 16,0 6-16-16,2 7 37 16,1 0-21-16,2 10 5 0,-1 15 0 15,3 6 7-15,5 4-10 16,5-5 3-16,2-5 10 15,2-8-15-15,13-3-13 16,6-9 13-16,-1-5 1 16,2 0 25-16,0-10-21 15,-1-7 0-15,-6-10 16 16,-2-5-21-16,-9-3 0 16,-4-1 0-16,0 4-19 15,-7 9 9-15,-11 6 2 16,-3 13 8-16,-1 4 7 15,-4 4-3-15,3 20-4 0,0 7 3 16,7 4 6-16,7-2 0 16,9-5-9-16,0-10-2 15,6-5-19-15,12-5 13 16,4-8 8-16,3 0 16 16,2 0-12-16,-3-7 7 15,-1-8-11-15,-7-6 6 16,-5-2-12-16,-10 0 6 15,-1-2-17-15,0 4 5 16,-19 3-3-16,-7 9 11 16,-5 4-11-16,-6 5 15 15,1 5 14-15,5 18 0 16,7 7-12-16,7 0 10 0,13 6-5 16,4-4 4-16,0-1-11 15,13-5 3 1,9-4-17-16,7-7 17 0,-1-2-3 15,2-7 12-15,-2-6-7 16,-4 0 10-16,0-3-15 16,-6-14 2-16,-6-5 0 15,-7-6-2-15,-5-4-9 16,-3-6-1-16,-23-2-3 16,-7 5 3-16,-4 7 9 15,1 13 1-15,5 9 8 16,7 6 2-16,5 1-9 15,8 24-1-15,5 11 5 0,6 11-7 16,0 1 2-16,5-3 0 16,18-7 6-16,4-7-6 15,3-5-5-15,-2-9-2 16,-3-6 14-16,-5-9 0 16,-3-2-6-16,-4 0 6 15,-5-15 14-15,-1-7-20 16,-7-11-2-16,0-6 0 15,-15-5-29-15,-10-4 26 16,-5 4-9-16,-1 8 11 16,4 16-6-16,6 11 14 15,5 9-6-15,5 12 0 16,2 25 5-16,6 13 3 16,3 6-8-16,3-3 3 0,23-9 1 15,8-11-4-15,4-10-12 16,1-9 12-16,-3-12 4 15,-6-2 25-15,-6-12-26 16,-8-17 6-16,-2-11 17 16,-11-8-26-16,-3-9 0 15,-9-5-1-15,-20 1-29 16,-7 7 25-16,-5 13-1 16,4 21 6-16,4 11 9 15,3 9-5-15,2 17 4 16,-1 26-8-16,5 16 0 15,8 12 16-15,11 0-16 0,5-7 3 16,14-14 2 0,17-16-5-16,4-10-14 0,0-12 10 15,-2-9 8-15,-4-3 11 16,-4-6-8-16,-6-17-3 16,-5-6 21-16,-7-9-25 15,-7-7-1-15,0-5-2 16,-22 0-29-16,-7 5 32 15,-2 9-1-15,-2 14 6 16,2 17-22-16,-2 5 24 16,-1 13-7-16,0 13 0 15,11 1 3-15,7-2 9 16,14-4-12-16,2-6-2 0,9-1-21 16,17-7 22-16,6-5 1 15,10-2 0-15,1-2 8 16,-1-13 5-16,-6-4-13 15,-9-4-8-15,-11-2-4 16,-10-2 12-16,-6 2-15 16,0 4-5-16,-18 2 5 15,-9 9 6-15,-4 10 9 16,-6 0 1-16,-3 13 10 16,2 15-7-16,8 1-4 15,13 3 7-15,9-3 2 16,8-2-14-16,0-5 5 0,15-4-11 15,9-3 5 1,10-8 12-16,2-4-5 0,0-3 1 16,-3 0 6-16,-7-12-6 15,-5-8-2-15,-10 1 0 16,-8-5-4-16,-3-3 4 16,-5 0-15-16,-17 2 6 15,-11 8 15-15,-7 6-14 16,-6 11 8-16,1 0 0 15,5 12 10-15,14 10-8 16,7 5 10-16,13 4-11 16,6 3 9-16,0-3-14 15,21-4 4-15,10-10-4 16,9-9 4-16,2-8 0 16,4 0 1-16,-4-20 6 0,-6-6-5 15,-5-6-3-15,-10-4 1 16,-10-6 0-16,-11 1-6 15,-2 1 2-15,-23 10 4 16,-10 6-10-16,-2 12 20 16,-5 12 8-16,-7 2-18 15,-1 26 1-15,-3 11 14 16,4 10-15-16,11 5-1 16,15 1-5-16,15-1-28 15,8-8-95-15,2-17-417 16</inkml:trace>
  <inkml:trace contextRef="#ctx0" brushRef="#br1" timeOffset="121286.0517">11636 10532 93 0,'0'0'148'0,"0"0"-63"16,0 0-26-16,0 0-3 15,0 0 35-15,0 0-61 16,0 0 26-16,-10-20-4 15,9 20-35-15,1 0 19 16,0 0-33-16,0 0 10 16,0 0 27-16,0 0-32 15,0 0-3-15,0 0 12 16,0 0-15-16,0 0 6 16,1-1-8-16,17 0 0 0,9-1 16 15,10 1-4-15,7-1-5 16,3 2-5-16,1 0 12 15,3 0-11-15,-1 0-3 16,0 0 0-16,7 0 4 16,1 0-3-16,1-8-1 15,-2-3 5-15,-2-3 2 16,-8-1 4-16,-6 2-11 16,-7 2 6-16,-7 3 3 15,-9 2 1-15,-6 5-10 16,-9 1 0-16,-1 0-2 15,-2 0-4-15,0 0 4 0,0 0 2 16,0 0-9 0,0 0 10-16,0 0-1 0,0 0 4 15,0 0-4-15,0 0-2 16,0 0-26-16,0-1-71 16,0-6-33-16,0-10-337 15</inkml:trace>
  <inkml:trace contextRef="#ctx0" brushRef="#br1" timeOffset="125113.7999">16265 9241 168 0,'0'0'222'15,"0"0"-184"-15,0 0 1 16,0 0 14-16,0 0-46 16,0 0 39-16,0 0-20 15,-21-43 11-15,21 39 20 16,0 4-28-16,0 0-1 16,0-1-22-16,10 1 3 15,9 0 5-15,8 0-5 16,4 0-9-16,5 0 14 15,5 0-14-15,3 0 10 0,6 0-10 16,3 0 0 0,2 0 5-16,2 0-3 0,-5 0 1 15,-3 0-3-15,-1 0 6 16,-6 0-15-16,-2 0 9 16,-11 0 0-16,-6 0 2 15,-8 0-2-15,-8 0-7 16,-2 0 2-16,-5 0 5 15,0 0-3-15,0 0-26 16,0 0-49-16,-5 0 4 16,-14-5-137-16</inkml:trace>
  <inkml:trace contextRef="#ctx0" brushRef="#br1" timeOffset="125531.7026">16194 9363 218 0,'0'0'142'16,"0"0"-65"-16,0 0-75 0,0 0 18 16,0 0 37-16,107-41-27 15,-71 33 34-15,7 4-28 16,3 1 0-16,6-2 15 16,5 2-47-16,1 1 17 15,2 1 1-15,-3-1-18 16,0 2 1-16,-2-1-2 15,-2 1-3-15,-2-3 9 16,-11 3-5-16,-5 0-4 16,-12 0-10-16,-9 0 6 15,-5 0 1-15,-8 0-51 16,-1 0-27-16,0 3-13 16,-5 7-56-16,-12 3-111 15</inkml:trace>
  <inkml:trace contextRef="#ctx0" brushRef="#br1" timeOffset="126767.8892">21873 9484 317 0,'0'0'129'0,"0"0"-126"16,0 0 9-16,0 0 8 15,0 0 1-15,0 0 15 16,47 0-13-16,-20 2 4 15,3 1 28-15,4 3-36 16,3-2 4-16,9 0 14 16,1-4-34-16,5 0 19 15,1 0-20-15,4 0 10 0,0 0-8 16,-2-8-1 0,0-1-3-16,-1 1 7 15,-3 2-6-15,-8 1 10 0,-7 0-10 16,-9 4 3-16,-8 1-4 15,-7 0 0-15,-7 0 0 16,-4 0-1-16,-1 0-6 16,0 0 6-16,0-1-18 15,0 1-9-15,0 0-19 16,0 0-73-16,-1 0-113 16</inkml:trace>
  <inkml:trace contextRef="#ctx0" brushRef="#br1" timeOffset="128964.8187">26650 9206 406 0,'0'0'57'0,"0"0"-25"16,0 0 2-16,0 0-17 16,0 0 38-16,0 0-45 15,0 0 14-15,12-34 14 16,-8 34-27-16,2 0 7 16,1 0-18-16,4 0 0 15,5 0 14-15,1 0-14 16,5 2 0-16,3 8-4 15,8-5 8-15,6 0 14 16,7 0-18-16,2-1 0 16,4-3 0-16,0 2 10 15,-5-2-10-15,-3-1 0 16,-8 0 2-16,-6 0 1 0,-8 0-3 16,-8 0 0-16,-6 0-10 15,-4 0 12-15,-3 0-4 16,-1 0-47-16,0 0-19 15,0 10 11-15,-15 2-61 16,-8 1-99-16</inkml:trace>
  <inkml:trace contextRef="#ctx0" brushRef="#br1" timeOffset="131523.1609">3062 10469 206 0,'0'0'81'0,"0"0"-31"0,0 0 37 16,0 0-10-16,0 0-34 15,0 0 26-15,0 0-51 16,-12 0 9-16,12 0-8 15,0 0 4-15,0 0-4 16,0 0-2-16,0 0-9 16,0 0 27-16,3 0-18 15,13 0-17-15,11 0 23 16,6 0-18-16,6 0 14 16,5-2-19-16,1-1 0 0,3 0 4 15,4 1-3 1,-4-4-1-16,1 2 11 15,-7 2-11-15,-5-3 6 0,-5 2-6 16,-7-1 0-16,-4 1 0 16,-6 1 0-16,-8 2 0 15,-4 0-1-15,-3 0 10 16,0 0-8-16,0 0-1 16,0 0 0-16,0 0 12 15,0 0-12-15,0 0 0 16,0 0 2-16,0 0 2 15,0 0 3-15,0 0-7 16,0 0 0-16,0 0-17 0,0 0-4 16,0 0-27-1,0 0-1-15,0 0-18 0,0 0-26 16,0 3-121 0,0 8 3-16</inkml:trace>
  <inkml:trace contextRef="#ctx0" brushRef="#br1" timeOffset="132751.4016">11045 10558 459 0,'0'0'79'16,"0"0"-56"-16,0 0 4 16,0 0-20-16,0 0 42 15,0 0-49-15,0 0 26 16,0-2-12-16,6 2-14 16,3 0 24-16,4 0-23 15,2 0 4-15,1 7 23 16,1 0-21-16,7 3-1 15,-2 0 2-15,8 0 4 16,1 0 2-16,5-2-14 16,1-2 0-16,6-4 24 0,-1-2-24 15,4 0 4 1,-1 0-4-16,1-3 10 0,-1-8-2 16,-4 0-8-16,-4 2 0 15,-6 2 4-15,-4 0-3 16,-4 2-2-16,-7 4-10 15,-9-3 1-15,-4 4 8 16,-3 0-36-16,0 0 10 16,0 0-12-16,0 0-45 15,-12 0 16-15,-7 0-206 16</inkml:trace>
  <inkml:trace contextRef="#ctx0" brushRef="#br1" timeOffset="133562.2703">11081 10573 318 0,'0'0'41'16,"0"0"-30"-16,0 0 1 15,0 0 47-15,0 0-58 16,0 0 4-16,-11-20 43 16,11 18-5-16,6 2-16 15,11 0 8-15,3 0-33 0,6 5 37 16,5 11-13-16,5 1-8 16,3 3 13-16,7-3-21 15,3-4-7 1,-1-1-3-16,5-6 0 0,1-3 26 15,-4-3-16-15,-1 0-6 16,-6 0 3-16,-3-11-5 16,-6 0 3-16,-4-3 6 15,-6 1-4-15,-7 3 5 16,-7 2-4-16,-4 2-8 16,-3 4 4-16,-3 2 6 15,0-3-12-15,0 1 2 0,0 0 0 16,0-3 7-16,-5 0-7 15,-2 2 0-15,3 0 4 16,-1 0-4-16,4 2 0 16,-1-1-14-16,2 2-16 15,0 0 19-15,-1 0-56 16,1 0 45-16,-3 0-9 16,1 0-21-16,-1 0 22 15,0 0-6-15,-1 0 0 16,2 0 34-16,1 2-10 15,-1-1-15-15,-2 1 26 16,-1-2-55-16,1 1-41 16,1 0-19-16,1 1 6 0,1 1 69 15,1-3 5 1,0 0 29-16,0 0 7 0,0 0 25 16,0 0 20-16,0 0-15 15,-2 0-12-15,1 0 2 16,-2 0-12-16,2 0-7 15,1 0 14-15,0 0-13 16,0 0 5-16,0 0-7 16,0 0 3-16,0 0-2 15,0 0-1-15,0 0-9 16,0 0 1-16,0 0-4 16,0 0 11-16,0 0 1 15,0 0-23-15,0 4 5 16,0 3-12-16,-5 4-3 0</inkml:trace>
  <inkml:trace contextRef="#ctx0" brushRef="#br1" timeOffset="134813.5578">15435 10486 230 0,'0'0'38'0,"0"0"-31"16,0 0 0-16,0 0 10 15,0 0-8-15,0 0 25 16,0-5 26-16,2 5-7 15,7 0 26-15,3 0-47 16,5 0 1-16,2 0-9 16,8 0-5-16,4 0 6 15,6 0-17-15,4 0 1 0,2 0-3 16,0 3-3-16,-2 2-3 16,-5-1 0-16,-5 3 0 15,-6-3-1-15,-4-1 1 16,-6-2 0-16,-6-1-4 15,-8 0 0-15,-1 0-31 16,0 0 23-16,-1 0 6 16,-17 0 4-16,-7 0-45 15,-5 2 12-15,-3-1 9 16,-4 0-19-16,-4 1 9 0,0 1 2 16,-1-1 15-1,2 4-3-15,5 1 9 0,7 0 13 16,10-1 1-16,5-3 1 15,7-2-2-15,4 1 8 16,2-2 14-16,0 0 14 16,3 2-8-16,13 0 35 15,4-1 19-15,5-1-55 16,4 0 7-16,4 0-1 16,2 0-27-16,5 0 8 15,-1 0-14-15,0-5-49 16,-2-1-75-16,-13-5-292 15</inkml:trace>
  <inkml:trace contextRef="#ctx0" brushRef="#br1" timeOffset="138266.3939">18929 4613 112 0,'0'0'94'16,"0"0"-67"-16,0 0 41 16,0 0 33-16,0 0-44 15,0 0-18-15,0 0 10 16,-43-41-48-16,37 39 11 16,0 2 4-16,0 0-13 15,-4 0-1-15,1 14-4 16,-2 6 10-16,-1 13-2 15,5 6-4-15,-1 6 11 16,1 2 15-16,6-2-15 0,-1-3 5 16,2-8-16-16,0-4 4 15,12-7-6-15,6-6 0 16,6-6-3-16,1-6-5 16,3-5 8-16,1 0 14 15,-4-5-14-15,-5-11-7 16,-6-1-8-16,-9-4 10 15,-5-3-16-15,0-4 13 16,-3 0-18-16,-16 1 2 16,-1 3-28-16,-4 5 7 15,-1 5 26-15,0 11-16 16,-2 3-75-16,-6 2-138 0</inkml:trace>
  <inkml:trace contextRef="#ctx0" brushRef="#br1" timeOffset="151099.8226">18898 14923 347 0,'0'0'61'0,"0"0"-33"15,0 102 1-15,1-48 66 16,4 2-55-16,2 3-15 16,1-2-7-16,1-3-4 15,0-9 16-15,-5-12-27 0,1-8 4 16,-4-14 26-1,-1-5-32-15,0-6 24 0,0 0 40 16,0 0-16-16,0-14 30 16,-9-19-62-16,-10-16-17 15,-2-14-5-15,0-4-13 16,0-7 7-16,5-2-4 16,2 2-4-16,7 8 7 15,5 15-8-15,2 22 16 16,0 14-3-16,0 8 7 15,11 7 0-15,10 0-12 16,5 8 0-16,9 14 1 16,1 11 11-16,0 9 0 15,-4 5-10-15,-5 3 10 16,-8 3 0-16,-9-3-5 0,-10 3 3 16,0-2 2-16,-13-4 6 15,-7-5 5-15,-3-7-12 16,7-13 3-16,3-9-4 15,7-8-24-15,4-5-53 16,2 0-81-16,0-21-151 16</inkml:trace>
  <inkml:trace contextRef="#ctx0" brushRef="#br1" timeOffset="152081.0525">19239 15404 391 0,'0'0'77'16,"0"0"-23"-16,0 0-48 0,0 0-6 16,0 0 14-16,0 0-9 15,36-15 30-15,-17-12-18 16,4-2-8-16,1-6 14 16,-2-1-23-16,-5 7 0 15,-5 6 0-15,-6 12 4 16,-5 9 18-16,-1 2-22 15,0 13-27-15,0 18 10 16,-7 7 17-16,0 5 0 16,3-7 14-16,4-6-13 0,0-11 8 15,9-10-9 1,8-8 0-16,3-1 11 16,6-12-1-16,4-19-1 0,-1-9 12 15,-2-6-17-15,0-5-4 16,-9-2 0-16,1 1 4 15,-3-4 4-15,-5-2-8 16,-3 2 2-16,-4 3 1 16,-4 10-1-16,0 11-2 15,0 17 0-15,0 8-4 16,0 7-11-16,-3 0 10 16,-3 7-10-16,0 21 15 15,-2 15 15-15,3 8-10 16,5 3-5-16,0-1 1 15,1-6 14-15,19-2-12 0,2-9 0 16,4-5 4-16,4-11-7 16,1-6 0-16,0-11-3 15,-1-3 7-15,-2-3 3 16,-2-17 6-16,-4-4-7 16,-7-3 4-16,-2 3-10 15,-8 3 9-15,-5 4-9 16,0 7-2-16,0 5-1 15,-11 3-27-15,-5 2 7 16,1 2 23-16,-1 13-15 16,5 6 35-16,5 7-40 15,6-1 33-15,0 5-31 0,1-4 26 16,13-4-8-16,5-4 13 16,2-3-11-16,2-7 0 15,0-6-2-15,1-4 0 16,-1 0 25-16,1-20-22 15,0-5 8-15,-1-8 1 16,-3-4-9-16,1-4 4 16,-2-4-7-16,-5-4 12 15,-3-6-14-15,-3-4 2 16,-5-2-5-16,-2 3 2 16,-1 5-2-16,0 11 5 15,0 9 0-15,0 13 5 16,0 8-5-16,0 8 0 0,0 4-2 15,0 0-5-15,0 0-14 16,0 7 5-16,-1 16-5 16,1 18 21-16,0 13 27 15,0 11-27-15,0-1 0 16,13-2 8-16,7-8-8 16,2-14 0-16,2-10-3 15,-3-13 5-15,1-11-16 16,-1-6-8-16,-4 0-45 15,-6-11-76-15,-11-16-355 16</inkml:trace>
  <inkml:trace contextRef="#ctx0" brushRef="#br1" timeOffset="152216.3976">20051 14973 406 0,'0'0'0'15,"0"0"0"-15,0 0-35 16,0 0-124-16</inkml:trace>
  <inkml:trace contextRef="#ctx0" brushRef="#br1" timeOffset="153123.0829">20317 15145 217 0,'0'0'211'0,"0"0"-80"0,0 0-82 16,0 0-32-16,0 0-3 16,0 0-10-16,44-94-4 15,-27 65 20-15,0 0-18 16,-3 2-1-16,-2 6-1 16,-5 4 0-16,-4 7 1 15,-3 8-1-15,0 2-2 16,0 0-17-16,0 9 14 15,-3 11 5-15,-6 8 2 16,2 0 3-16,6 0-2 16,1-3-3-16,0-4 0 15,13-6-5-15,6-5 5 0,5-7 4 16,6-3-4-16,4-8 7 16,3-9 5-16,-1-7-10 15,-6 1-2-15,-6 0 19 16,-11 8-17-16,-5 5-2 15,-8 6-3-15,0 4-21 16,0 0 23-16,-11 14-8 16,-3 8 9-16,-1 3 8 15,5 0-6-15,3-3 11 16,6-3-13-16,1-4 6 16,0-2-15-16,10-4 13 15,4-4-8-15,2-2 2 16,-1-3 2-16,3 0 21 0,-2 0-21 15,-3 0 5-15,-2 0-2 16,-6-3-3-16,-4 1 0 16,-1 1 6-16,0 0-2 15,0-2 3-15,0-1-7 16,-4-1 0-16,-4-3-5 16,-4 1 13-16,3 2-8 15,0-1 9-15,5 1-2 16,1 2-8-16,3 3 1 15,-2 0-31-15,1 0 5 16,-2 0-23-16,3 3 34 16,0 4 14-16,0 0-19 0,0-5 18 15,0-1-6-15,0-1 0 16,4 0-2-16,7-6 13 16,4-9-3-16,0-4 4 15,-2-2 4-15,2-4-8 16,-3 2 0-16,0 5 0 15,-2 6-2-15,1 6 4 16,-1 5-2-16,1 1 0 16,1 0 0-16,-1 3-6 15,1 10 4-15,3 3 2 16,-3 0 16-16,0-2-13 16,2-4 6-16,-4-3 2 15,2-1-3-15,0-4 16 16,0-2-24-16,3 0 3 15,5 0 19-15,6 0-17 0,4-10-6 16,5-2 1-16,-2 0-29 16,-3-1 5-16,-3 4-32 15,-6 1-178-15</inkml:trace>
  <inkml:trace contextRef="#ctx0" brushRef="#br1" timeOffset="153558.5901">21564 14643 119 0,'0'0'0'16,"0"0"-119"-16</inkml:trace>
  <inkml:trace contextRef="#ctx0" brushRef="#br1" timeOffset="154586.9106">21766 14979 496 0,'0'0'91'0,"0"0"-91"16,0 0 5-16,0 0 3 15,0 0 9-15,60-97-14 16,-44 61 13-16,-4 1 8 16,-1 1-18-16,-3 3-5 15,-6 4-1-15,-2 6 0 16,0 5 0-16,-7 5 0 15,-2 5-9-15,3 5-4 16,0 1-44-16,1 0 57 16,0 1-6-16,-3 10 16 0,2 4 9 15,3-1-19-15,3 0-5 16,0-3-6-16,0-1 6 16,7-3 5-16,6-3 0 15,6-1 3-15,5-3 3 16,-1 0-1-16,4-8-5 15,-1-6 30-15,-1 0-23 16,-1 0-2-16,-2 1-7 16,-7 4 15-16,0 6-3 15,-3 3-10-15,-3 0-4 16,3 8-2-16,-2 13 6 16,4 3 0-16,-2 1 7 15,-2-4 7-15,2-2 3 16,-1-2-17-16,-2-6-13 15,1-4 13-15,-1-7-38 0,-8 0-101 16</inkml:trace>
  <inkml:trace contextRef="#ctx0" brushRef="#br1" timeOffset="154736.7258">21805 14539 513 0,'0'0'0'0,"0"0"-181"16,0 0-119-1</inkml:trace>
  <inkml:trace contextRef="#ctx0" brushRef="#br1" timeOffset="155840.1436">22788 14195 491 0,'0'0'44'0,"0"0"-11"15,0 0-21-15,-106 9-12 16,72 18 0-16,4 0 47 16,13-2-43-16,10-3 10 15,7-2-14-15,10 0 0 16,22-1 13-16,10-3-6 15,8-3 5-15,3-1 33 16,-1 1-41-16,-8 2-4 16,-9 2 18-16,-12 3-16 15,-6 5-2-15,-8 3 0 16,-9 6-24-16,0 4 17 16,-20 0 7-16,-3-4-8 15,2-10 8-15,9-10 2 16,6-8 7-16,6-5-18 15,0-1 37-15,0 0-59 0,0-11 43 16,15-11-24-16,10-7-2 16,7-1-7-16,0 2 21 15,4 3-13-15,1 1 13 16,-4 3-20-16,-5-1 21 16,-3 0-1-16,-5-2 3 15,-3-2 0-15,-7-2 10 16,-5-1-13-16,-4-2 0 15,-1-1 17-15,0 7-14 16,0 4 4-16,0 8 25 0,-4 5-12 16,2 8-13-1,2 0-7-15,0 0-6 0,0 10-13 16,0 14 8-16,0 9 11 16,0 6 9-16,9 2-3 15,3-1-7-15,-3-2 1 16,-1-4 0-16,-1-9 3 15,-3-7-1-15,-2-8-2 16,-2-6 10-16,0-4-6 16,0 0 5-16,0-3-4 15,0-18 7-15,-4-10-10 16,-4-7-2-16,1-9-35 16,-1-4 16-16,-2 1-6 15,1 0 19-15,3 2 4 16,1 5 4-16,4 8-1 0,1 12-1 15,0 9-20 1,3 9 14-16,9 3-8 0,4 2 12 16,2 0-6-16,1 11 8 15,-2 8-12-15,-1 5 12 16,-7 8 0-16,-6 0 5 16,-3 2-1-16,-3 0-4 15,-15-5 0-15,-3-5 12 16,4-4 11-16,8-9-23 15,9-6-33-15,0-5-82 16,9-2-280-16</inkml:trace>
  <inkml:trace contextRef="#ctx0" brushRef="#br1" timeOffset="156812.0374">23456 14483 600 0,'0'0'50'0,"0"0"-47"15,0 0-6-15,0 0 9 16,0 0-7-16,99-63 2 16,-71 40 1-16,-1 1-2 15,-4 1 0-15,-4 0 7 0,-10 4-7 16,-7 2 0-1,-2 5-3-15,0 5-23 0,-14 3 0 16,-2 2-15-16,0 0 41 16,0 7 24-16,1 3-24 15,4 2 16-15,3-1-16 16,5 2-3-16,3 0 0 16,0 1 3-16,11-1 0 15,8-1-4-15,1-4 6 16,7-5-2-16,3-3 8 15,1 0-6-15,2-12-4 16,-2-9-28-16,-1-1-15 0,-4-1 40 16,-4 1-10-1,1 1 8-15,-4 4-5 0,-1 1 2 16,-2 4 6-16,-2 2-5 16,0 2-28-16,-1 4 21 15,-2 1-22-15,-3 1 0 16,-4 2 12-16,-2 0 3 15,-2 0 14-15,0 7-27 16,-11 8 36-16,-7 2 30 16,0 3 12-16,-1 4-24 15,3 0 53-15,4 0-39 16,4-1 4-16,5-4-23 16,3-3 1-16,0-4-23 15,5-7 26-15,15-4-12 16,6-1 46-16,6 0-46 0,4-6 23 15,2-8-28-15,-4 2 2 16,-2-1 8-16,-9 3-4 16,-6 5-6-16,-7 1 0 15,-7 4-5-15,-3 0-6 16,0 0-19-16,-4 9 7 16,-16 9 23-16,-3 5 17 15,-1-1-11-15,4 2 50 16,6-4-45-16,3-3 25 15,5-5-33-15,6 0 6 16,0-5-18-16,0-1-7 16,13-3 16-16,11-3 14 0,3 0-10 15,6 0 9 1,-3-11-12-16,-4 1 4 0,-3 0 2 16,-10 1-7-16,-5 5 0 15,-5 0 2-15,-3 2 3 16,0 1-8-16,0-2 3 15,-5-2-39-15,-7-1 35 16,-2 2 4-16,0 1-5 16,3 2-18-16,4 1 23 15,4 0 9-15,2 0-9 16,1 0-29-16,0 0 26 16,0 0-42-16,0 1 32 15,0 2 6-15,9-3-48 16,4 0-46-16,1 0-124 15</inkml:trace>
  <inkml:trace contextRef="#ctx0" brushRef="#br1" timeOffset="157739.0263">24124 14502 70 0,'0'0'353'0,"0"0"-280"16,0 0-16-16,26-72-36 15,-17 50 18-15,0 0-32 16,-2 0 4-16,3-2 15 15,-3 0-18-15,-3 2 8 16,1 3-16-16,-4 6 18 16,-1 6-13-16,0 7-5 15,0 0-16-15,0 0 15 16,0 7-47-16,0 8 43 16,-4 5 7-16,-1 1-2 15,2 1 22-15,3-1-21 16,0-2 9-16,0-2-10 0,2-4 0 15,10-5 8-15,5-1-4 16,7-7 3-16,7 0 31 16,8-9-30-16,3-10-6 15,1-1-2-15,-5 0 0 16,-10 4 0-16,-9 5-2 16,-11 5 9-16,-7 3 14 15,-1 3-21-15,0 0-10 16,0 0 5-16,-1 4 3 15,-8 9 2-15,2 3 7 16,5-1-4-16,2-1-5 16,0-1 2-16,15-4 0 0,0 0 7 15,3-5-6-15,-2-2 1 16,2-2 4-16,-3 0-2 16,-2 0 1-16,-5 0 1 15,-4 0-6-15,-2 0 7 16,-2 0 0-16,0-3 0 15,0-3-7-15,-6 0-40 16,-8 1 33-16,0-1-20 16,1 5 27-16,2 1 0 15,8 0 0-15,1 0 0 16,2 0 0-16,0 0-10 16,0 5-4-16,0-2 9 15,9-1 5-15,3-2 13 16,6 0-13-16,3-6 17 15,3-11-4-15,1-5-9 0,0-6 27 16,-1-5-31-16,0-4 5 16,3-4 15-16,0-3-17 15,-5-1-2-15,-8 5 8 16,-8 6-9-16,-6 8 53 16,0 4-31-16,-6 8-19 15,-5 4 22-15,2 6-25 16,2 2-9-16,2 2 9 15,1 0-3-15,-1 16-17 16,1 11-4-16,4 9-39 16,0 0-46-16,3-6-137 15</inkml:trace>
  <inkml:trace contextRef="#ctx0" brushRef="#br1" timeOffset="159048.0669">25418 13846 375 0,'0'0'72'15,"0"0"17"-15,0 0-29 16,0 0-31-16,0 0 4 15,-81-2-12-15,50 24-3 16,5 1 27-16,4 7-27 16,7 1-9-16,5 0-9 0,8-4 14 15,2-5-34 1,0-2 20-16,19-4-9 0,4-6 5 16,7 0 8-16,2-6-5 15,1-4 1-15,0 0 0 16,-5 0 18-16,-6-1-18 15,-8-5-14-15,-8 2 11 16,-4 4 6-16,-2 0-6 16,0 0-1-16,0 0-25 15,-3 0 26-15,-8 12 6 16,1 4 9-16,3 3-7 16,4 1 9-16,3 0-14 15,0-2-8-15,4-2 8 16,15-4-14-16,5-6 23 15,0-6-9-15,3 0 14 0,-2 0-14 16,-5-11 8-16,-4-3-8 16,-10-4 0-16,-3-3 2 15,-3 1-2-15,-3-2-16 16,-13 3-2-16,-5 5-25 16,3 6 30-16,3 7-25 15,7 1 38-15,4 0-3 16,4 3 3-16,0 7-10 15,0 0-4-15,4 4 28 16,10-4-28-16,5-4 14 16,5-2 0-16,3-4 24 15,1 0-24-15,1-2-4 0,-4-13 4 16,-1-2 3-16,-5-3 8 16,-4-3-11-16,-1-2 0 15,-7 0 3-15,-2-3-3 16,-2 4 0-16,-3 5 18 15,0 6-16-15,0 5 17 16,0 5-13-16,0 3-4 16,3 0-2-16,1 6-8 15,8 12 8-15,0 6 1 16,4 4 1-16,1 0 8 16,-2-3-10-16,-2 0 3 15,-3-5-8-15,-4-1 5 16,-4-4-5-16,-2-2 0 0,0-2 8 15,0-6-5-15,-3-1 2 16,-6-4 0-16,3 0 11 16,0 0-11-16,5-9-2 15,1-8-34-15,0-7 26 16,3-1 4-16,13 1 6 16,5 0 0-16,1 2 0 15,-2 5 0-15,-2 5 0 16,-4 2 19-16,-5 3-9 15,-1 0 11-15,-1 3-12 16,-2 1-1-16,-2 1 27 16,0-1-30-16,-2-2-3 0,2 0 6 15,2-4-6-15,1-2 1 16,-1-4-3-16,2 0 0 16,-4 5-17-16,-2 3 18 15,1 6-2-15,-1 1-2 16,-1 0-24-16,0 11 18 15,0 9-1-15,0 5 10 16,0 0 11-16,0-3-2 16,3-2-9-16,10-6 8 15,4-3-5-15,7-5 4 16,3-6-7-16,7 0 4 16,2 0-11-16,1-8-1 15,2-7-104-15,-7-4-183 0</inkml:trace>
  <inkml:trace contextRef="#ctx0" brushRef="#br1" timeOffset="160712.6997">26978 13601 36 0,'0'0'386'15,"0"0"-333"-15,0 0-53 16,0 0-22-16,0 0 22 16,-110 4 83-16,77 22-33 15,6 5 8-15,3 4-46 16,10 3-8-16,7-4 29 15,7-4-33-15,0-7-21 16,12-4 14-16,12-8 7 16,4-8 5-16,5-3-1 0,3 0 3 15,0-14 18 1,-5-2-25-16,-7-7 0 0,-11 0 0 16,-7-6-2-16,-6 3-2 15,0-1-11-15,-21 2-39 16,-5 3 10-16,-3 1 6 15,-2 9 25-15,9 7 13 16,6 5-9-16,3 0 23 16,7 2-10-16,3 13-2 15,3 7-2-15,0 0 1 16,9 1 2-16,12-3 4 16,7-6-3-16,5-3 0 15,6-8-3-15,1-3 0 16,0 0 24-16,-1-11-17 15,-7-6-8-15,-4 2 0 0,-7 1 0 16,-9 6 6-16,-5 5-6 16,-7 3 0-16,0 0-18 15,0 8 16-15,0 12 2 16,0 5 1-16,-10 5 13 16,1-4 25-16,0-3-39 15,4-4 1-15,4-7-5 16,1-4 4-16,0-5-2 15,0-3-2-15,4 0 4 16,11-9 6-16,8-13-6 16,2-6-4-16,2-6-9 15,-3-2 13-15,1 2 0 0,-3-3-10 16,-2-1 27 0,-4-3-25-16,-3-5 8 0,-2-4 0 15,-3-3 3-15,-4 0-2 16,3-2-1-16,-4 5 0 15,2-1 8-15,-2 9-5 16,0 11-3-16,0 9 0 16,-2 14 44-16,1 7-44 15,-2 1-9-15,0 6-8 16,0 19 7-16,0 9 10 16,0 7 3-16,0 1-3 15,-2 1 13-15,2-5-2 16,0-4 14-16,0-4-14 0,3-7-2 15,9-6-6-15,0-6-3 16,4-6 0-16,3-5 11 16,6 0-8-16,3-8 7 15,1-9-10-15,-3 0 10 16,-7 1-18-16,-6 2 8 16,-7 5 0-16,-5 4-15 15,-1 5 4-15,0 0-35 16,-9 5 8-16,-7 10 38 15,1 7 24-15,3 3-16 16,8 2-2-16,4-2 7 16,1-2-13-16,21-5 0 0,10-8-4 15,5-7 9-15,5-3 19 16,-4-3-24-16,-3-13-4 16,-7-2 0-16,-4-6 6 15,-7-1-4-15,-7 4 0 16,-6 1 2-16,-4 3-11 15,0 7 11-15,0 3-15 16,0 6-4-16,0 1 7 16,0 0 12-16,0 0 0 15,0 14 1-15,-1 5 11 16,-1 7-12-16,1 4 4 16,1 3 25-16,-6 4-26 15,0 1-1-15,-5 2 5 16,-6-1 1-16,-3 3 7 15,-2-6-14-15,0-4-2 0,5-8 2 16,5-9 13-16,9-10-14 16,3-5-5-16,0 0 5 15,6-13 28-15,23-16-19 16,12-9-4-16,9-1 2 16,5 4-7-16,1 9-4 15,-2 5 4-15,-6 9-32 16,-8 7 27-16,-12 5-49 15,-13 0-23-15,-15 8-39 16,-1 12-121-16</inkml:trace>
  <inkml:trace contextRef="#ctx0" brushRef="#br1" timeOffset="161096.1191">24880 15190 223 0,'0'0'64'0,"-132"57"20"15,98-39-6-15,14-8 22 16,17-6-76-16,3-4 10 0,30 0 18 15,33-16-4-15,32-14 18 16,30-9-19-16,23-10-42 16,16-5 17-16,20-5-19 15,7-7-3-15,10-1 7 16,5 0 5-16,-8 6-12 16,-4 12 0-16,-14 9 0 15,-12 5 3-15,-16 6-3 16,-12 7 0-16,-16 7-1 15,-21 4-49-15,-18 9-33 16,-24 2-58-16,-27 2-143 16</inkml:trace>
  <inkml:trace contextRef="#ctx0" brushRef="#br1" timeOffset="175450.584">6613 12801 138 0,'0'0'30'16,"0"0"-30"-16,0 0 0 15,0 0 17-15,0 0-17 16,0 0 27-16,0 0 15 16,0 0-2-16,-16 0 29 15,16 0-44-15,0 0 11 16,0 0 7-16,0 0-5 16,0 0 1-16,0 0-8 15,0 0-26-15,0 0 47 0,0 0-46 16,0 0 2-16,0 0 25 15,0 0-17-15,0 0 0 16,0 0-16-16,0 0 0 16,0 0-12-16,0 0 14 15,0 0-2-15,15 0 0 16,7 0 8-16,5 0-5 16,9 0-3-16,7 0 0 15,6 0-5-15,4 0 5 16,6-4 0-16,1-2 11 15,11-1-7-15,4-2-8 16,5-1 0-16,-5-2 4 0,-2 2 7 16,-7 0 3-16,-8-1-10 15,-6 3 0-15,-7-4 8 16,-11 6-9-16,-7-2 1 16,-10 3 0-16,-7 2-20 15,-7 3-1-15,-2 0-25 16,-1 0-5-16,-3 0-107 15,-17 0-20-15</inkml:trace>
  <inkml:trace contextRef="#ctx0" brushRef="#br1" timeOffset="175839.9391">6743 12961 296 0,'0'0'70'0,"0"0"-42"16,0 0 4-16,0 0-3 15,0 0 3-15,0 0 10 0,116-10 47 16,-68 6-85-16,0-1 18 16,7 0 4-16,6 1-19 15,5-4 5-15,3-1-12 16,2 1 0-16,-4 0 12 16,-3-1-7-16,-4 1-5 15,-8 0 0-15,-4 0 3 16,-8 3-11-16,-6 0-3 15,-4 0-49-15,-12 0-16 16,-11 3-247-16</inkml:trace>
  <inkml:trace contextRef="#ctx0" brushRef="#br1" timeOffset="177846.7896">11116 12716 383 0,'0'0'276'0,"0"0"-249"15,0 0-25-15,0 0 0 0,0 0 26 16,0 0-28 0,0 0 3-16,0-29 6 0,0 29 0 15,5-3-8-15,14-2-1 16,8-6 0-16,13 0 1 16,5 1 6-16,0 2-9 15,1-1 2-15,0 1-17 16,2-1 7-16,0-1-19 15,-2-2-26-15,-3 1-18 16,-1 1-79-16,-6 0-88 16</inkml:trace>
  <inkml:trace contextRef="#ctx0" brushRef="#br1" timeOffset="179593.8091">13628 12807 556 0,'0'0'2'15,"0"0"8"-15,0 0-10 16,0 0 0-16,0 0 17 16,0 0-17-16,115 0 0 15,-69 0 36-15,11 0-33 0,12-2 18 16,7-2 1 0,7-1-20-16,2-1 25 0,9 3-27 15,0 0 3-15,3-2 23 16,2-2-19-16,1-2-2 15,2-1 5-15,-3 0-4 16,-4-4-3-16,-5 0 1 16,-7 0-4-16,-3-4 5 15,0-3 17-15,-6-1-3 16,-5 3-3-16,-11 3-16 16,-8 7 9-16,-7 3-9 15,-11 0 0-15,-5 3 3 16,-13 2-3-16,-8 1-14 15,-5 0-22-15,-1 0-46 16,-13 0-54-16,-25 6-270 0</inkml:trace>
  <inkml:trace contextRef="#ctx0" brushRef="#br1" timeOffset="184531.4274">3496 14495 522 0,'0'0'78'0,"0"0"-77"15,0 0 30-15,0 0 3 16,0 0-27-16,0 0 34 16,0 0-38-16,-9 0 1 15,10 0 7-15,16 0-7 16,13 0-4-16,11-3 10 16,4 1-2-16,3 2 14 15,0-1-22-15,1 1 4 16,-3-3 1-16,-7 0 3 15,-8-4-16-15,-7 1 0 16,-12 2-19-16,-4 1 24 0,-7-1-19 16,-1 0 6-16,-9-4 13 15,-13-2-36-15,-14 7-15 16,-6 3 17-16,-9 0 2 16,-1 8 29-16,6 9 5 15,3 2 1-15,10-5 33 16,13-3-13-16,9-5-18 15,8-3-2-15,3-3-7 16,0 4 2-16,16-1-14 16,21 0 19-16,23-3 31 15,20-8-4-15,17-19 0 16,11-10-26-16,8-8-1 16,2 1-51-16,-15 1-172 0</inkml:trace>
  <inkml:trace contextRef="#ctx0" brushRef="#br1" timeOffset="189739.24">29315 6735 87 0,'0'0'64'15,"0"0"27"-15,0 0 19 16,0 0-56-16,3-83 69 16,-3 72-65-16,2 6-14 15,-2 3 80-15,0 2-81 16,0 0-20-16,0 0-6 15,0 0-1-15,0 0-16 16,0 0 0-16,0 0 0 16,0 6-30-16,-14 16 41 0,-5 12-11 15,-8 13 0-15,-4 9 10 16,-1 3-8-16,-1-5-2 16,-1-2 0-16,3-7 16 15,-1-9-16-15,-2-4 0 16,9-9-17-16,2-8 6 15,10-6 6-15,9-7-65 16,4-2 29-16,0-13 11 16,6-19-84-16,13-18-245 15</inkml:trace>
  <inkml:trace contextRef="#ctx0" brushRef="#br1" timeOffset="189949.0533">29032 6769 421 0,'0'0'60'0,"0"0"-60"0,0 0 0 16,0 0-5-16,0 0 27 16,0 0-13-16,25 106 40 15,5-62-19-15,6 1 27 16,7-3-57-16,-1-3 15 16,1-2-9-16,-1-4-1 15,-5-2-5-15,-2-3 0 16,-3-6-45-16,-9-6-65 15,-9-7-265-15</inkml:trace>
  <inkml:trace contextRef="#ctx0" brushRef="#br1" timeOffset="191548.3283">29602 5254 355 0,'0'0'192'15,"0"0"-192"-15,-96-8 0 16,60 8 19-16,0 11-17 16,1 3 30-16,9 3-21 15,2-1 3-15,7 4 2 16,6 2-15-16,7 4-1 0,2 2 17 16,2-2-12-16,2-2 20 15,13-7-25-15,7-9 0 16,6-5 35-16,8-3-30 15,9-8-5-15,-2-17 19 16,-5-3-18-16,-9-3 0 16,-11 4-2-16,-7 6 2 15,-8 5-7-15,-3 8 31 16,0 5-22-16,0 3-2 16,0 0 11-16,-3 3-24 15,-13 19 2-15,-6 11 10 16,-6 4 4-16,0 2-4 0,-2-2 0 15,3-5 2-15,3-6 7 16,3-9-7-16,-1-6-2 16,1-8 0-16,1-3 5 15,0-3 4-15,-4-18-9 16,0-10 0-16,1-4 12 16,1-4-7-16,1-1-5 15,5 1 0-15,3 1 3 16,3 1-3-16,10 3 0 15,0-4 5-15,11-3 7 16,16-2-22-16,9 1 10 16,7 1 0-16,6 5 1 15,9 11-1-15,4 7-2 16,-1 9-2-16,-5 7 4 16,-4 2-15-16,-7 2 1 0,-8 20 14 15,-8 8-10-15,-11 15 5 16,-11 6 4-16,-7 10 1 15,-3 4 4-15,-25-1 19 16,-6-4-18-16,-5-7 6 16,-2-3 19-16,0-9-30 15,2-6 0-15,-2-8 1 16,3-4 11-16,4-5-12 16,-2-7 0-16,3-5-89 15,-4-6 16-15,-1-21-289 16</inkml:trace>
  <inkml:trace contextRef="#ctx0" brushRef="#br1" timeOffset="233345.7261">665 9861 519 0,'0'0'27'0,"0"0"-1"16,0 0-26-16,0 0 0 15,0 0-2-15,0 0 2 0,-9 51-38 16,2-35-142-16</inkml:trace>
  <inkml:trace contextRef="#ctx0" brushRef="#br1" timeOffset="233769.647">623 9836 304 0,'0'0'109'0,"0"0"-55"0,0 0 21 15,0 0-38-15,0 0 4 16,0 0 24-16,0 3-49 15,0 0 7-15,0 4-23 16,3 8 6-16,9 9-6 16,6 3 0-16,0 6 4 15,6 4 20-15,1 2-21 16,8 4 14-16,-2-1 2 16,5-5-18-16,3-7 13 15,7-7-14-15,-1-9 0 16,-2-6 30-16,2-8-29 0,-4 0 0 15,-3-11 14-15,-1-13-6 16,-7-1 0-16,0-1-9 16,-8-3-23-16,-8 4 2 15,-10 1-64-15,-4 7-7 16,-9 8-9-16,-22 4-193 16</inkml:trace>
  <inkml:trace contextRef="#ctx0" brushRef="#br1" timeOffset="233990.72">999 10026 159 0,'0'0'162'16,"0"0"-18"-16,0 0-94 16,0 0-23-16,0 0 23 15,0 0-36-15,61-22 4 0,-31 22 6 16,4 0 5 0,-1 13 4-16,-3 6-33 0,0 5 2 15,-8 6 9-15,-5 7-11 16,-7 2 0-16,-10 5 14 15,0 2-10-15,-9-1 22 16,-6-3-26-16,9-8-72 16,6-17-74-16,0-17-124 15</inkml:trace>
  <inkml:trace contextRef="#ctx0" brushRef="#br1" timeOffset="235054.1305">646 8989 238 0,'0'0'94'16,"0"0"7"-16,0 0-55 15,0 0-45-15,0 0 0 16,0 0 9-16,17 11-10 16,10 3 21-16,6 1 3 15,9-2 3-15,13 1-8 16,14-7 8-16,8-1 12 15,8-3-12-15,-1-2-5 16,-1 4-4-16,-1-1-10 16,-7 1-6-16,-5 1-2 15,-13-2 0-15,-8 0 16 16,-13 2-16-16,-11-2-7 0,-9-1-17 16,-10 0-68-1,-6-3 6-15,0 0-63 0,-25-6-29 16</inkml:trace>
  <inkml:trace contextRef="#ctx0" brushRef="#br1" timeOffset="235264.1478">1112 9151 458 0,'0'0'70'0,"0"0"-42"15,0 0-28-15,0 0-11 16,0 0 10-16,0 0 2 0,81 11 35 15,-27-11 10-15,10 0-32 16,7 0 7-16,7 0-21 16,13-10 0-16,9-2-3 15,13-7-21-15,11-3-59 16,0-4-118-16</inkml:trace>
  <inkml:trace contextRef="#ctx0" brushRef="#br1" timeOffset="374584.9858">13680 16545 131 0,'0'0'8'15,"-143"-34"-12"-15,67 16 4 16,0 6-17-16,-1 4 4 16,-3 2-16-16,-3 1 21 15,-2 2 4-15,4-3 4 0,2 3 18 16,6 2 9-16,2 1-16 15,0 0-11-15,-3 3-27 16</inkml:trace>
  <inkml:trace contextRef="#ctx0" brushRef="#br1" timeOffset="375281.7765">12271 16138 155 0,'0'0'371'16,"0"0"-308"-16,0 0 30 16,0 0-63-16,0 0-10 15,0 0 1-15,-2 13-19 16,-2 17 22-16,-4 12 6 16,-2 11-20-16,-2 3 33 15,-6 7-42-15,-3 3 1 16,-9-2-2-16,-6-3 0 15,-2-10-2-15,5-18 12 16,8-11-10-16,13-15 42 0,1-7-33 16,-2 0 17-1,-5-23-26-15,-6-15-32 0,5-10-16 16,7-5 14-16,12 5 0 16,0 9 16-16,10 14 6 15,13 11 12-15,2 11 0 16,8 3-3-16,4 14 1 15,8 14-4-15,0 11 6 16,1 6 28-16,-3 2-23 16,-3-1-5-16,2-3 2 15,-5-4 6-15,1-10-12 16,-2-5 4-16,2-14-40 0,1-10-21 16,0-4-119-1</inkml:trace>
  <inkml:trace contextRef="#ctx0" brushRef="#br1" timeOffset="375523.9999">12915 16375 532 0,'0'0'106'15,"0"0"-34"-15,0 0 1 0,0 0-71 16,0 0 5-16,0 0-2 16,73-72 3-16,-26 50-9 15,3-3 1-15,5-4-58 16,-1 1-23-16,-11 1-101 16</inkml:trace>
  <inkml:trace contextRef="#ctx0" brushRef="#br1" timeOffset="375708.1464">13206 16545 340 0,'0'0'118'15,"0"0"-56"-15,0 0-41 0,0 0 48 16,0 0-7 0,85 0-11-16,-34-25 1 0,6-8-51 15,8-2-2-15,5 2-36 16,0 1-60-16,2 6 22 15,-5 4-116-15,-6 5-184 16</inkml:trace>
  <inkml:trace contextRef="#ctx0" brushRef="#br1" timeOffset="375995.1402">14234 16048 545 0,'0'0'115'0,"0"0"-7"16,0 0-23-16,0 0 33 15,0 0-84-15,0 0-7 16,-5 3 29-16,5-3-40 15,0 0-16-15,0 0-1 16,0 0-42-16,0-5-13 16,3-7-86-16,9-7-77 15,6-7-124-15</inkml:trace>
  <inkml:trace contextRef="#ctx0" brushRef="#br1" timeOffset="376331.9061">14390 15828 596 0,'0'0'165'15,"0"0"-114"-15,0 0 11 16,0 0-46-16,0 0-10 16,0 0 10-16,26-62-16 15,5 50 0-15,6-1-2 16,1 3 5-16,-1 1 1 15,-9 3-4-15,-7 5 0 16,-3 1 0-16,-6 0 0 0,0 12-27 16,-6 15 27-16,-2 7 9 15,-4 15 21-15,0 2-5 16,-4 5-12-16,-9-5 38 16,4-8-51-16,4-8 0 15,5-10-2-15,0-10 2 16,6-9-46-16,16-6-38 15,7-15-55-15,3-24 2 16</inkml:trace>
  <inkml:trace contextRef="#ctx0" brushRef="#br1" timeOffset="376661.8238">15023 15475 436 0,'0'0'196'15,"0"0"-50"-15,0 0-58 16,0 0-57-16,0 0-31 16,0 0 4-16,-96 92 3 15,83-55-7-15,7-7 10 16,6-4-27-16,9-7 17 16,16-3-12-16,10-7 6 15,6-4 12-15,0 1-1 16,-1-3-5-16,-6 3 12 15,-7 2-12-15,-6 4 0 16,-8 6 0-16,-5 6-6 0,-7 6 18 16,-1 7-12-16,-7 4 0 15,-16 3-15-15,-6 4 11 16,-3 3-56-16,-1-1-74 16,0-4-34-16,4-8-229 15</inkml:trace>
  <inkml:trace contextRef="#ctx0" brushRef="#br1" timeOffset="377007.8584">14162 16958 230 0,'0'0'258'15,"0"0"-193"-15,0 0-14 16,-87 32 3-16,80-25 2 16,6-7-51-16,1 0 3 15,0 0 11-15,0 0-2 16,22-3-16-16,19-14 32 16,24-10-3-16,20-8 15 15,15-6-45-15,6 0 0 16,0-1 18-16,-8 4-18 15,-5 4 0-15,-10 5-2 16,-10 5 4-16,-13 4-2 16,-9 5 0-16,-13 4-53 0,-8 3-1 15,-11 4-126-15,-14 3-174 16</inkml:trace>
  <inkml:trace contextRef="#ctx0" brushRef="#br1" timeOffset="378013.3696">16505 17166 593 0,'0'0'97'0,"0"0"-32"0,0 0 11 16,0 0-76-16,0 0 2 15,0 0-2-15,18-21 2 16,12 2 16-16,7 2-18 15,7 1 2-15,-2 4 17 16,1 4-19-16,-3 7-2 16,-4 1 1-16,-5 1 1 15,-5 16 0-15,-9 5-16 16,-8 8 16-16,-7 8 19 0,-2 9-12 16,-11 4 33-16,-13 2 5 15,1-7-20-15,0-7 35 16,7-11-49-16,4-6-9 15,6-10 19-15,5-4-21 16,1-6 0-16,0-2-10 16,0 0-76-16,4 0-19 15,17-2-95-15,7-9 60 16,8-3-70-16</inkml:trace>
  <inkml:trace contextRef="#ctx0" brushRef="#br1" timeOffset="378463.3305">17338 16866 416 0,'0'0'113'0,"0"0"35"15,0 0-91-15,0 0-4 16,0 0-29-16,0 0-21 16,-96 54 28-16,68-16-28 15,4-4-3-15,9-2 52 16,7-4-46-16,8-7-7 0,0-1 1 16,17-4 0-1,10 0-14-15,6-4 14 0,4-1 0 16,3-5 6-16,-2 0-5 15,-4 2-1-15,-6 2 2 16,-6 2 9-16,-5 10-22 16,-5 7 2-16,-9 7 9 15,-3 8 26-15,0 5-11 16,-19 4-6-16,-1-7 34 16,2-3-26-16,5-6 9 15,5-8-24-15,7-11-4 16,1-10 0-16,0-8-69 15,12-12-61-15,12-26-46 0,4-16-352 16</inkml:trace>
  <inkml:trace contextRef="#ctx0" brushRef="#br1" timeOffset="378686.2108">17706 16827 756 0,'0'0'115'0,"0"0"-12"15,0 0-72-15,0 0-29 0,0 0-4 16,0 0 4 0,-21 54 6-16,14-30-8 0,-1 0-54 15,-1-3-67-15,-4-3-115 16,-4-6-352-16</inkml:trace>
  <inkml:trace contextRef="#ctx0" brushRef="#br1" timeOffset="378828.8901">17593 16909 539 0,'0'0'88'16,"0"0"-71"-16,0 0-17 15,0 0-105-15,0 0-216 16</inkml:trace>
  <inkml:trace contextRef="#ctx0" brushRef="#br1" timeOffset="379309.345">17964 16769 509 0,'0'0'91'16,"0"0"-43"-16,0 0-46 15,0 0 33-15,0 85 10 16,0-36-15-16,0 11 57 15,0 6-71-15,0 9-2 0,-6 4 36 16,-4-1-36-16,4-3 17 16,0-8-14-16,3-15 3 15,3-9 13-15,0-12-29 16,0-16-4-16,0-8 0 16,0-7-7-16,0 0-40 15,0-27-63-15,0-14-51 16,-6-19-204-16</inkml:trace>
  <inkml:trace contextRef="#ctx0" brushRef="#br1" timeOffset="379489.9579">17706 16917 653 0,'0'0'149'0,"0"0"8"16,0 0-87-16,0 0-18 15,0 0-52-15,0 0-1 16,-10-9-19-16,20 9-125 16,14 0-90-16,4 8-90 15</inkml:trace>
  <inkml:trace contextRef="#ctx0" brushRef="#br1" timeOffset="379728.3113">18273 17323 499 0,'0'0'193'0,"0"0"-52"16,0 0-80-16,0 0-12 16,0 0-39-16,0 0-6 15,6-85 35-15,-6 66-32 16,0 2-4-16,0 6-3 15,0 3-3-15,0 4-39 16,-5 4-73-16,-1 0-45 16,-1 0-78-16</inkml:trace>
  <inkml:trace contextRef="#ctx0" brushRef="#br1" timeOffset="380246.6925">17050 18705 307 0,'0'0'114'0,"0"0"3"16,0 0-24-16,0 0-3 15,0 0-33-15,0 0-29 16,-57 0 2-16,57 0-30 16,0-4-1-16,20-4 1 15,23-9 0-15,18-13 33 0,21-10-15 16,13-10-12-16,7-2 17 16,-2 4-19-16,-2 4-1 15,-8 4-3-15,-11 9 14 16,-12 5-14-16,-12 10 0 15,-13 5 0-15,-17 4-3 16,-4 0 3-16,-9 4-34 16,-2-3-53-16,-7-4-68 15,-3-4-107-15</inkml:trace>
  <inkml:trace contextRef="#ctx0" brushRef="#br1" timeOffset="382244.0183">18949 17086 516 0,'0'0'113'0,"0"0"-28"15,0 0 23-15,0 0-41 16,0 0-50-16,0 0 15 16,0 0-14-16,0 0 0 15,0 0 24-15,1 0-30 16,8-7-8-16,1-10 33 15,6-9-28-15,3-8 11 0,-1-1-14 16,-5-5 6 0,-1-1-1-16,-5 7-11 0,-4 1 1 15,-1 8 3-15,-2 12 0 16,0 4 5-16,0 6-9 16,0 3-5-16,0 0-9 15,0 0 3-15,-5 10-16 16,-5 17 18-16,1 11-6 15,2 13 13-15,-1 7 0 16,5 7 4-16,3 7-5 16,0 4 9-16,0-1-6 15,15-6 1-15,4-12-1 0,3-11-1 16,0-17-4 0,0-9 10-16,-4-12-6 0,1-6 1 15,-1-2 0-15,-1-6 6 16,1-18-5-16,-6-5 4 15,-6-4-5-15,-6 2 9 16,0 3-19-16,0 6-11 16,-11 5-11-16,-5 3 31 15,-2 4-13-15,2 1-6 16,2 1 20-16,5 5 0 16,3-1-9-16,6 1 9 15,0-1-9-15,0-4 1 16,0-1-4-16,6-6 12 15,7 0-2-15,5 0 5 16,2-2-1-16,2 1-2 0,2-4 0 16,-3 1-3-16,0-2 3 15,-5 1 0-15,-5 1 0 16,-2 1 11-16,-6 9-18 16,1 2 10-16,-4 6-3 15,0 1 0-15,0 0-20 16,-4 16 20-16,-5 7-3 15,3 5 13-15,4 0-13 16,2-3 3-16,0-3-1 16,14-6 1-16,6-6 0 15,4-8 4-15,5-2-4 16,3-6 0-16,0-16 8 0,-2-6-8 16,-5-3 0-1,-7-2 10-15,0-1-9 0,-6-7 11 16,-2 1 1-16,-4-4-7 15,-3-3 39-15,-3 3-45 16,0-2 1-16,0 4 5 16,-1 5 1-16,-4 7-3 15,2 10-4-15,0 9 0 16,0 5 10-16,2 4-10 16,-1 2-2-16,2 0-2 15,0 8-17-15,0 16 21 16,0 10 0-16,0 5 2 15,3 1-8-15,12 2 6 0,2-8 0 16,3-1-1 0,1-8 4-16,-1-6-6 0,1-8-10 15,-1-9-6-15,3-2 12 16,-1-12 7-16,4-13 0 16,-3-8 9-16,-3-4-7 15,-4-3 4-15,-7-2-6 16,-2 3 0-16,-5 3 6 15,-2 5-5-15,0 9-1 16,0 5 10-16,-6 6-8 16,3 6 18-16,0 1-20 15,2 4 0-15,-1 0-12 0,2 0 12 16,-1 0-14-16,-1 9 7 16,1 14 7-16,1 10 6 15,0 4-6-15,0 4 0 16,12 0 3-16,4 0-3 15,2-3 0-15,-2-5 0 16,4-7 7-16,-2-7-14 16,-2-8 5-16,-2-8-6 15,2-3-19-15,2-9 40 16,4-17-13-16,2-3 12 16,-2-3-10-16,-4 6-1 15,-3 3-1-15,-7 10 0 16,-5 7 3-16,-3 5-3 15,0 1-4-15,0 0-3 16,0 0-11-16,-3 12 17 0,-9 8-7 16,-2 2 8-16,4-3-2 15,2-2 4-15,7-3-2 16,1-3 4-16,0-5-2 16,0-1-4-16,7-4-1 15,10-1 3-15,5-3-3 16,0-15 3-16,1-4 0 15,-4-2-3-15,-4 4 6 16,-4 6-7-16,-4 3 4 16,-5 7 0-16,-2 4-7 15,0 0-1-15,0 0 6 16,0 20-2-16,-6 6 8 0,0 7-4 16,1 1 0-1,5-2 0-15,0-8 10 0,6-2-7 16,9-8-3-16,6-11 0 15,-2-3 7-15,1 0-19 16,-1-22 11-16,-3-7 1 16,-4-11 5-16,-4-3-5 15,-3-7 0-15,-1-3 3 16,6-5 1-16,1 4 15 16,0 6 17-16,-4 15-35 15,-7 17 51-15,0 12-38 16,0 4 16-16,-5 0-30 15,-10 20 3-15,0 11-17 0,1 10-2 16,10 3-50 0,4-1-26-16,26-12-115 0,17-12 22 15</inkml:trace>
  <inkml:trace contextRef="#ctx0" brushRef="#br1" timeOffset="383411.7499">21137 16818 491 0,'0'0'104'0,"0"0"-3"16,0 0-14-16,0 0-53 15,0 0-11-15,0 0-7 16,0 0-3-16,38-10 71 16,-5-13-54-16,5-9 6 15,-2-5-18-15,-5-9-15 16,-6-3 8-16,-10-1-11 15,-9 3 1-15,-6 0 9 16,-3 6-10-16,-18 5-1 16,-1 13-4-16,0 11 7 15,2 10-14-15,1 2 5 16,4 9-14-16,3 16 20 16,9 11-18-16,3 3 15 15,4 1-4-15,23 0 14 0,11-9-14 16,6-7 8-16,6-11-18 15,0-12 18-15,-1-1-9 16,-8-14 9-16,-8-12-4 16,-11-10 4-16,-12-5 16 15,-7-2-16-15,-3-4 0 16,-1 2 17-16,-14 3-7 16,-4 6 14-16,3 9-7 15,5 9-7-15,6 9 23 16,4 7-33-16,1 2 9 15,0 0-23-15,0 8 4 16,6 25-9-16,10 13 13 16,2 12 12-16,-2 3 0 0,-1 1-6 15,-1-4 0-15,-7-11 2 16,-1-9-2-16,-4-11 0 16,-1-13-6-16,1-9 22 15,-2-5-20-15,2 0 4 16,3-19 0-16,4-14 5 15,5-6-5-15,5 3 0 16,-2 8-14-16,0 14 28 16,-2 3-32-16,-2 11 16 15,5 0 2-15,3 0-6 0,3 6 6 16,1 6 0 0,-2-2-1-16,0-2 2 0,-4-5 8 15,-2-2-9-15,-3-1 0 16,-4 0-1-16,-1-10 2 15,-3-12 7-15,0-3-8 16,-3-1 5-16,-1 0 2 16,-2 8-7-16,0 4 0 15,0 7-4-15,0 7 4 16,0 0-4-16,0 0 0 16,0 0 0-16,0 0-13 15,0 0 16-15,5 0-2 16,5 10-6-16,2 4 9 15,4 1-2-15,4 4-1 16,5-1 6-16,-1 0 1 0,1-4-3 16,-3-3-1-16,-4-7 4 15,0-4-2-15,-4 0-4 16,-4-15-12-16,-10-13-85 16,0-11-101-16,-24-1-388 15</inkml:trace>
  <inkml:trace contextRef="#ctx0" brushRef="#br1" timeOffset="383569.4948">21480 16369 595 0,'0'0'48'0,"0"0"46"16,0 0 3-16,0 0-52 0,0 0 16 16,0 0-61-16,10-8 0 15,38 2-4-15,10-2-25 16,8 0-155-16,-7 1-323 15</inkml:trace>
  <inkml:trace contextRef="#ctx0" brushRef="#br1" timeOffset="384438.7441">20949 17604 308 0,'0'0'118'0,"0"0"-31"16,0 0-18-16,0 0-27 15,0 0-41-15,0 0 24 16,0 61-2-16,0-30 19 15,4 3-10-15,11-3-11 16,5-2 15-16,7-6-27 16,5-3-6-16,5-7 26 15,4-6-20-15,2-7-9 16,5 0 5-16,-3-12 4 16,-4-10-18-16,-9-3-28 15,-13-3-89-15,-12 5 41 16,-7 6-150-16,-8 4-135 15</inkml:trace>
  <inkml:trace contextRef="#ctx0" brushRef="#br1" timeOffset="384658.304">21219 17723 187 0,'0'0'136'15,"0"0"-51"-15,0 0-17 16,0 0-63-16,0 0 39 16,0 0-7-16,77-35 12 15,-41 31-10-15,1 4-29 16,-1 0 7-16,-4 7-17 15,-7 15-2-15,-9 5 2 16,-8 2-4-16,-8 7 4 16,0 0 37-16,-6-2-34 15,-7-4 1-15,3-10 18 0,6-6-22 16,4-8-30-16,0-6-100 16,6-9-303-16</inkml:trace>
  <inkml:trace contextRef="#ctx0" brushRef="#br1" timeOffset="385473.2753">21887 17899 428 0,'0'0'101'15,"0"0"-34"-15,0 0 23 16,0 0-61-16,0 0-27 16,0 0 37-16,31-72-20 15,-16 39 9-15,-4-2 5 16,-4-4-30-16,-4-4 27 15,-3 0-30-15,0 3 0 16,-12 4 8-16,-7 7-8 16,-1 10-2-16,0 7 0 0,-1 3 0 15,3 6-13 1,-3 3 15-16,2 0-17 0,0 0 12 16,2 0 5-16,8 2 0 15,4 0-3-15,4 0 7 16,1-2-5-16,0 0 1 15,0 0-34-15,15 0 34 16,9 0 1-16,7-11-1 16,5 2 4-16,4-4 4 15,2 3 6-15,-2 1-14 16,-3 3 0-16,-1 5 4 16,-9 1-4-16,-5 0 0 15,-4 0-4-15,-9 0-18 16,-3 11 22-16,-1 1-14 15,-5 5 14-15,0 0 7 0,0 3-1 16,1 1 9 0,3-1 0-16,2 2-7 0,4-3 13 15,2-2-21-15,5-3 0 16,6-6-3-16,2-5 3 16,3-3 0-16,4-3-3 15,-1-19 8-15,-1-5 7 16,-5-1-11-16,-4 3-1 15,-8 1 14-15,-10 9-6 16,-3 6-6-16,0 3-2 16,0 3 0-16,-8 3-19 15,-3 0 17-15,-2 9 2 0,-2 12 11 16,4 3-6-16,7-1-1 16,4 1-4-16,0-7 0 15,10-1-14-15,13-6 14 16,5-7-3-16,5-3-6 15,4 0 9-15,2-20-25 16,0-6-91-16,-7-6-217 16</inkml:trace>
  <inkml:trace contextRef="#ctx0" brushRef="#br1" timeOffset="386988.6392">22849 17423 304 0,'0'0'162'0,"0"0"-52"15,0 0-22-15,0 0-45 16,0 0-3-16,0 0-16 0,0-17-2 16,15-9 66-1,3-10-58-15,-1-6-13 0,-4-8-4 16,-7-1-8-16,-5 2 0 15,-1 1-5-15,-4 4 5 16,-17 4-20-16,-3 7 15 16,1 9-8-16,3 7 8 15,6 10-8-15,6 2 4 16,3 5 4-16,2 0 0 16,3 0-14-16,0 7 14 15,3 19-15-15,12 4 15 16,3 6 1-16,3-2 7 15,1 2-8-15,-3-2 7 0,2-2 12 16,-2 0-19 0,-3-6 0-16,-2-4 12 0,-5-8-10 15,-4-5-2-15,-4-7 0 16,1-2 10-16,-1 0-30 16,4-5 29-16,5-16-9 15,4-8 18-15,3 0-18 16,2 7 4-16,-2 6-4 15,-1 6 0-15,-2 5-9 16,1 1 9-16,-3 3 0 16,0 1-4-16,1 0 5 15,-2 0-6-15,-1 0 5 0,-2 0 0 16,1-3-8 0,-5-1 9-16,2 2-1 0,0-8 7 15,-3 5-2-15,1 1 3 16,-2 3-8-16,-2 1 0 15,0 0-20-15,0 0 12 16,3 0-12-16,3 9 4 16,3 11 16-16,3 0-2 15,1-4 2-15,1-4 0 16,1-2-2-16,-2-5 5 16,3-5-3-16,-3 0 0 15,1-7 10-15,-2-7 5 16,2-1-15-16,-4 1 1 15,-2 2 13-15,0 2-14 16,-5 7 0-16,-1-2-3 0,-1 2 12 16,2-1-8-16,-1-1-1 15,1-7 0-15,-1 0-1 16,-1-2 1-16,1 1 0 16,-2 0 4-16,0 2 3 15,0 1-14-15,0 4 5 16,0 0 2-16,0 4-16 15,-2 2 16-15,2-2-4 16,0 2 1-16,0 0 6 16,0 0-2-16,0-1-1 15,0 1 0-15,0-2 8 16,0 0-2-16,-3-8-6 0,-3 1 11 16,-2-1-10-1,1 3 4-15,1-1-5 0,2 3 0 16,-1 4-11-16,4 0 17 15,-1-1-6-15,1 2 10 16,1 0-9-16,0 0 0 16,0 0-1-16,0 0 0 15,0 0-9-15,0 0 9 16,0 0-4-16,0 0-2 16,0 0 12-16,0 0-14 15,0 0 8-15,0 0 0 16,0 0-1-16,0 0 3 15,0 0-2-15,0 0 7 0,0 0-6 16,0 0 2-16,0 0-3 16,0-3 0-16,0 3 5 15,0 0-5-15,0 0-9 16,0 0 9-16,0 0-4 16,0 0-6-16,0-4 6 15,0 0 4-15,0 0 0 16,0 2 0-16,-2-3 0 15,1 0 3-15,-4 0-2 16,2 1 3-16,0 1-4 16,0 0 0-16,0-1-6 15,0 4 6-15,0-1-2 16,0-1-3-16,0 1 10 0,-2 1 1 16,2-2-6-16,3 2 0 15,0 0 0-15,0 0 0 16,0 0 0-16,0 0-6 15,0 0-2-15,0 0 0 16,0 0-63-16,0 0-57 16,8-3 11-16,4-3-148 15</inkml:trace>
  <inkml:trace contextRef="#ctx0" brushRef="#br1" timeOffset="387477.5087">23362 17160 301 0,'0'0'159'0,"0"0"17"15,0 0-116-15,0 0 16 16,0 0-27-16,0 0-19 16,-35-54 30-16,29 34-46 15,1-4 0-15,2 2-12 16,3-2 8-16,0 5-8 15,0-1-2-15,0 7-43 0,0 10-24 16,0 3-98-16,0 0-129 16</inkml:trace>
  <inkml:trace contextRef="#ctx0" brushRef="#br1" timeOffset="388359.9593">23334 17006 22 0,'0'0'141'0,"0"0"2"15,0 0 10-15,0 0-58 16,0 0-12-16,0 0 3 16,-12-65-24-16,11 65 17 15,-2 0-41-15,-2 0-15 16,-3 7-2-16,-5 15-15 16,-2 10-2-16,-3 2 8 15,5 3-9-15,0-2 9 16,7-1-12-16,6-7 0 15,0-1 0-15,0-9-1 16,3-10-4-16,10-7 1 0,6-1 3 16,8-26 1-16,3-10 3 15,-2-4-1-15,-1 2 15 16,-11 4-14-16,-7 8 4 16,-6 5-7-16,-3 5 0 15,0 5-3-15,-6 2 3 16,-7 3-12-16,3 7 9 15,-1 0-27-15,-1 6 2 16,2 14 26-16,2 4-2 16,5-2-8-16,3-4 12 15,0-4-1-15,2-5-5 16,11-4-5-16,7-5 9 0,1 0-5 16,1-9 14-1,3-11 9-15,-2-6-12 0,-5 0-4 16,-5-4 15-16,-9 3-12 15,-2 1 5-15,-2 3 18 16,0 5-26-16,0 5 25 16,0 7-25-16,0 4 0 15,0 2-7-15,0 0-9 16,9 8 9-16,6 14 7 16,1 10 0-16,2 0 1 15,-3 2-1-15,0-6 0 16,-4-1 0-16,-5-7 4 15,-3-6-4-15,-3-7 0 0,0-5 0 16,0-2 13-16,0 0-13 16,0-9-5-16,1-15-7 15,2-11-1-15,3-1 8 16,1 2 3-16,2 7 2 16,2 8-2-16,-1 5 2 15,6 2 0-15,6 1 1 16,6 3 3-16,3 0 2 15,2 5-6-15,-2 0-27 16,1-3-7-16,-2-2-77 16,-5-6-71-16,-3-5-333 15</inkml:trace>
  <inkml:trace contextRef="#ctx0" brushRef="#br1" timeOffset="388482.7524">23990 16685 664 0,'0'0'114'16,"0"0"-1"-16,0 0-71 15,0 0-38-15,0 0-4 16,0 0-4-16,0 41-98 16,0-37-154-16</inkml:trace>
  <inkml:trace contextRef="#ctx0" brushRef="#br1" timeOffset="389656.7025">17162 18117 592 0,'0'0'77'0,"0"0"-4"16,0 0-10-16,0 0-38 0,0 0-25 16,79-72 1-16,-30 42 1 15,5 1 4-15,7-2-12 16,3-5-17-16,-4 2-124 16,-10-5-248-16</inkml:trace>
  <inkml:trace contextRef="#ctx0" brushRef="#br1" timeOffset="392287.4403">22441 15715 519 0,'0'0'120'15,"0"0"-19"-15,0 0-37 16,0 0-21-16,0 0-35 16,0 0 30-16,-39 21-32 15,16 6-4-15,0 5 39 16,0 6-36-16,4-1 5 15,5 4 3-15,5-2-10 0,8-3 17 16,1 1-20-16,0-4 2 16,18-2-10-16,7-11 8 15,6-6-2-15,7-11-13 16,5-3-36-16,6-15-14 16,-3-19-112-16,-10-4-347 15</inkml:trace>
  <inkml:trace contextRef="#ctx0" brushRef="#br1" timeOffset="392722.6851">22627 15738 491 0,'0'0'75'0,"0"0"17"16,0 0-56-16,0 0 7 16,0 0-42-16,0 0 2 15,30-45 16-15,-17 45-19 16,1 0 0-16,0 9 0 16,-3 11 0-16,-3 6-2 15,-7 4 2-15,-1 3 0 16,0 1 4-16,-1-5 12 15,-7-7-11-15,2-7-5 16,1-7 0-16,4-7 4 0,1-1-4 16,0 0 0-16,0 0 11 15,0-9 20-15,10-5-8 16,7 3-15-16,-2 2-5 16,2 2 6-16,2 6-8 15,-2 1-1-15,-1 0 5 16,1 0-3-16,-2 0-4 15,0 0-31-15,-3 0-67 16,0-3-39-16,-5-18-343 16</inkml:trace>
  <inkml:trace contextRef="#ctx0" brushRef="#br1" timeOffset="393074.713">22907 15557 429 0,'0'0'62'0,"0"0"-18"15,0 0 15-15,-65 83-36 16,60-65-10-16,5-5 51 16,0-1-64-16,2-4 0 15,16-1 0-15,4-4 12 16,5-2-3-16,2-1-9 15,1 0 0-15,-4 5 17 0,-2 3-17 16,-7 6 0 0,-6 3 17-16,-6 6-14 0,-5 3 45 15,0 4-18-15,-5 0-25 16,-9-2 61-16,0-3-62 16,3-8 8-16,4-6-5 15,3-7-7-15,2-3-12 16,2-1-91-16,0 0-60 15,2-11-132-15</inkml:trace>
  <inkml:trace contextRef="#ctx0" brushRef="#br1" timeOffset="393457.4234">23267 15509 542 0,'0'0'100'16,"0"0"36"-16,0 0-53 0,0 0-24 16,0 0-59-16,0 0 0 15,-9-5-3-15,9 27 17 16,0 9-14-16,0 6 21 16,0 1-20-16,0-2 14 15,-3-4-15-15,1-7-14 16,2-5 8-16,0-7-73 15,0-10-27-15,0-3-99 16</inkml:trace>
  <inkml:trace contextRef="#ctx0" brushRef="#br1" timeOffset="393608.0284">23149 15554 639 0,'0'0'77'0,"0"0"-18"15,0 0-59-15,0 0-56 16,0 0 37-16,0 0-87 16,85 28-201-16</inkml:trace>
  <inkml:trace contextRef="#ctx0" brushRef="#br1" timeOffset="393764.03">23509 15721 422 0,'0'0'224'15,"0"0"-51"-15,0 0-59 0,0 0-31 16,0 0-68-16,0 0-8 16,-19-28-14-16,19 15-38 15,0-1-68-15,0 0-74 16,11-1-201-16</inkml:trace>
  <inkml:trace contextRef="#ctx0" brushRef="#br1" timeOffset="394620.7404">23666 15400 383 0,'0'0'176'15,"0"0"-39"-15,0 0-52 16,0 0-40-16,0 0-29 16,0 0-13-16,-80 36 16 15,71-22-10-15,7-3-9 16,2-2 0-16,0 4-4 15,19-4-2-15,7 3 6 16,4-3 0-16,5 2 25 0,-3 1-24 16,-3 2-1-16,-7-2 0 15,-8 0-15-15,-7 1 12 16,-7-1-11-16,0 0 8 16,0-3-3-16,-10-4 14 15,2-4-5-15,0-1 7 16,4 0-1-16,2-1-12 15,2-9-4-15,0-1 8 16,2-2-1-16,13 1 3 16,4-1 0-16,1 1 0 15,1-2 20-15,-1 2-23 16,0-1 3-16,-1-1 0 16,-3-3 7-16,-3-2-5 15,-4-2-1-15,-5-1-1 16,-4-3 18-16,0-3-23 0,0 0 16 15,-4 2-11-15,-5 2 10 16,0 8-1-16,2 6-5 16,2 4 7-16,2 4-10 15,3 0 12-15,0 2-13 16,0 0-9-16,0 0 8 16,-2 3-12-16,2 11 6 15,0 8-1-15,0 0 16 16,0 2-8-16,5 2 0 15,8-3 0-15,1 0 2 0,5-5-2 16,-2-4-9-16,0-4 8 16,-1-6-2-16,-3-4-5 15,-1 0 8-15,1-10 0 16,-1-6 1-16,1-7 10 16,-5 0-11-16,-2-1 20 15,-2 0-19-15,-2 5 35 16,-2 3-33-16,0 1-3 15,0 7 16-15,0 3-10 16,0 2-12-16,0 3-19 16,0 0-82-16,0 0-68 15,0 3-200-15</inkml:trace>
  <inkml:trace contextRef="#ctx0" brushRef="#br1" timeOffset="395345.2716">24010 15480 73 0,'0'0'383'16,"0"0"-259"-16,0 0 0 16,0 0-35-16,0 0-34 15,0 0-2-15,40-89-26 16,-35 60 17-16,0 0-34 16,0 1-6-16,-2-1 25 15,-2 4-27-15,-1 6-2 0,0 3 5 16,0 9 8-16,0 5-26 15,0 2 4-15,0 0-24 16,0 5 28-16,0 13-24 16,0 4 29-16,0 2 1 15,0 0 2-15,8-4-3 16,5-4 0-16,-1-7 0 16,-1-4-5-16,-3-5 8 15,1 0-3-15,-1-9 9 16,1-10 1-16,0-7 3 15,-2-2-13-15,-1 1 2 16,-3-1-5-16,0 7 3 16,-3 6 0-16,2 8 7 0,-2 3-2 15,0 4-5-15,0 0 0 16,0 2 0-16,0 14-19 16,4 7 19-16,-3-1 0 15,5-3 13-15,1-2-13 16,0-6 0-16,5-2-18 15,-3-6-49-15,1-3-5 16,-5 0-155-16,-5-5-374 16</inkml:trace>
  <inkml:trace contextRef="#ctx0" brushRef="#br1" timeOffset="395491.3138">24008 15241 629 0,'0'0'102'0,"0"0"39"0,0 0-141 16,0 0-1-16,0 0-5 16,0 0-83-16,113-34-100 15</inkml:trace>
  <inkml:trace contextRef="#ctx0" brushRef="#br1" timeOffset="395647.68">24412 15037 128 0,'0'0'0'16</inkml:trace>
  <inkml:trace contextRef="#ctx0" brushRef="#br1" timeOffset="396854.2854">24420 15212 536 0,'0'0'131'0,"0"0"-29"15,0 0-42-15,0 0-60 16,0 0 0-16,31-72 8 0,-14 50 11 15,-5-1-19-15,-1 1 15 16,-5 3 3-16,-4 2 5 16,-2 7-17-16,0 1-5 15,-8 3 1-15,-8 6-2 16,2 0-15-16,1 0-9 16,3 10 10-16,7-3 8 15,3 1 6-15,0 3-2 16,0-1-13-16,7 0 16 15,9-2-1-15,0-1 0 16,1-3 5-16,3 0-6 0,-1-4 1 16,-1 0 0-16,-3 2 6 15,-3-2-6-15,-3 4 0 16,-3 3-4-16,0 5-6 16,-2 5 10-16,-4 0 0 15,0 1 2-15,0-2-21 16,0-1 11-16,0-7-3 15,0-2-15-15,0-6-18 16,0 0 19-16,0-1-17 16,0-18 36-16,2-4 6 15,7-2 0-15,-3 0 3 16,1 3 5-16,-2 4-2 0,2 1 35 16,-3 3-20-1,1-1 16-15,-2-1 10 0,0 1-46 16,-1-2 14-16,-1-2-9 15,-1-1-2-15,0 1 23 16,0-2-26-16,0 1 0 16,-1 2 43-16,-6 2-39 15,1 4 2-15,3 1 15 16,2 7-11-16,1 2-7 16,0 2-4-16,0 0-6 15,0 0-6-15,0 13-26 16,0 12 37-16,4 5-1 15,2 4 2-15,-1 5 13 16,-2-4-13-16,0-6 0 0,-1-7-21 16,-1-8 17-16,-1-9-10 15,0-5 8-15,0 0 6 16,0-12 7-16,0-14-7 16,0-8-1-16,-6-2-5 15,0 0 6-15,1 2 0 16,2 6-4-16,3 5 22 15,0 8-10-15,0 5-8 16,0 5 0-16,0 3-11 16,5 2 8-16,3 0-5 15,2 5 2-15,2 13 6 16,-3 5-14-16,-3 8 14 16,-5-1 0-16,-1 4-2 15,0-1 9-15,0-7-12 16,-6-6 5-16,3-9 0 0,2-9-13 15,1-2 13-15,0-2-20 16,0-18 9-16,12-6 5 16,3 1 6-16,0 3-3 15,-1 8 12-15,-3 6-12 16,-2 4 3-16,-6 4 0 16,0 0 17-16,-2 0-17 15,1 0 0-15,-1 0-5 16,-1 0 15-16,2-5 9 15,1-3-4-15,1-4-6 0,2-7 11 16,0-3-14-16,0 3-4 16,0 0-2-16,-3 6 0 15,0 3 13-15,-3 6-4 16,2 4-9-16,-1 0 27 16,2 0-24-16,6 0-3 15,1 10-4-15,3 7 4 16,0 0 4-16,-4-2-4 15,0-6-20-15,1-3-16 16,-1-6-56-16,0 0-25 16,-2-10-58-16</inkml:trace>
  <inkml:trace contextRef="#ctx0" brushRef="#br1" timeOffset="397035.2112">24897 14675 579 0,'0'0'137'0,"0"0"-91"16,0 0-24-16,0 0-8 16,0 0 8-16,93 24 0 15,-68 2-22-15,-6 7 0 16,-7 9-11-16,-7 8-51 16,-5 11-59-16,-6 10-199 15</inkml:trace>
  <inkml:trace contextRef="#ctx0" brushRef="#br1" timeOffset="397792.8609">23325 16336 64 0,'0'0'471'0,"0"0"-382"0,0 0 24 15,0 0-46-15,0 0-65 16,0 0-4-16,-4 5 8 15,17 19-6-15,0 6 63 16,2 8-50-16,-3-1-5 16,-1 1 20-16,-1-9-22 15,-4-2-4-15,-1-10-2 16,-4-5-19-16,-1-5 15 16,0-6-79-16,0-1-81 15,0 0-35-15</inkml:trace>
  <inkml:trace contextRef="#ctx0" brushRef="#br1" timeOffset="398032.697">23307 16515 554 0,'0'0'125'0,"0"0"-77"16,0 0 12-16,0 0-31 15,0 0-28-15,0 0 17 16,39 19-2-16,-14 1-12 15,2 5 35-15,0 0-39 16,0-2 0-16,-2-5 4 16,-1-4 1-16,-2-7-1 15,1-7-4-15,-1-1-19 16,4-21 0-16,2-11-13 16,0-6-103-16,-4 2-259 15</inkml:trace>
  <inkml:trace contextRef="#ctx0" brushRef="#br1" timeOffset="463076.0356">31078 3238 123 0,'0'0'22'16,"0"0"1"-16,0 0-11 15,0 0-3-15,0 0-9 16,0 0 0-16,66-93 14 16,-39 65-3-16,4-5-3 15,3-3 6-15,1-3-7 16,-1-2 7-16,-1-1-14 0,-3-1 3 16,-2-1-2-1,-1 1-1-15,-5 2 0 0,-4 5 26 16,0 2 0-16,-3 4 45 15,-5 4-29-15,-2 4-21 16,-4 5 57-16,-2 5-41 16,-1 3 19-16,-1 4 4 15,0 0-35-15,0 2 4 16,0 3-29-16,0 0 0 16,0 0 7-16,0 0-7 15,0 3-13-15,3 30 10 16,5 26 3-16,2 25 19 15,2 28 6-15,4 16-11 16,2 10 41-16,-3 7-49 0,1 5-6 16,-2 6 0-16,2 1 6 15,-2 2 9-15,4 3-12 16,-2 3-3-16,4 6 66 16,5 7-65-16,-1 0 11 15,3-4-3-15,-2-7-7 16,-6-17 13-16,-7-9-15 15,-4-18 0-15,-5-12 16 16,-3-19-16-16,0-12 0 16,0-7 4-16,-4-10-1 15,2-1-2-15,2-1-1 16,0-6 0-16,0-4-18 16,0-6 5-16,3-6-9 15,6-1 1-15,-2-1-37 16,2-2 19-16,-3 0-25 0,-2-9-73 15,-4-12-141-15</inkml:trace>
  <inkml:trace contextRef="#ctx0" brushRef="#br1" timeOffset="465912.0013">31612 2479 526 0,'0'0'101'16,"0"0"-96"-16,0 0-1 15,0 0-4-15,0 0 12 16,0 0 12-16,3 0-15 16,5 0 18-16,5 0-1 15,12 0-22-15,17 0 5 16,18 0-8-16,20 0 15 16,10 0-13-16,5 0-3 0,-2 0 0 15,-5 0 6 1,-6 0 4-16,-10 2-10 0,-10 5 0 15,-11 1 2-15,-11 2-6 16,-5 2 4-16,-3 1 0 16,0 3 10-16,-1-1-7 15,0 5-1-15,-2 3-2 16,-1 1 8-16,-3 5-10 16,-2 1 2-16,-3 5 0 15,-2 6 4-15,-3 4-1 16,-4 12-3-16,-5 6 0 15,-3 11 10-15,-3 4 7 16,0 10-17-16,0 3 0 0,0 4 11 16,0 3-6-16,0 0-4 15,13 8-1-15,1 4 0 16,2 3 1-16,-3 2-1 16,2 0 0-16,-4 4 27 15,-1 5 2-15,5 7 7 16,-4 8-31-16,3 12 1 15,-5 0 44-15,1 3-48 16,-3-1 2-16,-4-10 12 16,0-2-7-16,-2-3 3 15,2-1-12-15,-3 6 3 16,0-5 26-16,0 0-29 16,0-7 0-16,0-5 21 15,0-3-19-15,0 0 15 0,0-7-17 16,0 4 0-16,0 1 7 15,0-3-7-15,0-4 0 16,-3-5 2-16,0-8 4 16,-1-3-7-16,-2-2 1 15,1-5 0-15,-2-1-2 16,-1-2 2-16,-2-2 0 16,-2 2 2-16,0-2 6 15,-3 1-1-15,0-3-7 16,0-7 0-16,2-3 0 15,0-2 0-15,4-3 0 16,-2-4-2-16,1-4 13 0,1-5-14 16,0-3 3-16,0 0 0 15,3-3 1-15,1 3 2 16,2-2-3-16,0 0 7 16,2 2-4-16,-1 2 11 15,-1 2-14-15,3 1 0 16,0-3 3-16,0 2-2 15,0-5-1-15,0 1 1 16,0-2 9-16,0 3-10 16,0 1 0-16,0-2 0 15,0 0-5-15,6 0 5 16,2-3 0-16,0 1 3 16,0-1 6-16,-3 0-10 0,-1 1 1 15,-1-2 0 1,-1-3 0-16,-1-4 0 0,1-4 0 15,-1-2 0-15,-1-5 6 16,0 1-8-16,0-4 2 16,0-1 0-16,0 0-3 15,0-3 3-15,0 0 0 16,0-2 0-16,-3-1 13 16,-4 1-20-16,-1-3 7 15,0-1 0-15,-2 1 0 16,3 1 0-16,-2 0 0 15,-1-1 1-15,1 2 11 0,-3 1-19 16,1 0 7-16,-1 5 0 16,1 1 1-16,-3 5-1 15,-1 3 0-15,2-3-3 16,-2 2 11-16,-2-2-4 16,1 1-4-16,1-2 0 15,0 0-5-15,3 4 5 16,-3 0 0-16,2 5 0 15,-2 0 9-15,-2 3-12 16,4-3 3-16,-2 0 0 16,2-2 0-16,-1-2 2 15,4-2-2-15,1-2 0 16,2-1 7-16,-1-3-10 16,2-2 3-16,0 5 0 15,0 1-4-15,0 1 4 0,-1 3 0 16,1-1 2-16,-2-1 5 15,2 0-5-15,2-1-2 16,-1-2 0-16,2-1 0 16,-3-5 0-16,0-4 0 15,1-7 0-15,-1-3 3 16,1-3-6-16,2-6 3 16,0 0 0-16,1-1 1 15,1-2-1-15,-1 0 0 16,1 1-1-16,-2 1 11 15,-4-1-6-15,-1 0-4 16,-1-1 2-16,-4 0-9 0,-2 0 7 16,-7 0 0-16,-2-2 0 15,-3-11 12-15,-3-4-23 16,-1-5 11-16,-4 2 0 16,3-2-6-16,2 4 6 15,5 1 0-15,2 2-2 16,-1-1 13-16,3 0 0 15,3-2-11-15,0-5 0 16,1-8 6-16,2-12-6 16,-6-11 0-16,3-11-1 15,-2-13 7-15,1-7-21 16,6-4 15-16,2-1 0 16,5-2 2-16,5-4-2 0,1-1 0 15,0-2-2 1,0-3 13-16,-2-2-16 0,-2-5 5 15,-5-5 0-15,-4-5-19 16,0 1 16-16,1-1-10 16,1 2 11-16,2 0-4 15,3-1 2-15,2 6 4 16,3 3 0-16,1 1-7 16,-3 8 7-16,0 6 0 15,-3 5-2-15,-4 6 11 16,-2 9-5-16,0-1-4 15,-2 4 0-15,0 0-4 0,0 2 4 16,-1-2-2-16,2-3 1 16,-2-1 1-16,3 0 1 15,-1 0-1-15,4-3 0 16,1 0-5-16,4 3 5 16,-1 6 0-16,1 8-2 15,1 3 11-15,0 4-11 16,0 2 2-16,1 1 0 15,-1 0-4-15,2 0 4 16,1-3 0-16,-2-1-1 16,2-3 8-16,0-2-17 15,0-3 10-15,0 2 0 16,0-1-6-16,0-1 8 16,0-3-2-16,0-2 0 15,0 4 6-15,0 3-8 0,0 5 2 16,0 2 0-16,-1 0-1 15,1 0 1-15,0-2 0 16,0 0 0-16,0-2 4 16,0 2-3-16,1-3-1 15,5 0 0-15,2 4 4 16,0 4 2-16,-1 7-6 16,-1 8 0-16,-2 9 10 15,-1 3-9-15,0 2-1 16,0-1 0-16,1-1-15 15,-1-4 15-15,0-6-16 16,2-4-8-16,-4-6-8 0,1-8 17 16,-2-2-3-16,0-2-16 15,0 0 23-15,0 1-51 16,-5-3-5-16,-4-6-54 16,1-3-43-16,2-1-65 15</inkml:trace>
  <inkml:trace contextRef="#ctx0" brushRef="#br1" timeOffset="466423.6732">31749 3920 409 0,'0'0'77'0,"0"0"3"16,0 0-7-16,0 0-28 15,0 0-12-15,0 0 8 16,-37-42-34-16,37 39 75 16,0 3-82-16,0-3 1 15,8-6 34-15,18-5-26 16,21-5 4-16,27-6 12 15,19-4-25-15,17 0 38 16,11 3-38-16,0 1 0 16,-8 6 9-16,-16 5-9 15,-24 6-5-15,-22 8-8 16,-20 0-46-16,-13 2 39 16,-12 21-102-16,-6 7-27 15,-15 10 5-15,-32 4-221 0</inkml:trace>
  <inkml:trace contextRef="#ctx0" brushRef="#br1" timeOffset="466654.6978">31697 4652 534 0,'0'0'35'16,"0"0"30"-16,104 7-4 15,-23-7 54-15,15-5-96 16,6-12-6-16,6-3 9 0,1-4-12 16,-6 3-10-16,-3-1 0 15,-17 6-68-15,-10 7 1 16,-16 9-61-16,-20 6-76 16,-22 20-11-16</inkml:trace>
  <inkml:trace contextRef="#ctx0" brushRef="#br1" timeOffset="466866.2044">31924 5286 637 0,'0'0'47'16,"0"0"5"-16,95 2-38 0,-1-16 27 15,23 0-22 1,11 4-17-16,0 3 17 0,-8 7-19 15,-16 0-1-15,-22 9-3 16,-19 16-50-16,-23 11-39 16,-27 7-95-16,-14 7-203 15</inkml:trace>
  <inkml:trace contextRef="#ctx0" brushRef="#br1" timeOffset="467157.3018">32242 6168 446 0,'0'0'35'0,"0"0"4"16,79 93 40-16,-17-55-49 16,4 4-27-16,-3 2 30 15,-11 5-33-15,-15 8 0 16,-16 6-2-16,-18 9-31 16,-6 9-56-16,-39 8-92 15,-20 5 62-15,-22 11 51 16,-11-1 15-16,-4-1 53 15,16-6 94-15,23-16 94 16,32-11-18-16,28-9-105 16,19-7-36-16,47-12 58 15,32-9-60-15,35-16 10 16,27-13 6-16,14-4-43 16,3-4-1-16,-8-15-193 15</inkml:trace>
  <inkml:trace contextRef="#ctx0" brushRef="#br1" timeOffset="468974.0367">9529 4542 257 0,'-88'14'182'0,"6"4"-181"15,6 4 21-15,3 6-16 16,6 7 2-16,7 8 15 15,5 12-11-15,7 7 43 16,11 10-53-16,10 6 20 16,14 6-4-16,13 6-8 15,15-3-14-15,19-6 4 16,17-17-3-16,4-14-2 16,13-19 5-16,12-17 0 15,9-14 22-15,10-24 7 16,3-22 17-16,-3-16-25 15,-5-13-1-15,-9-9 13 16,-19 1-33-16,-17 0 0 0,-21 2 2 16,-17 6-1-16,-11 6-2 15,-24 11 1-15,-27 13-19 16,-22 14 6-16,-18 10-37 16,-11 15 9-16,-9 6 24 15,-9 15 17-15,4 19-9 16,7 15-6-16,15 11-39 15,23 5 47-15,21 5-82 16,20-6-38-16,22-14-69 16</inkml:trace>
  <inkml:trace contextRef="#ctx0" brushRef="#br1" timeOffset="470232.0245">13416 4461 122 0,'0'0'65'0,"0"0"30"16,0 0-65-16,-101 0 27 15,69 5 34-15,-6 10-70 0,-12 10 1 16,-11 7 40-16,-13 7-33 16,-5 8-26-16,-3 5 48 15,6 10-42-15,13 5 29 16,15 6-9-16,15 5-14 16,17 3-21-16,16 6 6 15,16-4-1-15,32-7-7 16,27-13 8-16,26-17-2 15,22-19 2-15,15-27 0 16,4-13 11-16,-2-35-3 16,-11-19-8-16,-12-11 11 15,-17-7 1-15,-16-9-13 16,-20-10 1-16,-21-1 0 16,-22 2-13-16,-21 8 11 15,-15 13-21-15,-37 15-9 0,-17 21-45 16,-20 25 55-16,-17 21-40 15,-11 10 51-15,-9 32-5 16,4 20 3-16,2 19-96 16,14 11-104-16</inkml:trace>
  <inkml:trace contextRef="#ctx0" brushRef="#br1" timeOffset="475685.7864">32127 4160 703 0,'0'0'99'0,"0"0"-85"16,0 0-9-16,0 0-10 15,0 0-3-15,0 0 8 16,0 0 6-16,-70 50-4 16,70-43-4-16,0 0-8 15,0-1 10-15,6-2-11 16,8-4 11-16,6 0 0 16,1 0 15-16,-2-10-15 15,-5-4 28-15,-8 3-25 16,-6 0-2-16,0 3 72 15,-8 1-59-15,-19 1-14 16,-8 6 0-16,-4 0 3 0,0 0 7 16,8 1-10-16,14 2 0 15,11 0-8-15,6-3 5 16,0 0-24-16,0 1-1 16,11 2-26-16,14 1 42 15,11-1-28-15,4-3-69 16,0 0-179-16</inkml:trace>
  <inkml:trace contextRef="#ctx0" brushRef="#br1" timeOffset="476606.7595">32477 5830 733 0,'0'0'123'16,"0"0"-16"-16,0 0-107 16,0 0 18-16,0 0-19 15,0 0 3-15,-98 39-2 16,72-16 0-16,6-1 5 15,9-5-8-15,7-4 3 16,2-8-3-16,2-5-3 0,0 0-13 16,8-7 19-16,11-18 10 15,7-4-8-15,-4-2 14 16,-6 6-16-16,-8 9 0 16,-7 9 19-16,-1 6-16 15,0 1 31-15,-7 0-34 16,-13 1 14-16,-5 12-12 15,1 0-2-15,9-3 0 16,8-6-11-16,5-3 11 16,2-1-5-16,0 0 4 15,12-5 1-15,15-17 20 0,7-9-20 16,1-7 0 0,-10 5-3-16,-10 7 7 15,-11 8-4-15,-4 7 14 16,-7 5-12-16,-20 6 4 0,-12 0-6 15,-9 13-37-15,1 14 37 16,6 9-75-16,15 5-57 16,20-2-117-16</inkml:trace>
  <inkml:trace contextRef="#ctx0" brushRef="#br1" timeOffset="477619.4916">32460 7693 873 0,'0'0'76'0,"0"0"68"0,0 0-103 15,0 0-35 1,0 0-8-16,-87 32 7 0,53 1-5 15,5-1 0-15,13-5 6 16,10-8-15-16,6-5 9 16,0-6 0-16,6-2-6 15,15-6 8-15,4 0-2 16,5-1 0-16,-2-12 0 16,-5 2-8-16,-11 5 8 15,-7 3 0-15,-5 3-6 16,0 0 6-16,0 0-3 15,-10 3-15-15,-6 14 18 0,-5-3-6 16,7-4 6-16,6-5-7 16,8-5 7-16,0 0-22 15,1 0-1-15,18-7 6 16,5-12 17-16,4-5-14 16,-1-3 14-16,-9 3-23 15,-6 4 18-15,-10 6 10 16,-2 5 7-16,-14 6-12 15,-14 3 4-15,-9 0-24 16,-5 12 9-16,-3 10-48 16,8 2-30-16,10 2-62 15,19-3-199-15</inkml:trace>
  <inkml:trace contextRef="#ctx0" brushRef="#br1" timeOffset="478315.4204">32434 8855 549 0,'0'0'120'0,"0"0"-56"16,0 0-40-16,-33 77 66 16,11-39-60-16,-1 2-4 15,7-5 34-15,9-5-50 16,4-6-10-16,3-9 4 16,0-3-4-16,10-10 0 15,11-2-5-15,3-11 5 16,4-14 15-16,-4-5-12 15,-7 2-3-15,-10 4 3 0,-7 3 14 16,0 5 25 0,-23 4-18-16,-8 3-19 0,-12 6-10 15,-3 3 5-15,0 0 0 16,7 5-3-16,13 5-9 16,13-2-2-16,10 1-59 15,3 2-67-15,13 1 15 16,17 1-55-16,8-4-349 15</inkml:trace>
  <inkml:trace contextRef="#ctx0" brushRef="#br1" timeOffset="478902.7242">32203 9704 753 0,'0'0'60'15,"0"0"11"-15,0 0-37 16,0 0-30-16,0 0 5 16,0 0-7-16,-70 65-2 15,56-33 0-15,10-3 6 16,4-5 5-16,0-7-11 16,1-7 0-16,12-5 2 15,4-5 9-15,1 0-11 16,-3-14 14-16,0-6-10 0,-5 0 7 15,-4-2-11-15,-6 6 0 16,0 5 5-16,0 4-5 16,-6 7-4-16,-10 0-5 15,-4 4-25-15,0 13 2 16,-1 7-78-16,7-1-17 16,10 1-65-16</inkml:trace>
  <inkml:trace contextRef="#ctx0" brushRef="#br1" timeOffset="480199.6986">31912 2813 592 0,'0'0'68'15,"0"0"-38"-15,0 0-30 16,0 0 0-16,-73 87 11 16,65-56-11-16,8-2 0 15,0-8-8-15,0-5-11 16,15-7 19-16,2-6 4 15,4-3 26-15,1 0 45 16,2-9-74-16,-2-7 13 0,-8-1 15 16,-8-2-20-16,-6 2 44 15,0 0-35-15,-17 1-6 16,-7 6-12-16,-4 5-6 16,0 5 6-16,-2 2 0 15,2 24-5-15,4 11-25 16,7 12-87-16,14 9-20 15,3 3-97-15</inkml:trace>
  <inkml:trace contextRef="#ctx0" brushRef="#br1" timeOffset="481248.1624">32157 11032 663 0,'0'0'132'16,"0"0"-35"-16,0 0-44 16,0 0 46-16,0 0-76 15,0 0-7-15,-28-26-5 16,3 47-8-16,0 2 16 0,-2 1-19 16,9-2 0-16,9-4-2 15,8-5 4-15,1-3-2 16,0-1 0-16,14-7 7 15,8-2-9-15,8 0 2 16,1-4 0-16,2-15-6 16,-3-5 6-16,-8-3-3 15,-7 0-4-15,-9 3 14 16,-6 2-3-16,0 2-4 16,-11 4 0-16,-10 6-19 15,-10 5 24-15,-3 5-5 16,1 0 0-16,5 0 11 15,13 8-5-15,6-2-6 0,7-1-16 16,2 4 6 0,3 2-93-16,18 3 9 0,9-2-42 15,6-9-236-15</inkml:trace>
  <inkml:trace contextRef="#ctx0" brushRef="#br1" timeOffset="482007.3014">31876 10464 613 0,'0'0'47'16,"0"0"49"-16,0 0-35 16,0 0 4-16,0 0-58 15,0 0 2-15,54-49 28 16,2 32-22-16,18 2 22 16,12 1-16-16,8 0-16 15,-1 3 15-15,-4 3-20 16,-4 0 0-16,-16 6 2 15,-10 1 4-15,-14 1-7 0,-19 0 1 16,-6 0-54-16,-10 6 26 16,-10 6-70-16,0 2-61 15,-14 1-29-15,-19 2-296 16</inkml:trace>
  <inkml:trace contextRef="#ctx0" brushRef="#br1" timeOffset="482967.2955">31684 9564 502 0,'0'0'208'15,"0"0"-124"-15,0 0-27 16,0 0 16-16,0 0-59 16,0 0 29-16,76-29-12 15,-13 9-18-15,16 0 50 0,7 1-63 16,6 3 18 0,-2-1-18-16,-8 5 8 0,-3-1-6 15,-10 4-2-15,-9 5-31 16,-10-1 14-16,-12 4-69 15,-12 1-10-15,-8 0-38 16,-15-7-164-16</inkml:trace>
  <inkml:trace contextRef="#ctx0" brushRef="#br1" timeOffset="483425.186">32049 8639 644 0,'0'0'150'0,"0"0"-100"16,0 0-15-16,127-43 10 15,-73 26-37-15,4 3 32 16,1 5-38-16,-2 0-2 16,0 2 20-16,-3 0-19 15,-2 2-2-15,-3-2-4 16,-3 0-47-16,-7 1-8 16,-7-1-72-16,-6 3-31 15,-8-4-50-15,-6-2-156 16</inkml:trace>
  <inkml:trace contextRef="#ctx0" brushRef="#br1" timeOffset="484053.2162">31666 7230 528 0,'0'0'114'16,"0"0"-46"-16,0 0-40 15,0 0 20-15,0 0-43 16,0 0 2-16,130-20 59 16,-50 6-44-16,16-5 14 15,8-4-20-15,1-2-4 16,-1 3 10-16,-9 1-22 15,-7 5 0-15,-16 3 5 16,-14 3-5-16,-13 3 0 16,-12 4-5-16,-6 1 13 15,-5 2-7-15,-3-1-1 16,-5 1-19-16,-5 0 3 16,-4 0-53-16,-3 0-10 15,-2 0-17-15,0 0-50 0,0 0-108 16</inkml:trace>
  <inkml:trace contextRef="#ctx0" brushRef="#br1" timeOffset="484991.7679">31851 6099 644 0,'0'0'42'0,"0"0"-28"0,112-13-13 16,-44 6 67-16,11 3-57 15,2-1 13-15,3 0 49 16,-6-1-64-16,-4 0 6 16,-10 1 9-16,-9-2-21 15,-9-1 23-15,-9-3-18 16,-5 3-4-16,-7 0 34 16,-7 2-38-16,-3 1 0 15,-8-2-1-15,-5 6 13 16,0 0-24-16,-2 1 6 15,0 0-34-15,0 0 40 0,0 0-65 16,0 0-26-16,0 0-47 16,0 6-135-16,0 2 6 15</inkml:trace>
  <inkml:trace contextRef="#ctx0" brushRef="#br1" timeOffset="486611.7833">29870 2073 456 0,'0'0'390'0,"0"0"-384"0,0 0-6 16,0 0-22-16,0 0 13 15,0 103 9-15,-1-52 18 16,1 3-14-16,0-1 3 16,1-5-7-16,10-10 10 15,-3-15-2-15,-2-8-8 16,-3-11 0-16,-1-4 14 16,-2 0 45-16,1-7 32 15,2-18-47-15,5-11-31 16,5-3-26-16,1 0 5 15,3 0-1-15,4 6 7 0,-1 6 0 16,-1 6-5 0,-2 10 6-16,-3 7-12 0,0 4-8 15,1 0 13-15,-3 4-14 16,1 18 21-16,-5 8-8 16,-5 4 9-16,-3 3 0 15,-3 0 2-15,-18-2 7 16,-3-9-9-16,4-1 0 15,3-9 13-15,6-10-12 16,7-3-1-16,4-3-42 16,0-3-77-16,12-22-51 15</inkml:trace>
  <inkml:trace contextRef="#ctx0" brushRef="#br1" timeOffset="488238.9017">30203 2478 439 0,'0'0'117'16,"0"0"-63"-16,0 0-32 15,0 0 62-15,0 0 29 16,0 0-42-16,29-25-18 16,1 5-53-16,2-7 3 15,-4 3 13-15,-3 0-2 16,-5 0-14-16,-4-2 35 15,-4 3-13-15,-3-2 13 16,-5 4-33-16,-1 6 2 0,-3 6 32 16,0 4-33-16,0 3-3 15,0 2 0-15,0 0 5 16,0 0-15-16,0 0 6 16,0 0-14-16,0 0-5 15,0 2 1-15,0 15 1 16,-9 7 21-16,-2 5 2 15,2 1 8-15,3-2-10 16,4-2 1-16,2-1-13 16,0-3 12-16,3-5 0 15,9-6 0-15,1-3 8 16,-1-7-8-16,2-1 0 0,2 0 0 16,1-9 3-1,1-2-2-15,-1-3-1 0,-2 0 10 16,-1 3-8-16,-4-2 5 15,-2 3-7-15,-1-1 0 16,4 0 12-16,-5-2-8 16,3-1-4-16,1-2 0 15,-1 0 10-15,2-3-12 16,3-1 2-16,-2 4 0 16,-1 4-5-16,-4 4 5 15,-7 6 0-15,0 2-2 16,0 0-5-16,0 0 5 15,-9 9-63-15,-6 12 58 16,-2 5-16-16,1 4 23 16,7-3 0-16,2-2 0 0,7-4 4 15,0-5-4-15,0-7 0 16,0-2 1-16,3-6-28 16,6-1 31-16,0 0-4 15,5-4 4-15,0-10 1 16,1-4 0-16,0 0-5 15,-6 2 6-15,-1 2-11 16,-1 3 5-16,-4 6 0 16,-2 3-1-16,-1 2 13 15,0 2-24-15,0 17-10 0,0 13 22 16,-1 6-9-16,-11 3 9 16,-1 0 0-16,-2-6 1 15,3-4-1-15,1-9 4 16,4-8-4-16,6-8 0 15,1-4-7-15,0-2 10 16,0-8-3-16,8-18 0 16,10-11-3-16,6-6 3 15,7 6 0-15,-2 3 0 16,-1 5-20-16,-3 8 20 16,-6 6 0-16,-2 0 0 15,-1 0 14-15,-5 2-5 16,1-4-9-16,0 2 0 15,0-2 11-15,0-3-11 16,4-1 0-16,2-3-4 0,0 1 15 16,0 0-16-16,-8 6 5 15,-4 4 0-15,-2 4 26 16,-4 7-11-16,0-1-8 16,0 3-7-16,0 0 8 15,0 0-16-15,0 0 1 16,0 0 7-16,0 0-10 15,0 0 10-15,0 0 0 16,0 0 0-16,0 0 18 16,0 0-30-16,0 0 12 15,0 0-1-15,0 0-10 16,0 0 11-16,0 0-7 0,0 0 3 16,0 0-7-16,0 0 0 15,-4 10 3-15,-6 5 8 16,-2 4 8-16,0 4-8 15,0-2 0-15,4 3-7 16,4-5 9-16,4-4-13 16,0-3 9-16,0-7 2 15,6-1 4-15,3-4 2 16,5 0-6-16,3 0 7 16,0-12-7-16,-1-5 28 15,-5-1-26-15,-3-4-2 16,-2-1 19-16,-2 2-18 15,-3 1 0-15,-1 4 20 0,0 6-14 16,0 5 22 0,0 3-29-16,0 2 0 0,0 0-13 15,2 0 0-15,1 16-20 16,1 14 17-16,1 9 16 16,-1 4 7-16,-4 1-7 15,0-5 0-15,0-8-4 16,0-7 4-16,0-9 0 15,0-6-4-15,0-4 4 16,0-5-13-16,1 0 13 16,10-11 0-16,7-14 0 15,6-12 0-15,6-6-6 16,-2 4 6-16,-3 5 0 0,-4 10-16 16,-6 12 16-16,-2 6 0 15,-1 5-9-15,3 1 9 16,0 0 0-16,6 7-15 15,3 7 15-15,-2-1-21 16,8 1 14-16,3-5-62 16,6-4-4-16,-1-5-156 15</inkml:trace>
  <inkml:trace contextRef="#ctx0" brushRef="#br1" timeOffset="489485.6138">27657 4232 663 0,'0'0'85'0,"0"0"-42"16,0 0-15-16,0 0 39 16,0 0-37-16,71-81-21 15,-28 32 53-15,12-11-58 16,10-7 6-16,6-5 20 15,14-4-26-15,12-5 12 16,12-2-16-16,10 5 0 16,7 5-5-16,2 11 5 15,2 8 0-15,-6 8 1 16,-6 6 2-16,-4 10 2 0,-7 2-5 16,1 6 0-1,-4 4 4-15,-7 4-4 0,-6 1 0 16,-8 7-9-16,-7 3 13 15,-9 3-8-15,-8 0 4 16,-3 0 0-16,-10 3 2 16,3 3-2-16,-3 0 0 15,-2-2 8-15,-3 0-4 16,1-1 1-16,-3-3-5 16,0 0 0-16,-5 0 10 15,-4 0-10-15,-8 0 0 16,-9 0-1-16,-10 0-1 15,-3 0-2-15,0 0-15 0,-4 0-53 16,-23 0-8-16,-19 3-60 16,-15-3-69-16</inkml:trace>
  <inkml:trace contextRef="#ctx0" brushRef="#br1" timeOffset="489729.0123">29903 3124 621 0,'0'0'94'0,"0"0"-88"16,0 0-6-16,107 13 28 15,-53-4-19-15,9 5 38 0,4 5-31 16,-5 4-7-16,-4 9 11 16,-8 6-20-16,-10 6-2 15,-10 2-2-15,-17 2 8 16,-13 1-1-16,0 1-3 15,-34 0-33-15,-20 3 15 16,-19-6-49-16,-18-7-78 16</inkml:trace>
  <inkml:trace contextRef="#ctx0" brushRef="#br1" timeOffset="491856.4752">27451 3221 609 0,'0'0'127'0,"0"0"-127"0,0 0-10 15,0 0 10-15,0 0 11 16,99-56 5-16,-80 23-11 16,-5-3-3-16,-8-1 11 15,-6 1-13-15,-1 1 0 16,-18 5-2-16,-5 1 2 15,0 5 0-15,3 7 0 16,3 0 8-16,9 8 21 16,6 0-29-16,3-2 0 15,2 1-7-15,21-6 7 0,12 0-15 16,10 0 4-16,7-1 22 16,1 2-20-16,-2 7 9 15,-6 7 0-15,-11 1-5 16,-5 0 5-16,-10 14-5 15,-9 6 2-15,-7 3 6 16,-3 7 6-16,0 3-9 16,-15 2 0-16,-1-4 35 15,2-5-18-15,10-6 5 16,4-6-22-16,0-2 0 16,0-4 11-16,14-3-2 15,9-4-6-15,7-1 32 16,3 0-33-16,-2-9 12 15,-2-3-14-15,-7-2 4 16,-7 2-2-16,-6 2-2 0,-4 2-2 16,-3 2-5-16,-2 1 8 15,0 4-1-15,0 1 0 16,0 0-31-16,0 0 19 16,0 0 3-16,0 1-15 15,0 11 18-15,3 2 6 16,11 2 0-16,10-2 0 15,2-3 6-15,4-3-12 16,0-5 8-16,-3-3-2 16,-4 0 0-16,-4-12 6 15,-3-6-6-15,-5-4 0 16,-4-1 11-16,-1-5 3 0,-4-1-14 16,-2 0 0-1,0-4 15-15,0 3-10 0,0-4-5 16,0 1 0-16,0-1 3 15,-3 2-5-15,0 3 2 16,1 3 0-16,2 2-8 16,0 2 20-16,-1 5-12 15,1 3 0-15,0 6 0 16,0 5 1-16,0 3-1 16,-2 0 0-16,2 0-7 15,0 0 3-15,0 17-3 16,0 8-1-16,11 11 8 15,-1 3-9-15,3 4 9 16,1 3 0-16,-4 2 22 0,-1 0-17 16,-3-3 15-16,0-4-20 15,-3-9 11-15,-1-11-9 16,-1-11-2-16,-1-5 0 16,0-5 16-16,2 0-15 15,1-8 40-15,4-15-29 16,3-10 3-16,2-2-30 15,2 3 5-15,-4 6-18 16,1 9 26-16,-4 9 2 16,2 6-8-16,2 2-14 15,1 0-14-15,2 0 23 16,2 5-8-16,1 3 18 16,2 0-6-16,1-2 18 0,4-3-10 15,1-3 1-15,0 0 0 16,-2 0-5-16,-2-6 5 15,-6-5-39-15,-8 3 34 16,-7 3 5-16,0 2-18 16,0 3 7-16,-19 0-29 15,-5 2 29-15,0 13 11 16,0 7 0-16,3 5 26 16,9-1-21-16,6 1 3 15,6-7-8-15,0 0 0 16,11-5 0-16,6-3 0 15,5-9 0-15,0-3 13 16,-1 0-9-16,-3-2 6 0,-3-12-10 16,-6-1 0-16,-6-3-19 15,-3-1 19-15,0-3-15 16,-6 5 14-16,-9 1-14 16,0 6 1-16,2 7-7 15,5 3 21-15,5 0 5 16,2 0-5-16,1 5-19 15,0 7 18-15,1 2 1 16,14-3 0-16,1 0 0 16,8-3 2-16,0-6-2 15,1-2 4-15,-4 0-4 16,-1-4 1-16,-5-11 4 0,-5-4-4 16,-4-3-1-16,-3-1 0 15,-1 0 32-15,1-4-31 16,0 2 10-16,0-5 5 15,2 3-9-15,1 0 17 16,2 1-4-16,-1 6-18 16,2 4 25-16,0 2-21 15,0 3-6-15,2 0 0 16,-1 1 8-16,-2 3-7 16,-2 1-1-16,-3 2 0 15,0 1 19-15,1-2-15 16,-3-4 18-16,-1-1-3 15,0-8-14-15,0-1 22 0,0-2-27 16,0-3 0-16,-3 2-8 16,-4 1 12-16,0 1-4 15,0 2 0-15,0 3 0 16,0 2-1-16,2 6 1 16,2-1 0-16,0 6 4 15,3 2-4-15,0 0-9 16,0 0-8-16,0 0-59 15,0 0 7-15,0 11 20 16,0 4 5-16,-3 0-33 16,-3-1-198-16</inkml:trace>
  <inkml:trace contextRef="#ctx0" brushRef="#br1" timeOffset="492513.6019">28868 2670 512 0,'0'0'2'15,"0"-72"13"-15,0 35 46 16,0 4-15-16,-6 10 5 15,-2 10-22-15,2 7 2 16,2 6-31-16,1 0-8 0,0 9-6 16,1 13 14-16,2 8 0 15,0 4 0-15,0 4-1 16,8-2 1-16,7 3 12 16,0-1-10-16,-1-3-2 15,0-3 8-15,-1 1-8 16,-4-6 23-16,-1-6-16 15,-4-6-4-15,-2-5 15 16,1-8-15-16,-3-1-3 16,0-1 17-16,4-1-14 15,2-21 65-15,6-10-68 16,6-12-26-16,2-2 10 0,2-3 5 16,0 3-4-16,-4 2 15 15,-2 2 0-15,-5 4-2 16,-1 3 2-16,-5 1 0 15,1 4 20-15,1-2-20 16,2 2 0-16,0 2-4 16,-3 0 13-16,-4 3-6 15,-1 4 6-15,-1 9-9 16,0 3 48-16,0 8-30 16,2 1-18-16,-1 0 0 15,2 14-38-15,4 18 36 16,2 16-4-16,1 13 6 15,1 9 35-15,-2-2-26 0,0-6-7 16,-1-8-2-16,-1-13 9 16,1-7-19-16,-1-10 1 15,1-7-71-15,2-12-30 16,0-5-234-16</inkml:trace>
  <inkml:trace contextRef="#ctx0" brushRef="#br1" timeOffset="492633.9823">29505 2710 804 0,'0'0'106'0,"0"0"-105"16,0 0 73-16,0 0-52 15,84-16-19-15,-70 16-3 0,-4-6-114 16</inkml:trace>
  <inkml:trace contextRef="#ctx0" brushRef="#br1" timeOffset="498316.4685">16228 635 644 0,'0'0'90'0,"0"0"-77"16,0 0 16-16,0 0-17 0,0 0 19 15,0 0-13-15,0 0-15 16,6 83 51-16,1-48-40 16,1-3 0-16,1 0 27 15,-3-4-26-15,0-1-13 16,-3-2 1-16,-3-5 7 16,0-6-20-16,0-5 10 15,0-4-33-15,1-5-31 16,4-2-106-16,3-22-53 15</inkml:trace>
  <inkml:trace contextRef="#ctx0" brushRef="#br1" timeOffset="498644.115">16420 582 470 0,'0'0'124'0,"0"0"-107"16,0 0-10-16,0 0 30 15,-20 96 12-15,11-66 7 16,-1-3-27-16,0-3-12 16,3-9 31-16,-1-4-45 15,5-5 1-15,2-4 6 16,1-2-9-16,0 0 16 16,0 0-15-16,0 0-2 15,0 0 36-15,0 0-36 16,0 0 1-16,0 0-2 15,3 0-8-15,7 4 9 0,9 1 3 16,3 1 4-16,4-1 18 16,6-4-15-16,3-1-10 15,4 0 0-15,3-7-34 16,-3-12-56-16,-7-8-244 16</inkml:trace>
  <inkml:trace contextRef="#ctx0" brushRef="#br1" timeOffset="500042.4564">16883 755 658 0,'0'0'113'0,"0"0"-99"16,0 0 5-16,0 0 6 15,0 0 19-15,0 0 9 0,28-28-51 16,-12 3 28-16,0-1-30 15,-3-4 0-15,-4 0 4 16,-3 4-3-16,-2 1 0 16,-2 3-1-16,-2 5 7 15,0 6 5-15,0 2-12 16,0 4 0-16,0 3-8 16,0 1 12-16,0 1-8 15,0 0 3-15,3-1 1 16,4-1-18-16,2-1 18 15,2 1 0-15,0 2-2 16,0 0 2-16,0 0-9 16,0 0 7-16,1 3 2 0,1 6 6 15,0 4-6-15,0 0 0 16,3 7 13-16,-2 2-6 16,1 6 2-16,-5 2-4 15,-2-3-1-15,-1-6 17 16,-4-9-21-16,-1-4 0 15,1-6-1-15,-3-2 10 16,1 0-9-16,2 0 9 16,2-15 1-16,5-9-11 15,2-6 1-15,3 4-8 16,1 8 8-16,-2 6-32 16,2 7 25-16,-1 4-7 15,1 1-5-15,1 0 8 16,-4 0 7-16,3 0 4 15,-2 0-2-15,4 0 4 0,-2-2-2 16,2-6 0-16,-3-1 3 16,-7 4-6-16,-1 2 3 15,-6 2-11-15,-1 1 8 16,0 0-16-16,-3 12-67 16,-10 9 86-16,4 1 2 15,2 2 1-15,5-2 2 16,2-5-9-16,0-5 8 15,9-5-1-15,6-6-2 16,3-1 13-16,3 0-10 0,-3-15 37 16,0-5-41-1,-3-1-1-15,-8 2-11 0,-4 2-6 16,-3 5 6-16,-6 2-29 16,-10 4 1-16,-8 6-3 15,2 0 7-15,4 0 19 16,1 0 11-16,8 8-19 15,6 0 25-15,3-1-5 16,0-2 5-16,2 1 0 16,11-1 12-16,5-2-5 15,3-3 23-15,-2 0-24 16,2 0 6-16,-2 0-5 0,-2-5-1 16,-2-5 22-1,-3 0-20-15,-1-2 2 16,0-4 19-16,-3-2-21 0,-2-1 8 15,-3-2-2-15,-3 3-7 16,0-2 34-16,0 4-33 16,0 2 8-16,-3 2 11 15,-2 2-24-15,2 6 45 16,2 1-48-16,1 3 7 16,0 0-3-16,0 0-4 15,0 10-28-15,0 16 18 16,9 7 20-16,2 5-11 15,2 4 1-15,-3 3 0 16,-1 3-1-16,-3-3 3 16,-5-4-2-16,1-7 17 0,-2-7-13 15,0-5 16-15,0-10-20 16,0-7 0-16,0-5 0 16,0 0 0-16,1 0 0 15,4-21-1-15,4-6-16 16,4-3 13-16,-1 4-21 15,0 5 25-15,-1 10-18 16,-1 6 18-16,2 5-2 16,-2 0-8-16,4 0 14 15,1 3-11-15,2 5 7 16,2 1 0-16,3-5-9 16,3-4 9-16,3 0-84 15,-1-4-145-15</inkml:trace>
  <inkml:trace contextRef="#ctx0" brushRef="#br1" timeOffset="501369.2003">18328 717 730 0,'0'0'68'0,"0"0"-50"15,0 0 44-15,0 0 39 16,0 0 11-16,0 0-56 16,-25-10-30-16,14-4 44 15,1-5-69-15,-1-3 14 16,2-2-9-16,1-2 1 16,2 1-7-16,1-1 0 15,5-1 0-15,0 2-15 0,0 2 12 16,6 0-5-16,10 4 3 15,1 3 1-15,2 3-9 16,3 3 11-16,1 4 1 16,4 3-17-16,0 3 18 15,-2 0-8-15,0 5 6 16,-2 10-3-16,-7 6-2 16,-4 3 0-16,-5 2 4 15,-5 0-2-15,-2-2 6 16,0-3-1-16,0-6 1 15,0-4 8-15,0-4-10 16,0-6 1-16,0 1 0 0,0-2 4 16,0 0 3-16,0 0-7 15,0-3 13-15,0-13-2 16,6-7-14-16,3-2 3 16,6-4 0-16,0 5-20 15,3 4 13-15,-2 3 4 16,2 3 3-16,0 6 0 15,-5 1-7-15,-2 7-2 16,1 0 1-16,-3 0 3 16,0 5-10-16,1 9 11 15,-2 5 3-15,-4 1 0 16,-1 0-6-16,-1-1 7 16,-1-5 0-16,1-3 4 15,-1-7-4-15,1-1 0 0,-2-3-4 16,0 0 19-16,0 0-13 15,4 0-2-15,0-15 0 16,4-5 2-16,1-2 2 16,0 2-8-16,0 4-4 15,0 5 8-15,0 3-12 16,2 6 11-16,0 2-21 16,4 0 19-16,0 5-16 15,3 7 19-15,0 0-4 16,-1-4 11-16,3-2-11 15,-2-1 4-15,1-5 0 16,1 0-12-16,1 0 12 16,-1-8-85-16,-5-1-83 0,-10 1-294 15</inkml:trace>
  <inkml:trace contextRef="#ctx0" brushRef="#br1" timeOffset="501711.4964">18427 993 607 0,'0'0'96'0,"0"0"-85"0,0 0-11 16,0 0 41-16,0 0 8 15,0 0 24-15,6 19-30 16,22-19 16-16,16 0-4 16,15-17-18-16,11-8 21 15,5-3-58-15,3 0 6 16,-3 0-5-16,-3 2 1 16,-7 5-2-16,-10 6 0 15,-10 4 8-15,-12 3-25 16,-11 5 2-16,-9 3-70 15,-6 0 3-15,-7 3-80 16,0 7-62-16</inkml:trace>
  <inkml:trace contextRef="#ctx0" brushRef="#br1" timeOffset="503151.69">26417 6350 129 0,'0'0'571'15,"0"0"-492"-15,0 0-36 16,0 0-37-16,0 0 11 16,0 0-11-16,-10 7 14 15,10-7 31-15,12 0-43 0,11 0-8 16,12-2 22 0,8-5-16-16,0 0 17 0,-2 0-23 15,-4 1 0 1,-8 4-10-16,-4 0 14 0,-5-1-4 15,-2 1 7-15,-6 0-3 16,-3 2-8-16,-2 0 1 16,-2 0-7-16,-1 0-14 15,-1 0-33-15,5 0 5 16,2 0-29-16,1 0-52 16,-4 0-225-16</inkml:trace>
  <inkml:trace contextRef="#ctx0" brushRef="#br1" timeOffset="504791.6088">30511 11751 525 0,'0'0'259'16,"0"0"-187"-16,0 0-3 0,0 0-63 15,0 0 9-15,-81-19-11 16,49 26 8-16,1 5 4 15,7 2-14-15,4 1 0 16,11-1 0-16,6 0-2 16,3-1-22-16,5 2 5 15,16 2 20-15,7-1-3 16,4 1 8-16,1-2-5 16,-4 0 6-16,-5-1-9 15,-5 0 0-15,-6 4-1 16,-10 0 1-16,-3 0-7 15,-2 3 3-15,-19 2 8 16,-6 0 29-16,-6-3-32 0,-2-5 3 16,7-3 40-16,8-6-44 15,7-3 0-15,7-3-4 16,4 0-19-16,2 0 2 16,0-16-83-16,8-6-216 15</inkml:trace>
  <inkml:trace contextRef="#ctx0" brushRef="#br1" timeOffset="506258.6324">30959 11737 276 0,'0'0'174'0,"0"0"-41"16,0 0-65-16,0 0 35 16,0 0-28-16,0 0-6 15,-2-27 10-15,-4 27-48 16,-4 0-26-16,-4 0-5 16,-6 6 0-16,-1 12 16 15,0-1-15-15,3 3-1 0,8-1 10 16,2-1 0-16,6-4-20 15,2 0 5-15,0-4 5 16,5 2 9-16,10-3-9 16,6-1 0-16,4 0 2 15,0-2 10-15,0 3-11 16,-6-1-1-16,-7 4 0 16,-3 3-9-16,-8 4 12 15,-1 5-3-15,0 3 0 16,-8 2 0-16,-9 3 6 15,-4-4-6-15,-1-2 0 16,4-3 12-16,0-4-12 0,6-4-3 16,4-3-28-1,0-6-73-15,2-5-76 0,-3-1-344 16</inkml:trace>
  <inkml:trace contextRef="#ctx0" brushRef="#br1" timeOffset="506591.1246">30362 12461 653 0,'0'0'77'0,"0"0"-20"16,0 0-33-16,0 0-18 15,0 0 45-15,93-31-11 16,-32 7 10-16,15-2-23 16,9-1-7-16,3 0-4 15,-3 1-16-15,-4 4 0 16,-10 2 3-16,-6 3-1 16,-13 6-2-16,-12 4 0 15,-16 5-18-15,-11-1 6 16,-9 3-60-16,-2 0-50 15,-2 5 13-15,0 5-73 0,-5 0-299 16</inkml:trace>
  <inkml:trace contextRef="#ctx0" brushRef="#br1" timeOffset="509242.53">18911 938 460 0,'0'0'171'16,"0"0"-158"-16,0 0 9 0,0 0-35 16,0 0 13-1,0 0 0-15,0 0 0 0,55 20 2 16,-25-2 33-16,8 7-18 15,9 0-13-15,7 5 42 16,18 2-18-16,11 0-20 16,17 1 19-16,8-6-25 15,9 3 11-15,6-2-13 16,1-5 7-16,-4 1-16 16,-3 1 9-16,-10-2 0 15,-9 3 1-15,-5-2 2 16,1-1-3-16,-3 2 0 15,1-3 7-15,-1-3-5 16,-1-7 0-16,4-2-2 16,1-6 21-16,3 0-17 0,-3-2 13 15,-12 0-17-15,-4 4 3 16,-8 3-12-16,-12 4 9 16,-7 1 0-16,-8 2 8 15,-4-3-1-15,-4 0-9 16,2 1 2-16,5-5 0 15,1 4 11-15,2-4-11 16,-1 0 0-16,-2-1-1 16,-1 0 10-16,-2 1-15 15,-2-1 6-15,-1 3 0 16,-3 3-3-16,-3 0 3 16,-2-1 0-16,-1-3 1 0,0 0 3 15,-2-3-5-15,-1 2 1 16,-1-2 0-16,-5 1 0 15,-2-3 0-15,-2 1 0 16,-5-1 0-16,-4 0 6 16,-1 0-12-16,-2-1 6 15,1 4 0-15,-1-3-8 16,0 3 8-16,0-1-3 16,0-1 1-16,0-2-7 15,0 3 4-15,2-4-16 16,-2 3 21-16,1-1-18 15,-1 3 20-15,-2-1-4 16,1 0-21-16,-1 0-23 16,1-4-15-16,-2 2-37 15,0-5-129-15</inkml:trace>
  <inkml:trace contextRef="#ctx0" brushRef="#br1" timeOffset="509740.713">22314 1693 476 0,'0'0'138'16,"0"0"-135"-16,0 0-3 15,0 0 19-15,0 0-5 16,82 82 14-16,-51-58 0 16,-1 3-26-16,0 2 36 15,-1 0-38-15,0 4 0 16,-3 3 17-16,-3 0-9 16,-1 2 15-16,-2 2-22 15,-2-1 4-15,0-2 9 16,-5-3-12-16,2-4-2 15,-3-5 4-15,3-5 4 16,-5-1-12-16,1-7 4 16,1-2-6-16,-3-3-6 0,0 0-8 15,2-1 20-15,0-2-6 16,-2 1 11-16,3 0-10 16,-2-1 2-16,-2 1 3 15,0-2-13-15,0 2-4 16,-3-3-26-16,1 1-3 15,2 1-40-15,0 3-23 16,1 0 18-16,0 2-23 16,3 1 57-16,-2-2-52 15</inkml:trace>
  <inkml:trace contextRef="#ctx0" brushRef="#br1" timeOffset="510158.47">22852 2118 472 0,'0'0'208'15,"0"0"-208"-15,0 0 4 0,0 0-4 16,0 0 4-16,81 42 9 16,-54-18 13-16,1 9-5 15,-3 2-7-15,-6 3 4 16,-9 0-17-16,-7-3 13 15,-3-4-14-15,-6-2 0 16,-20-4 19-16,-11-1-17 16,-12-1 2-16,-15-1-4 15,-14 0-6-15,-17-2 2 16,-13-6-19-16,-8-6-24 0,-2-8 6 16,7 0-196-16</inkml:trace>
  <inkml:trace contextRef="#ctx0" brushRef="#br1" timeOffset="511282.4459">19451 903 630 0,'0'0'73'15,"0"0"-73"-15,0 0-7 16,0 0 0-16,0 0 14 0,0 0-1 16,93-88-4-1,-32 61 9-15,21-6 45 0,18-5-41 16,16-3 2-16,12 0-16 16,7 2 5-16,5 6 12 15,11 4-18-15,4 0 0 16,4 4-7-16,7 4 11 15,-2 4-4-15,1 3 0 16,-2 8 15-16,1-1-22 16,9 4 7-16,5-3 0 15,8-2 11-15,8 4-9 16,4-2 16-16,2 4-12 0,6 2 2 16,0 0 5-1,3 3-13-15,-3 9 0 0,-11 3-5 16,-8 5 5-16,-11 3 0 15,-4-1 19-15,-6 2-19 16,3-2 23-16,-5-1-23 16,-3 1 3-16,-5-3-5 15,-7-2 5-15,-7 0-3 16,-3 0 0-16,-11 2 3 16,-7 0-6-16,-6 1 3 15,-10-1 0-15,-3-2-1 16,-5 1 9-16,-1-2-9 15,-7-4 1-15,1 2 0 16,-4-3 0-16,-2 1 0 16,-7-1 0-16,-1 0 4 0,-4 1-4 15,-2-3 0-15,-4 0-1 16,-5 2 9-16,-7-2-12 16,-7 2 4-16,-5 0-8 15,-4-2-11-15,0 1 16 16,-5 0-2-16,-5 0 5 15,-4-2 0-15,-1 3-4 16,-3-2 4-16,1 2 0 16,-3-2-4-16,0-2 5 15,-3-2-1-15,-3-3 0 16,-2-2-26-16,-2 0 10 16,-2-7-61-16,-4-22-93 15</inkml:trace>
  <inkml:trace contextRef="#ctx0" brushRef="#br1" timeOffset="511604.5341">27060 531 749 0,'0'0'0'15,"0"0"-91"-15,82 6 39 16,-34 3 48-16,0 2 2 16,4 5 4-16,3 3 14 15,0 5 7-15,-4 3-11 0,-5 6 25 16,-12 1-30-16,-10 3 2 16,-15 4 27-16,-9 2-14 15,-1 6 20-15,-28-3-17 16,-14 6-4-16,-15 1 15 15,-15 6-36-15,-10 2 0 16,-9 1-4-16,-14 8-70 16,-11-3-83-16</inkml:trace>
  <inkml:trace contextRef="#ctx0" brushRef="#br1" timeOffset="522039.5211">3813 4637 560 0,'0'0'147'16,"0"0"-147"-16,0 0 11 15,0 0-27-15,0 0 55 16,0 0-39-16,14 117 70 15,4-61-44-15,6 5 18 16,3 4-44-16,-2-5 8 16,-1-7-3-16,-2-7-1 15,-4-12-4-15,0-11 0 0,3-10-48 16,0-13-19-16,4-12-50 16,-1-29-5-16,0-18-422 15</inkml:trace>
  <inkml:trace contextRef="#ctx0" brushRef="#br1" timeOffset="522218.5177">4191 4607 181 0,'0'0'454'15,"0"0"-380"-15,0 0-74 16,0 0-5-16,0 0 5 16,0 0 8-16,22 91 55 15,-17-60-63-15,-4-1 0 16,-1-1 1-16,0 0-1 0,-6-2-55 15,-16-4-80-15,-6-4-136 16,-1-5-33-16</inkml:trace>
  <inkml:trace contextRef="#ctx0" brushRef="#br1" timeOffset="522351.7632">4058 4891 263 0,'0'0'92'0,"0"0"-15"16,0 0 10-16,0 0-52 15,0 0 20-15,0 0-20 16,100-31-28-16,-56 21 19 15,5 1-26-15,-2-8-19 16,-2-3 18-16,-6-7-153 16,-9-4-349-16</inkml:trace>
  <inkml:trace contextRef="#ctx0" brushRef="#br1" timeOffset="522542.9938">4558 4584 614 0,'0'0'67'15,"0"0"-53"-15,0 0-14 16,0 0 14-16,0 0 25 16,0 0 17-16,86 101-41 15,-59-68 14-15,-3 0-29 16,4 1 4-16,-5-3-21 16,4-3 0-16,-5-5-79 15,-3-8-123-15</inkml:trace>
  <inkml:trace contextRef="#ctx0" brushRef="#br1" timeOffset="523688.8927">32609 1748 357 0,'0'0'339'16,"0"0"-324"-16,0 0 12 15,0 0-25-15,0 0 45 16,0 0 0-16,0 15-44 15,0 7 41-15,0 14-9 16,-2 10-3-16,-5 9 6 16,-1 1-34-16,1 3-4 15,1-2 0-15,1-5 7 16,2-2 2-16,3-7-9 16,0-5-19-16,0-8-16 15,5-10-43-15,13-15-39 16,4-5-43-16,5-27-226 0</inkml:trace>
  <inkml:trace contextRef="#ctx0" brushRef="#br1" timeOffset="523907.7167">32837 1783 717 0,'0'0'103'0,"0"0"-35"15,0 0-39-15,0 0-29 16,0 0-8-16,0 0-3 15,0 20-15-15,0 17 26 16,0 12 26-16,0 4-26 16,0 2 0-16,0-6-1 0,-13-1-19 15,-3-9-6-15,2-6-54 16,-4-8-57-16,0-11-38 16,0-11-152-16</inkml:trace>
  <inkml:trace contextRef="#ctx0" brushRef="#br1" timeOffset="524043.5246">32706 2112 666 0,'0'0'121'0,"0"0"-113"15,0 0-7-15,0 0-1 16,0 0 0-16,108-10-2 16,-69 10-19-16,3 0-93 15,-3 0-259-15</inkml:trace>
  <inkml:trace contextRef="#ctx0" brushRef="#br1" timeOffset="524347.3926">33208 2101 738 0,'0'0'113'16,"0"0"-103"-16,0 0-10 15,0 0-1-15,0 0-23 16,0 0 18-16,39 47-2 15,-39-18 6-15,-21 4 2 16,-9-1-4-16,-4-3 2 0,8-2 2 16,6-3 4-1,8-3-4-15,8-6 0 0,2-3-2 16,2-2 11-16,0-4-8 16,16-3 23-16,16 0 3 15,13-3 44-15,7 0-71 16,4 0 0-16,4-3-5 15,-4-2 5-15,-5 4-40 16,-9 1-77-16,-20 0-272 16</inkml:trace>
  <inkml:trace contextRef="#ctx0" brushRef="#br1" timeOffset="573822.9596">5253 5501 199 0,'0'0'32'0,"0"0"70"0,0 0-18 15,0 0 6-15,0 0 7 16,0 0-44-16,-8-43 7 16,4 41 0-16,-2 1-43 15,0 1 57-15,-1 0-73 16,-4 0-1-16,-5 0 21 15,-5 3-9-15,-3 9 1 16,-6 5-13-16,0 4 13 16,0-1 5-16,4 3-18 15,2 0 0-15,3 3 7 16,1-2-6-16,1 3-1 0,0 2 0 16,2 3 14-1,-2 3 4-15,1 4-18 0,0 7 0 16,3 3 5-16,2 9-1 15,5 1 9-15,7 5-13 16,1-3 4-16,4-10-11 16,19-4 7-16,5-9-7 15,12-5 5-15,11-8 4 16,10-8 2-16,14-8-4 16,11-8 7-16,16-1-21 15,13-3 14-15,10-12-65 16,15-1-5-16,6 1-113 15,-2 0-93-15</inkml:trace>
  <inkml:trace contextRef="#ctx0" brushRef="#br1" timeOffset="575180.7045">27774 5504 92 0,'0'0'64'0,"0"0"57"16,0 0-43-16,0 0 1 15,0 0 11-15,0 0-49 16,-25-9 25-16,21 6 4 16,-1 0-32-16,2 0 58 15,3 1-56-15,-2 2-6 16,2 0 31-16,0 0-37 16,0 0-1-16,0 0-26 15,0 0 14-15,5 0 6 16,13 0-21-16,10 0 0 15,8 0 15-15,1 0-15 0,-1 11 9 16,-5 5-9-16,-4 4 3 16,-3 3-16-16,-6 5 13 15,-5 3 0-15,-5 5 2 16,-7 2 1-16,-1 2-6 16,0 5 3-16,-4 2 0 15,-9 3 12-15,-2-4-12 16,-2 0 0-16,-1-6 0 15,-2-5 0-15,-4-4 0 16,-5-2-3-16,-3-4 8 16,-6-1-8-16,-2-3 5 15,-8 1-2-15,-4-5 4 16,-2-1-4-16,-3-3 0 0,8-6-1 16,11-4-47-1,8-3 41-15,6 0-130 0,6-6-92 16</inkml:trace>
  <inkml:trace contextRef="#ctx0" brushRef="#br1" timeOffset="578374.4823">5204 6204 402 0,'0'0'99'16,"0"0"-58"-16,0 0 44 15,0 0-24-15,0 0-33 0,0 0 34 16,-17 0-59-16,17-2 14 15,21-9 1-15,10-4-14 16,13-7 7-16,12 0-11 16,10-1 0-16,3-2 13 15,1 1-13-15,-6 3 0 16,-6 3 0-16,-7 3 16 16,-8 4-23-16,-10 3 7 15,-9 4-58-15,-12 2 55 16,-6 2-64-16,-6 0 11 15,-2 11 8-15,-23 11 29 0,-9 5 16 16,-10 2-17-16,-6 0 20 16,-7 1 3-16,-3 0-3 15,2-3-2-15,3-3 2 16,4-5 7-16,14-4 16 16,8-5 9-16,9-5-25 15,6-1 54-15,7-1-61 16,4-1 0-16,3-2 27 15,0 0-23-15,3 0 2 16,27 0-6-16,17-13 0 16,16-5 63-16,10-4-62 15,3-2 6-15,-4-2-7 16,-11 2 6-16,-9-1 3 0,-13 5-9 16,-11 6-35-1,-15 8 26-15,-11 2-38 0,-2 4 24 16,-21 0 3-16,-16 0-49 15,-12 18 13-15,-12 10-2 16,-11 8-30-16,-7 1 28 16,12-3 39-16,13-8 21 15,23-11 109-15,16-9-9 16,13-3-67-16,2-1-33 16,0-1 0-16,23-1 18 15,14 0 5-15,12 0 11 16,14-12 24-16,11-8-54 15,3-5 19-15,0-1-23 0,1-3 0 16,-1 3-16-16,-5-1-28 16,1 9-39-1,-14 2-54-15,-8 4-316 0</inkml:trace>
  <inkml:trace contextRef="#ctx0" brushRef="#br1" timeOffset="580279.2845">5087 5542 217 0,'0'0'102'0,"0"0"-72"15,0 0-9-15,0 0 62 16,0 0-33-16,0 0 2 16,-37-22 29-16,34 18-59 0,2-1 15 15,1 3 16-15,0 1-29 16,0-1 20-16,0-1-44 15,0-1 4-15,0-1 16 16,7-5-20-16,11-2 0 16,6-2 0-16,4-3 10 15,3 0-13-15,4 2 3 16,-1 1 0-16,-1 1-7 16,3 4 10-16,2 2-3 15,1 0 0-15,2 3 9 16,5-1-4-16,-1 1-5 15,2 0 0-15,-3 0-3 0,-1-2 3 16,-3 1 0-16,-1-2-14 16,2 1 14-16,0 2-2 15,-2 1-48-15,-2 1-15 16,2 2 31-16,-8 0-97 16,-3 0-128-16</inkml:trace>
  <inkml:trace contextRef="#ctx0" brushRef="#br1" timeOffset="582715.6574">26416 5445 363 0,'0'0'56'16,"0"0"10"-16,0 0 4 15,0 0-49-15,0 0 58 16,0 0-35-16,-26-24-5 16,26 24 50-16,0-1-83 0,0 1 25 15,0 0-3 1,0 0-18-16,0 0 17 0,0 0-27 15,0 0 0-15,17-1 27 16,8-4-16-16,8 0-11 16,6-1 12-16,1 0-8 15,3 1 3-15,-3 2-7 16,3-1 0-16,-2-1 0 16,-1 0 1-16,3 3-1 15,-4-2 1-15,0 1 10 16,-3 3-1-16,-1-3-10 15,-3 1 0-15,-3 2-3 0,-3 0 12 16,-2 0-9-16,0 0 2 16,0 0-1-16,-1 0 4 15,0 2-5-15,2 1 0 16,-2 0-11-16,0 0 12 16,-1 0-1-16,0-3 1 15,2 3 14-15,-1-3-24 16,0 0 9-16,-1 0 0 15,1 0-5-15,-3 0 11 16,1 2-6-16,2 1 3 16,-3 0 4-16,0 1-8 15,1-2 1-15,0 3 0 16,-2 0-14-16,1 2 22 0,-1-2-8 16,-3 2 0-16,1 1 5 15,-2 1-5-15,1 1 0 16,-1 3 0-16,0-2-14 15,-5 1 17-15,3 0-3 16,-2 1 2-16,-2-1 8 16,0 2-20-16,1 1 10 15,0 0 0-15,-1 1-5 16,1 3 5-16,-1-2 0 16,0-2-2-16,0 2 7 15,-2-3-2-15,1 2-3 16,-1 1 0-16,0-1-12 15,1 1 13-15,0 1-1 16,1 1 1-16,-1-1 8 0,0 0-17 16,-2 2 8-16,-2 0 0 15,2 0 2-15,-1 1-2 16,-4-1-9-16,-1-3 9 16,0 0 0-16,0 2 3 15,0-4-3-15,-9 1 0 16,3-2 0-16,-3 1 2 15,0-2-2-15,-2 0 1 16,-2 1 8-16,-1 0-11 16,-1 0 2-16,-3 1 0 15,1-1-3-15,0 1 3 16,0-2 0-16,1-2 0 16,-2-1 6-16,3-1-7 0,-1 2 1 15,-1 0 0-15,-2-1-2 16,-3 0 6-16,0-1-4 15,0 1 0-15,-2-1 14 16,-2 1-22-16,0-2 8 16,-4 1 0-16,2 0-5 15,-2-1 9-15,5 0-4 16,-2 1 0-16,0-1 6 16,0-1-12-16,0 0 6 15,1-1 0-15,1 0-3 16,0-1 3-16,-2 1 0 15,-3-3-2-15,1 2 18 0,-3-2-24 16,2 0 8 0,1 0 0-16,-1 0-14 0,3 0 14 15,-1 2 0-15,2-1-1 16,1 1 7-16,2 0-7 16,3 1 1-16,-4-1 0 15,4 1-10-15,-4-1 16 16,1 0-6-16,0-1 0 15,2-1 2-15,0-1 0 16,2 3-2-16,4-2 0 16,2 0-3-16,2 1 3 15,1 1-2-15,0-1-3 16,1 1 6-16,-2 0-18 16,1-2-4-16,-1 2 19 0,4-1-42 15,-2-1 31-15,0-1-40 16,0 1 15-16,-3-1-41 15,0-2 3-15,-2 0-100 16,-2 0-128-16</inkml:trace>
  <inkml:trace contextRef="#ctx0" brushRef="#br1" timeOffset="588265.5171">19116 11153 761 0,'0'0'39'0,"0"0"-38"16,0 0-1-16,0 0 12 16,0 0-9-16,0 0 1 15,82 21 88-15,-63-41-47 16,8-12 20-16,3-12-21 15,3-9-36-15,-4-10 0 16,-8-2-8-16,-7-2 0 16,-10 5-16-16,-4 8 11 15,0 14-1-15,0 11 2 16,-3 15 8-16,-1 9 0 0,4 3-4 16,0 2-42-16,0 7 14 15,0 17-31-15,0 13 59 16,0 8 6-16,0 7-5 15,4 3-1-15,-1 0 0 16,0 1 0-16,-3-6 32 16,0-7-24-16,0-8 0 15,0-11-8-15,0-13 5 16,0-6-5-16,0-5-7 16,0 0 7-16,17-22 8 15,9-14-8-15,9-4-4 16,2 1-12-16,-2 11-28 15,-6 14 35-15,-6 12-23 16,-3 2 28-16,-3 5-17 0,1 12 21 16,1 4-2-16,-1-5-6 15,0-2 12-15,-5-6-8 16,2-6 1-16,-4-2 3 16,1 0 12-16,2-8-9 15,-1-8-3-15,-3 4 0 16,-4 5 1-16,-5 6-13 15,-1 1 12-15,0 4-26 16,-7 17 16-16,-6 5 8 16,0 3 2-16,5-2 8 15,6-5-8-15,2-7 4 16,2-5-4-16,14-6 0 0,3-4 29 16,6-2-27-1,0-17 15-15,2-6-5 0,-4-1-9 16,-8 2-6-16,-6 3-10 15,-9 5-12-15,0 5 23 16,-9 8-25-16,-12 3 1 16,-2 0 0-16,-3 0 7 15,6 7 18-15,4 3-4 16,9-4 5-16,5 0-9 16,2-5 5-16,0 0 4 15,17-1 0-15,7 0 0 16,6-5 23-16,1-12-18 15,2-2-4-15,-3-5 16 0,-7 1-11 16,-3-3-6 0,-7 0 4-16,-7 4-4 0,-3 3 12 15,-3 4-9-15,0 10-1 16,0 2 49-16,0 3-47 16,0 0-4-16,0 20-6 15,0 8 6-15,0 11 8 16,0 3-8-16,9 2 0 15,1-6-4-15,-2-3 8 16,-3-7-4-16,-2-7 0 16,-2-9 2-16,-1-6-3 15,0-6 1-15,0 0 0 0,0-1 23 16,0-18-23-16,0-6-11 16,2-5-1-16,5 1 12 15,3 0-7-15,1 7 7 16,2 0 0-16,-1 6-13 15,1 2 20-15,-2 0-9 16,0 4 2-16,0-2 0 16,0 0 5-16,1-2-5 15,0-3 0-15,-2 0 4 16,-1-2 1-16,0-3-5 16,-5-2 0-16,-1 1 0 15,-3 0 7-15,0 4-7 16,0 4 0-16,0 5 32 15,0 5-30-15,0 4 33 16,0 1-10-16,0 0-25 0,0 3 0 16,0 18-4-16,4 10 4 15,6 7 13-15,2 3-5 16,-2 0 5-16,-1-4 2 16,-1-3-13-16,-4-9 17 15,-2-9-19-15,-1-6 0 16,1-8 7-16,1-2 0 15,1 0-7-15,8-7 17 16,3-9-15-16,3 0-1 16,1 6-1-16,4 3-44 15,2 6 21-15,5 1-57 16,0 0-58-16,-2 0-210 0</inkml:trace>
  <inkml:trace contextRef="#ctx0" brushRef="#br1" timeOffset="589603.0245">20908 10950 161 0,'0'0'630'0,"0"0"-581"15,0 0 4-15,0 0-14 16,0 0-29-16,0 0 39 16,71-104-43-16,-46 63-6 15,-3 0 38-15,-5 0-35 16,-4 3 10-16,-5 2-11 15,-5 6 4-15,-3 10 14 16,0 6-20-16,0 9 3 16,0 5 6-16,-2 0-9 15,-10 20-11-15,-3 12 9 0,2 7 2 16,1 0 0-16,11-2-2 16,1-5 2-16,0-4-5 15,17-5 13-15,5-7-8 16,7-9 0-16,3-7 0 15,2 0-4-15,-2-6-1 16,-3-5 5-16,-11 1-4 16,-5 3-18-16,-10 7 4 15,-3 0-1-15,0 7-36 16,-9 16 34-16,-7 6 5 16,-3 3 16-16,3 0 6 15,5-7 1-15,6-3-11 16,5-6 4-16,0-4 0 15,3-6 0-15,13-4 2 16,7-2-2-16,1 0 19 0,3-10-19 16,-2-7-4-16,-6 0-10 15,-8 0-29-15,-8 1 13 16,-3 4-61-16,-2 1 13 16,-14 5 30-16,-5 6-38 15,2 0 44-15,4 0 22 16,0 9 20-16,7 3-1 15,8-2 1-15,0-2 0 16,0-2 23-16,18-5-15 16,2-1 20-16,4 0 4 0,1-12-14 15,2-8 12 1,-5-3-20-16,-2-4 3 0,-6 0 14 16,-3-3-23-1,-5 1 1-15,-5 1 13 0,-1 2 3 16,0 4 31-16,0 2-32 15,-3 4 4-15,-3 5 23 16,2 5-35-16,2 3 4 16,2 3-16-16,0 2 0 15,0 17-7-15,0 10-2 16,8 12 9-16,4 2 18 16,1 2-7-16,-4-3 6 15,-1-6-11-15,-4-10 0 16,-3-10 12-16,-1-8-18 15,0-5 0-15,0-3 47 0,3-7-30 16,3-17 31-16,5-10-48 16,4-1-3-16,1 4-7 15,4 9 5-15,-5 12 1 16,1 5-13-16,-2 5 8 16,-1 0 8-16,-1 15-2 15,-1 7 3-15,-3 3-13 16,-6 0 13-16,-2 1 0 15,0-3-8-15,0-6 10 16,-3-5-2-16,-2-3 0 16,3-6 1-16,2-3-7 15,0 0 1-15,0 0 5 16,0-5-2-16,0-7-25 0,7 0 8 16,3 4 4-16,1 3 15 15,-1 2-12-15,0 3 10 16,0 0 2-16,3 0-3 15,-3 0 3-15,2 0 0 16,0 0 0-16,0-3 5 16,4-7-10-16,0-2 4 15,0-1-21-15,-4-2-2 16,-4 4-26-16,-3 4 32 16,-5 4 14-16,0 3 4 15,0 0 7-15,0 6-7 16,2 11 0-16,7 3-2 15,5 0 10-15,6 0-8 16,8 1 0-16,14-5-20 0,6-6-119 16</inkml:trace>
  <inkml:trace contextRef="#ctx0" brushRef="#br1" timeOffset="590202.1351">22324 10867 810 0,'0'0'137'0,"0"0"-87"15,0 0-29-15,0 0-6 16,0 0-9-16,0 0-6 15,81 1 14-15,-42-1-14 0,-7-10 19 16,-5-4-19-16,-6-4 0 16,-10-5 16-16,-8-1-9 15,-3 2-5-15,0 0-2 16,-19 1-4-16,-3 6-4 16,1 2-8-16,5 6 16 15,7 2-3-15,5 3 3 16,4 2-1-16,0 0-12 15,11 0-31-15,16 0 43 16,9 2-13-16,4 9 14 16,0 5 0-16,-5 4 10 15,-9 5-12-15,-10 3 4 0,-10 3 0 16,-6 7 36 0,-11 2-21-16,-17 2 6 0,-7-3-4 15,1-4-17-15,4-5-4 16,11-8-44-16,10-9-108 15,9-13-97-15</inkml:trace>
  <inkml:trace contextRef="#ctx0" brushRef="#br1" timeOffset="591222.0275">23565 10701 166 0,'0'0'508'0,"0"0"-453"0,-88 0-39 16,52 6 10-16,-4 11-3 16,0 6-11-16,1 5 38 15,6 0-33-15,10 2 7 16,9-2 4-16,8-4-21 16,6-4-7-16,1-5 0 15,19-4 6-15,8-6 25 16,4-5-29-16,3 0 1 15,-2-8 10-15,-3-10 1 16,-6-3-8-16,-6-1-6 16,-9 1 6-16,-4-3 10 15,-5 4-16-15,0-2 0 0,0 3 14 16,-2 2-11 0,-6 3-3-16,5 7 0 0,-1 2 0 15,4 2-6-15,0 3 6 16,0 0-23-16,0 15 19 15,4 11-7-15,11 6 6 16,0-1 5-16,4-3 0 16,1-7 5-16,-1-9-5 15,0-4 0-15,-3-8-1 16,0 0 9-16,-1-2-8 16,1-15 1-16,-1-2 2 15,3-4-2-15,-4 3-1 16,-3 2 0-16,-2 3-4 15,-4 5 4-15,-1 3 0 16,-2 4-5-16,-2 3 16 0,0 0-20 16,0 0 9-16,0 0-28 15,4 10 23-15,5 12-2 16,0 4 7-16,7-2 0 16,1-4 1-16,5-3 11 15,5-7-12-15,3-7 0 16,3-3 9-16,6-6-9 15,3-16-6-15,2-3-65 16,-4-3-94-16,-5 5-206 16</inkml:trace>
  <inkml:trace contextRef="#ctx0" brushRef="#br1" timeOffset="593597.3559">24910 10660 224 0,'0'0'161'0,"0"0"17"15,0 0-85-15,0 0-33 16,0 0-43-16,0 0-12 15,-114 0 37-15,71 16-9 0,1 7 7 16,6 1 39-16,6 2-71 16,12 3 14-16,8-2-22 15,8 0 13-15,2-4-10 16,5-1-3-16,17-7 0 16,8-6 39-16,4-7-39 15,5-2 9-15,1-2-6 16,-3-17 3-16,-7 0 14 15,-7-2-20-15,-8-2 3 16,-9 3 10-16,-5 0-6 16,-1 3-1-16,0 4-6 15,-4 5 7-15,-4 4-17 0,3 2 10 16,0 2 0-16,3 0-7 16,2 0 2-16,0 11 0 15,0 5-6-15,0 5 11 16,14 1 0-16,2-1 0 15,5-3 0-15,3-4-9 16,-5-5 4-16,1-5-7 16,-4-4 1-16,-4 0 2 15,-4-3-3-15,-1-10 12 16,-3 0 0-16,-4-3 11 16,0-3-3-16,0 2-8 15,0 1 0-15,3 0 1 16,5 1-12-16,2 0 9 15,8 1-17-15,3 3 18 16,2 1-19-16,0 4-5 16,1 1 12-16,0 2-1 0,-3 3 4 15,1 0 10 1,-6 0-2-16,-3 0-16 0,-6 5 22 16,-4 4-7-16,1 4 3 15,-2 2 0-15,-2-1 3 16,4 0-3-16,1 1 0 15,2-3-3-15,8 0 12 16,-1-4-9-16,5-4 0 16,-1-4 2-16,1 0 14 15,-2-6-16-15,-4-9 2 0,-4-2 12 16,0-1-14-16,-6-3 0 16,0-1 2-16,-3-2 8 15,0 4-14-15,0 0 4 16,0 1-15-16,-5 3 15 15,-8 3-27-15,1 3 20 16,-3 3-6-16,2 0-30 16,0 7 42-16,5 0-15 15,4 0 16-15,4 0-12 16,0 0 15-16,0 0-3 16,4 8 0-16,15-1 1 15,7 0 36-15,5-1-29 16,6-2-1-16,7-4 9 15,6 0-6-15,5 0-10 16,-2 0 1-16,-4-4 12 0,-10-4-25 16,-9 5 12-16,-11-1 0 15,-11 2 0-15,-5 2 1 16,-3 0-2-16,0 0-2 16,0 2 3-16,-5 9 17 15,-6 4-17-15,2 2 0 16,1 1 12-16,3 0-5 15,4 1-6-15,1-1-1 16,0 2 0-16,0 1 15 16,10-7-15-16,10 1 0 15,2-4 10-15,6-6-5 16,2-2-5-16,3-3 0 0,-2 0 6 16,-3-9-11-1,-2-5 6-15,-11 3-1 0,-5 5 1 16,-4 1 4-16,-4 5-5 15,-2 0 10-15,0 0 0 16,-5 0-16-16,-13 9 6 16,-2 11 0-16,1 1-8 15,3 3 10-15,4-2-2 16,6 0 0-16,3-3 1 16,3-5-8-16,0-2 7 15,4-5 0-15,9-5 16 16,-1-2-14-16,2 0 2 15,-1 0 2-15,-2-1 3 0,-3-6 5 16,-1-2-14-16,-2 1 0 16,-1 0 8-16,-4-4 3 15,0 0-11-15,0-5 0 16,0-2 4-16,0 1-16 16,-7-1 12-16,1 3 0 15,1 4-9-15,4 6 10 16,1 3-1-16,0 1 0 15,0 2-13-15,0 0 6 16,0 8-26-16,0 10 33 16,0 0-5-16,6 0 7 15,3-2-2-15,3-3 0 16,1-3 3-16,3-8-3 16,1-2 0-16,2 0 0 0,3-8 20 15,1-9-19-15,1-6 4 16,0 0-5-16,-2-3 6 15,-7 5 6-15,-2 3-12 16,-5 4 0-16,-7 6 19 16,-1 4-19-16,0 4 11 15,0 0-11-15,0 0 2 16,-7 12-22-16,-3 7 17 16,5 3 3-16,2 3-5 15,3-3 7-15,0-2-2 16,0-3 0-16,9-6 2 15,4-5-10-15,-2-6 8 16,4 0 0-16,-2 0 4 0,3-10 1 16,1-6-3-16,1-1-2 15,-3 2 1-15,0 1 3 16,-3 7-4-16,-5 4 0 16,3 3-9-16,-2 0 8 15,0 7-1-15,-2 12 1 16,-2 11 1-16,-3 7 12 15,-1 5-10-15,0 0 6 16,-4 2 9-16,-9-7-15 16,-4-6 0-16,4-9 2 0,4-9-3 15,4-8 31 1,5-5-32-16,0 0 0 0,0-3 28 16,11-16-14-1,12-3-14-15,6-2-3 0,1 1 3 16,1 0-9-16,-3 6-14 15,1 0-21-15,-1 2-7 16,2 3-62-16,-5-2-68 16</inkml:trace>
  <inkml:trace contextRef="#ctx0" brushRef="#br1" timeOffset="594603.439">24324 11294 628 0,'0'0'134'16,"0"0"-60"-16,0 0-19 16,0 0-25-16,0 0-21 15,23-92-4-15,0 69-4 16,1 6 4-16,-3 6 0 16,0 8-5-16,-3 3-10 15,0 14 4-15,0 13 6 16,-6 10-1-16,-5 2 1 15,-2 0-35-15,-2-2 19 16,1-11-77-16,4-14-55 16,2-12-231-16</inkml:trace>
  <inkml:trace contextRef="#ctx0" brushRef="#br1" timeOffset="596381.9006">23832 10287 581 0,'0'0'99'0,"0"0"-14"16,0 0-24-1,0 0 5-15,0 0-4 0,0 0-21 16,-28-31 18-16,10 32-59 15,-3 14 1-15,-3 7-6 16,5 6 6-16,7 0-2 16,6 2-3-16,6 0 4 15,0-3-9-15,0 0 9 16,12-2 0-16,1-6 0 16,-1-1 10-16,-3-2-12 15,0-5 2-15,-5 1-16 16,-2-1 1-16,-1-2-3 15,1-2-6-15,-2-3 9 0,0-3-27 16,1-1 9-16,1 0 23 16,4 0 10-16,3-3-12 15,3-9 12-15,3 0 0 16,4-2 8-16,3 0-8 16,-2 0 4-16,2 0-3 15,-1 0 3-15,0 0 27 16,-2 0-28-16,2-3 8 15,-6 2 10-15,0 2-19 16,-6 0 7-16,-4 2-9 16,-2 4 3-16,-3 2 18 15,0 3-21-15,0-1 2 0,0 3 9 16,0 0-11-16,0 0-8 16,-2 7-13-16,-4 6 21 15,-3 3 6-15,3 1-6 16,3-1-2-16,1 2-3 15,2-2 8-15,0-1-5 16,0-4 2-16,10-1-4 16,3-3-8-16,3 0 4 15,3-7 2-15,0 0 1 16,-2 0 2-16,2 0-1 16,-3 0-6-16,-4-13 10 15,0 2-8-15,-2-1 8 16,-2 2 0-16,-1 3-1 15,0 1 1-15,-4 4-1 16,4 2-5-16,-3 0 6 0,1 2-8 16,-1 11 12-16,-2 2-4 15,-2 1 0-15,0-1 0 16,0-3-6-16,0-4 6 16,0-4 0-16,0-4-15 15,0 0 11-15,0-1-40 16,10-16 18-16,10-4-20 15,5-1 11-15,2-2-16 16,-1 3 32-16,0 3 9 16,-4 4 10-16,-4 2 0 15,-6 4 9-15,-8 4-2 16,-4 4-7-16,0 0 12 0,-4 0-7 16,-12 4 10-1,-4 9-12-15,1 4-3 0,2 0 10 16,4 0 20-16,3 0-19 15,5-6-11-15,5-4 0 16,0-1 0-16,0-5-4 16,2-1 4-16,9 0-8 15,4 0 18-15,2-1-10 16,-2-1 0-16,1 2 2 16,-1 0-15-16,-2 11 13 15,-1 6 0-15,-4 6 9 16,-7 3-9-16,-1-1 0 15,0 0 0-15,-10-3 6 0,-8-5-7 16,2-6 1 0,-1-4 0-16,7-6-4 0,4-1 4 15,4-3-10 1,2-13-47-16,0-9 21 0,11 0 27 16,11 0 15-16,3 4-6 15,-2 2 0-15,-1 5 0 16,-4 8-5-16,-6 1 5 15,1 5 0-15,-4 0-6 16,0 0 6-16,-1-2 0 16,1-1 12-16,-2-1-5 15,5-2 15-15,1-3-1 0,0-4-5 16,1-1 22 0,-2-5-33-16,1-1 0 0,-2 1 5 15,-2-3-8-15,0 2 0 16,-2-2-2-16,-1 0 0 15,1 1 1-15,-4 5-1 16,0 5 0-16,0 5 5 16,-3 6-2-16,0 0 18 15,0 0-21-15,0 0 2 16,0 12-11-16,0 2 9 16,0 3 0-16,0-1 9 15,0 0-5-15,0-4 6 16,0 0-4-16,0-3-1 15,0-5 22-15,0-3-22 16,0-1-5-16,0 0 6 0,5 0-6 16,1 0 0-16,3-9-56 15,-3 1-117-15,-6 1-449 16</inkml:trace>
  <inkml:trace contextRef="#ctx0" brushRef="#br1" timeOffset="596831.6775">24624 10514 529 0,'0'0'145'0,"0"0"-75"15,0 0-22-15,0 0-13 16,0 0-20-16,13-84 8 16,-8 57-13-16,-1 0 4 15,-2 1 22-15,-2 4-31 16,0 2 17-16,0 4-10 16,0 6-10-16,0 3 26 15,-2 3-28-15,1 4 0 16,-1 0-5-16,-1 0 5 15,-1 6-10-15,-2 9 4 0,0 4 12 16,0 5-12-16,5-4 6 16,1-1 0-16,0 0 6 15,0-6-6-15,0-1 0 16,6-2 3-16,3-3 1 16,2-3 3-16,3-1-7 15,4-3-18-15,0 0 18 16,1 0-94-16,-1 0-37 15,-6 0-79-15,-4 0-275 16</inkml:trace>
  <inkml:trace contextRef="#ctx0" brushRef="#br1" timeOffset="596935.6107">24794 10456 270 0,'0'0'286'0,"0"0"-238"15,0 0-11-15,0 0-37 16,0 0-106-16</inkml:trace>
  <inkml:trace contextRef="#ctx0" brushRef="#br1" timeOffset="604978.6799">23934 11135 157 0,'0'0'144'15,"0"0"-92"-15,0 0 38 16,0 0-52-16,0 0 17 0,0 0-33 15,0 0 31-15,-9-28-42 16,7 26-10-16,1 1 45 16,1 0-14-16,0 1 5 15,0 0-6-15,0 0-16 16,0 0 20-16,0 0-30 16,1 0-5-16,23 0 12 15,16 0-12-15,14 0 15 16,12 0-12-16,4 0 5 15,7 0-1-15,5 0-3 16,0 0-4-16,-3 0 6 16,-5 0-6-16,-12 0 0 15,-7 0-1-15,-6 0 2 16,-10 0-3-16,-9 0 2 0,-8 0-2 16,-8 0-7-16,-7 1 18 15,-4 0-4-15,-1-1-5 16,-2 0 0-16,0 0-2 15,0 0 2-15,0 0 0 16,1 0-1-16,-1 0 4 16,2 0-3-16,-2 0 0 15,1 0 0-15,1 2-7 16,1-2 7-16,0 3 0 16,-2-3 1-16,-1 0 8 15,2 0-13-15,-1 0 4 16,1 0-26-16,-1 0 23 0,2 2-39 15,5 1-4-15,-1 1-2 16,1-1-71-16,-2-3-174 16</inkml:trace>
  <inkml:trace contextRef="#ctx0" brushRef="#br1" timeOffset="607918.4542">27269 10746 615 0,'0'0'104'16,"0"0"-30"-16,0 0 6 15,0 0-80-15,0 0 13 0,0 0 1 16,-90 53-1-16,58-20-4 16,9-4 28-16,11-4-23 15,9-3-14-15,3-5-3 16,0-6 0-16,11-4 3 15,6-6 0-15,3-1 19 16,2 0-13-16,2-16-3 16,-5-2-3-16,-5-1 6 15,-11-1-14-15,-3 2-3 16,-5 1 1-16,-14 3-8 16,-2 9-5-16,2 4 17 15,5 1 3-15,8 0 6 0,5 6-6 16,1 6-21-1,0 3 15-15,19-1-2 0,11-4 16 16,13-3-9-16,7-7 8 16,6 0-4-16,-1-16 3 15,-4-6-3-15,-12-3 0 16,-9 1 5-16,-14 2 0 16,-6 3 1-16,-8 5 16 15,-2 6 2-15,0 4-15 16,-18 4-9-16,-5 0-12 15,-9 20-3-15,-1 8 30 16,0 5-9-16,5 3-6 0,8-2 1 16,7-1-2-1,10 0 1-15,3-4-5 0,0-6-8 16,19-4 5 0,4-10 4-16,6-4 3 0,0-5-10 15,1-1 5-15,-2-15 2 16,-4-3 4-16,-9-1 0 15,-12 0 9-15,-3-1-9 16,-9 4 7-16,-15 0-4 16,-11 6 18-16,-4 3-21 15,-2 5 0-15,4 3 13 16,7 0-13-16,11 8-20 16,14 6-35-16,5-1-103 15,30-6-73-15</inkml:trace>
  <inkml:trace contextRef="#ctx0" brushRef="#br1" timeOffset="608980.0147">28159 10565 474 0,'0'0'171'15,"0"0"-74"-15,0 0-18 16,0 0-31-16,-85 0-43 16,55 20 7-16,5 4-4 15,6-1-4-15,7 2 5 16,10-1-9-16,2-2 0 16,6 2 0-16,16-2 0 15,8 2 0-15,3-3 10 0,-3 1-7 16,-5-2-5-16,-11-3 2 15,-10 2-9-15,-4-3 0 16,-9 1-22-16,-13-3 10 16,-2-5 18-16,5-1-3 15,5-8-6-15,8 0-4 16,6-8-45-16,0-14 38 16,17-2-5-16,6 5 28 15,0 3 19-15,5 5 9 16,-1 7-3-16,1-1 4 15,1 2-28-15,-4 1 9 16,-3-1-9-16,-4 1-1 16,0-3 0-16,-3-4 8 15,0-1-8-15,-6-4 17 0,-3 3-4 16,-6 1 35-16,0 4-31 16,0 3-8-16,0 3 13 15,0 0-22-15,-3 0-16 16,-6 13 16-16,-3 4 2 15,3 3 7-15,5-2-9 16,4-2 0-16,0-3-12 16,1-4 3-16,15-4 7 15,4-5-4-15,7 0 12 16,4-4 4-16,1-9-10 16,-4-4-4-16,-6 3-11 15,-5 1 19-15,-7 2-4 16,-5 1 0-16,-2 0 8 0,-3 2 6 15,0-1-8 1,0 2-6-16,0 0 20 0,0 0-15 16,0 5-5-16,0-2 0 15,9-2 0-15,8-2-12 16,9 1 12-16,3 2-8 16,3 1 3-16,-4 3-12 15,-5 1 5-15,-5 0-4 16,-8 1 1-16,-7 12 13 15,-3 1-22-15,0 3 20 16,0 3-7-16,-10-3 22 16,0 1-8-16,3-1-3 0,4-8 1 15,3 2-6-15,0-5 5 16,7-3-16-16,12-3 11 16,6 0-33-16,0 0-9 15,-3 0-23-15,-5 0-5 16,-5 0 50-16,-8 10 9 15,-1 2 16-15,-3 4-2 16,3-4 4-16,6-4-4 16,8-8-88-16</inkml:trace>
  <inkml:trace contextRef="#ctx0" brushRef="#br1" timeOffset="609691.5853">29443 10724 554 0,'0'0'111'15,"0"0"-18"-15,0 0-11 16,0 0-11-16,0 0-29 16,0 0-42-16,-4-39 29 15,4 18-29-15,7-4 4 0,11 1 3 16,-1 2-5-16,-1 5 6 16,-2 6-4-16,-7 5 6 15,-1 3 23-15,1 3-33 16,1 0-15-16,3 9 15 15,0 11-7-15,0 7 7 16,-2 0 0-16,-4 2 5 16,-3-4-10-16,-2-4 8 15,0-5-3-15,0-8 14 16,0-5-13-16,0-3 7 16,0 0-8-16,8-6 3 0,4-11 14 15,5-7-17 1,3 1-10-16,-5 6 3 0,-3 6 7 15,-2 6-2-15,-4 5-3 16,2 0-4-16,0 1 3 16,0 15-7-16,-2 3 11 15,-3 3-3-15,-2 0 10 16,-1 0 4-16,0-2-9 16,0-6 0-16,0-6 4 15,0-2-4-15,0-5 0 16,0-1 1-16,2 0 5 15,4-3-1-15,6-12-5 16,1-2-15-16,0 3 12 16,-2 4-19-16,-3 8 20 15,2 2 2-15,2 0-13 0,2 2 8 16,5 11 4-16,1 0 1 16,6 2 1-16,0 0-1 15,2 2-2-15,2 2-18 16,-4-5-116-16,-3 1-179 15</inkml:trace>
  <inkml:trace contextRef="#ctx0" brushRef="#br1" timeOffset="614327.2397">25525 16866 637 0,'0'0'40'15,"0"0"43"-15,0 0 21 16,0 0-98-16,0 0-2 16,0 0-4-16,-12 0-5 15,29 0-1-15,12 0 12 16,19-5 3-16,13-4 29 15,14-2-27-15,13-2-5 0,7 1 14 16,7-3-14 0,10-1 19-16,5 0-25 0,4-1 0 15,3 1 17-15,1 1-1 16,8 1-16-16,7-3 5 16,9 0 4-16,11-5 6 15,7-2-15-15,0-2 0 16,5-2 2-16,1-1 2 15,4-4-4-15,1-2 0 16,5-2 6-16,3 0-4 16,-4 1-2-16,-5 3 0 15,-7 3 9-15,-6 6-8 16,-3-1-1-16,-2 3 1 16,1 1 9-16,-3 0 0 15,2 1-10-15,-4-2 3 16,-3-2 5-16,4-4-8 15,3-4 0-15,1-3-7 0,4 1 16 16,-6 2 4-16,-7 5-13 16,-5-1 0-16,-12 6 15 15,-7 2-15-15,-5 4 0 16,-4-1 18-16,0 5-15 16,-3-2-6-16,-8 0 0 15,0 3 3-15,-3-2 1 16,-5 2-1-16,-6 1 0 15,-7 0-2-15,-7 6 8 16,0-1-7-16,-2 5 1 16,-5-2 0-16,3 2-1 15,-2 0 1-15,-9 0 0 0,-3 0-5 16,-13 0 12-16,-8 0-9 16,-11 0 2-16,-16 0 0 15,-5 0-1-15,-8 0 1 16,0 0 0-16,0 0 8 15,0 0-8-15,0 0 14 16,0 0-14-16,0 0 0 16,0 0-2-16,0 0 2 15,0 0 0-15,0 0-4 16,0 0 11-16,0 0-14 16,0 0 4-16,0 0 3 15,0 8-23-15,6 6 24 16,6 6-1-16,-3 8 0 0,-2 0 8 15,2 8-4 1,-3 4-4-16,0 3 0 0,0 6-3 16,-1 2 3-16,-4 0 0 15,2-1 0-15,-3-1 8 16,0 0-9-16,0-1 1 16,0 2 0-16,0 0 4 15,-7 2-4-15,-1-2 0 16,-3-3 0-16,0-3 2 15,0 1-1-15,-4-1-1 16,3-1 0-16,0 1-1 16,1-2 1-16,1-2 0 0,0 1 2 15,-2-7 1-15,2-3 2 16,-4-2-5-16,1-7 2 16,-1-3-10-16,1-4 8 15,2-8 0-15,4-2 11 16,1-5-5-16,5 3-6 15,1-3 0-15,0 0 7 16,0 0 11-16,0 0-18 16,-5 0 0-16,-2 0 8 15,-10 0-4-15,-4 0-4 16,-6 0 0-16,-10 5 0 16,-7 1-9-16,-8 2 9 15,-10 4-4-15,-2-2 2 16,-6 4-3-16,-3-5 5 15,-9 5 0-15,-6 3 3 0,-6-1-15 16,-9 1 12-16,-3 2 0 16,-3-2 0-16,-3 5 2 15,-7 2 1-15,1 0-3 16,-6-1 0-16,-1 2-16 16,1-2 16-16,-5 1 0 15,-3-2 0-15,-1 2-6 16,1 0 6-16,0-1 0 15,-3 2 1-15,2-1-12 16,-2-1 11-16,-1 3 0 16,1-2-3-16,-2 3 8 15,-6-1-7-15,2 3 2 0,-6-4 0 16,-5 0-2 0,1 0 12-16,-6-3-13 0,5 2 3 15,2 0 0-15,-1-3-1 16,5 4 1-16,3-3 0 15,2 2-2-15,4 1 2 16,1-1-1-16,-1 2-6 16,3-1 7-16,-3 1-1 15,3 1 1-15,0-1-11 16,4-1 4-16,1 0 7 16,4-3 0-16,3-1-1 15,4 2 9-15,2-3-12 16,4 2 4-16,1 1 0 0,-4 3-3 15,1-1 4-15,-3 1-1 16,4 0 0-16,-4 1 5 16,-2-5-8-16,1-1 3 15,1-1 0-15,3-3-9 16,5 0 9-16,2-3 0 16,2 0 6-16,1-1 0 15,3-1-5-15,4-3-1 16,1 1 0-16,5-1-2 15,0 2 2-15,2-2-6 16,4 1 5-16,6-1 1 16,7-1 1-16,6-2-1 0,5-3 0 15,6 4 2-15,5-3 3 16,8-1-5-16,6 0 0 16,6-3 2-16,8 0-2 15,6 0 0-15,5 0 3 16,3 0 0-16,5 0 0 15,2 0-3-15,1 0 12 16,0 0-12-16,0 0 24 16,0 0-24-16,0 0 0 15,0 0 21-15,0-10-10 16,0 1-11-16,-2-1 0 16,-1-7 7-16,-2-2-14 15,-1-3 7-15,-1-7 0 16,1-5 10-16,0-4-7 0,-2-6-3 15,0-7 0-15,-1-7 7 16,1-1-15-16,0 3 8 16,-1 1 0-16,0 5 3 15,-1 4-2-15,0 1-2 16,3 1 1-16,-3 0 0 16,2 2 4-16,-1 1-4 15,-2-2 0-15,1 6 0 16,0 1 0-16,1 0 0 15,-3 4-2-15,4 1 9 16,-1 4-8-16,2 4 1 16,1 4 0-16,2 5-5 15,2 5 6-15,1 2-1 0,-1 4 0 16,2 1 7-16,0 2-13 16,-1 0 6-16,1 0 0 15,0 0-14-15,0 0 14 16,0 0-8-16,0 0 8 15,0 0-11-15,0 0 3 16,0 0-2-16,6 0 10 16,8 5-8-16,5 0 9 15,3-2-1-15,2-3 0 16,4 0 6-16,3 0-2 16,7-8-4-16,4-9 0 15,8-3 1-15,2-4 2 16,2 0-3-16,4-3 0 0,2 1 9 15,1-2-12-15,3 2 3 16,3 0 0-16,2-2-2 16,4 3 3-16,9 0-1 15,1-1 0-15,4 1 8 16,0-3-18-16,1-3 10 16,3 4 0-16,1-2-6 15,1-1 11-15,-1 1-5 16,3-1 0-16,-5 0 4 15,1-1-4-15,0 0 0 16,4 1 0-16,2 3 1 16,-4 3-1-16,-4 2 0 0,-7 5-2 15,-6 1 4-15,-1 4-5 16,-6 1 3-16,-8 2 0 16,-8-3-1-16,-5 0 1 15,-2 2 0-15,-7-2-7 16,-4 2 18-16,-7 0-11 15,-6 1 0-15,-7 4 0 16,-5 2 7-16,-5 3-6 16,-4 0-2-16,-1 0 0 15,0 0 1-15,0 0-2 16,0 0 2-16,0 0 0 16,0 0-18-16,0 0 5 15,0 0-27-15,-3 0-40 0,-8 16-12 16,-4 5 15-1,-6 3-100-15,-3-2-195 0</inkml:trace>
  <inkml:trace contextRef="#ctx0" brushRef="#br1" timeOffset="618675.3931">29517 11206 488 0,'0'0'113'0,"0"0"-28"16,0 0-82-16,0 0 32 15,0 0-32-15,0 0 14 16,0 0 20-16,-5 0-6 15,5 0 3-15,0 0 16 16,0-2-45-16,0 0 48 16,6 1-49-16,10-3 6 15,8 0 24-15,6 0-23 16,0 0 3-16,1 1-14 0,0 1 0 16,-1 1 16-1,-1-2-16-15,-7 1 0 0,-1 2 10 16,-8-1-8-16,-7 1-2 15,-3 0 0-15,-3 0 1 16,0 0 2-16,0 0-3 16,0 0-4-16,0 0-6 15,0 0 9-15,0 0-5 16,0 0 0-16,0 0-22 16,0 0 19-16,0 0-83 15,0-5-15-15,5-6-183 16</inkml:trace>
  <inkml:trace contextRef="#ctx0" brushRef="#br1" timeOffset="621675.0739">24072 17423 474 0,'0'0'115'16,"0"0"-72"-16,0 0-8 15,0 0-28-15,0 0-3 16,0 0-8-16,0 0 8 16,26 35 19-16,-14-17 21 15,2 8-25-15,0 6 4 16,2 7 11-16,-2 8-30 15,2 3 40-15,-2 3-30 16,0-2-1-16,-3 4 32 16,1 3-43-16,0 0 32 15,0-2-10-15,-1 0-13 16,2-3 21-16,-3 0-26 16,3-3-3-16,-2-3 28 15,-2 1-31-15,3-2 13 0,-2-3-8 16,2-3-1-16,0-4 7 15,0-3-10-15,1-8-1 16,-1-4 1-16,-3-8 3 16,-3-5-4-16,-3-5 0 15,-1-3 6-15,-2 0-17 16,0 0 11-16,1-3-32 16,-1-18 26-16,6-14-101 15,0-9-102-15,2-6-327 16</inkml:trace>
  <inkml:trace contextRef="#ctx0" brushRef="#br1" timeOffset="622435.7607">25467 17060 507 0,'0'0'66'16,"0"0"4"-16,0 0-31 16,0 0 2-16,0 0-41 0,0 0 8 15,1 48-7 1,13-2 6-16,4 15 37 0,4 11-9 16,2 4-6-16,1 3 15 15,4 3-37-15,1 0 7 16,-1-3 1-16,6-5-12 15,-4-6-3-15,0-4 7 16,2 0-3-16,-7-4 2 16,0-1-6-16,-5-2 0 15,-6-3 6-15,0-6-6 16,-4-7 0-16,0-7-16 16,4-14-33-16,6-10-14 15,7-10-56-15,7-13-55 16,1-24-290-16</inkml:trace>
  <inkml:trace contextRef="#ctx0" brushRef="#br1" timeOffset="622859.3018">26738 16861 651 0,'0'0'28'0,"0"0"32"16,0 0-59-16,0 0 26 16,37 116 10-16,-13-62-35 15,4 9 25-15,5 6 2 16,0 2-27-16,3 0 47 16,0-2-45-16,-2-1-3 15,0-1 6-15,-3-6-5 16,-1 0-2-16,-4-8 0 15,1-10 0-15,-1-6-3 0,3-8-35 16,2-11-40-16,8-14-24 16,1-4-111-16</inkml:trace>
  <inkml:trace contextRef="#ctx0" brushRef="#br1" timeOffset="623217.7362">28116 16618 672 0,'0'0'117'0,"0"0"-40"0,0 0-62 16,0 0 3-16,0 0-18 15,21 89 3-15,-6-41 2 16,4 5 0-16,0 8 12 16,-2 1 18-16,2 5 2 15,-4 2-35-15,0 1 34 16,2 1-30-16,3-5 0 16,3-7 0-16,0-6 1 15,2-5-7-15,2-6 0 16,-2-6-24-16,0-8 11 15,5-7-55-15,3-14-46 16,3-7-71-16,5-23-262 0</inkml:trace>
  <inkml:trace contextRef="#ctx0" brushRef="#br1" timeOffset="623525.9245">29242 16551 470 0,'0'0'234'0,"0"0"-161"0,0 0-59 16,0 0 16-16,0 0 23 16,87 108-24-16,-59-65-17 15,6 0 6-15,4 6 38 16,3-2-20-16,0 6-21 15,3-1-1-15,-3 1-10 16,-1 2 5-16,0 0-9 16,-3 1 11-16,1-6-19 15,-2-7 8-15,-2-4-32 16,1-12-24-16,0-10-71 16,1-15-93-16</inkml:trace>
  <inkml:trace contextRef="#ctx0" brushRef="#br1" timeOffset="624838.5278">23089 18045 382 0,'0'0'290'0,"0"0"-210"16,0 0 23-16,0 0-28 0,0 0-48 16,0 0 12-16,-82-39-9 15,76 39 2-15,-1 0-20 16,-2 0-11-16,1 14 12 15,-1 6 0-15,4 2-13 16,3 2 12-16,2 0-12 16,0 3 0-16,13-4-4 15,7-3 4-15,5-4-4 16,2-6 10-16,0-7-12 16,0-3 4-16,-1 0 2 15,-3-13 10-15,-5-6-4 16,-3-2-6-16,-9 2 22 0,-3-3-19 15,-3-3-3-15,0 1 6 16,-3 0-4-16,-12 5-2 16,0 2-17-16,-1 6 11 15,0 5-10-15,2 3 12 16,0 3-1-16,-3 0-1 16,0 0-4-16,-2 9-26 15,3 4 12-15,3 2 5 16,9-1-4-16,4 1-22 15,0-2-74-15,12-2 4 16,12-3-95-16</inkml:trace>
  <inkml:trace contextRef="#ctx0" brushRef="#br1" timeOffset="626573.6454">32510 15350 692 0,'0'0'147'0,"0"0"-7"15,0 0-99-15,0 0 42 16,0 0-81-16,0 0 8 16,-46-35 10-16,43 20-6 15,2 1 30-15,-1-3-32 16,2-1-6-16,0-3 7 16,0-2-11-16,0 0-2 15,3 0 0-15,4 2 11 16,2 1-13-16,-1 6 2 15,-1 5 0-15,2 5-15 0,-1 4 14 16,4 0-8-16,5 0 7 16,6 0 0-16,2 4-9 15,1 11 11-15,-4-1 0 16,-1 6-22-16,-8-1 19 16,-1 0 2-16,-6 1 1 15,-1-1 0-15,-2-5-4 16,-3-3 4-16,1-5 0 15,-1-3 0-15,0-3 6 16,0 0-6-16,0 0 12 16,2 0-12-16,-2-10 26 15,0-8-26-15,3-7 4 16,0-2-6-16,1 5 2 0,3 1-1 16,-1 4-1-1,0 4 4-15,1 4-4 0,1 2 2 16,0 3 0-16,1 2-18 15,1 0 18-15,4 2 0 16,-1 0-2-16,5 0-3 16,0 7 5-16,-3 7-13 15,1 0 13-15,-5 0-3 16,-7 2 3-16,-1 0 0 16,-3-4-6-16,0-3 2 15,0-4-1-15,0-5 0 16,0 0 5-16,0 0 8 15,2 0-8-15,-1 0 0 0,4-11 5 16,2-4 0 0,-1-2-10-16,1 2 1 0,1 6 4 15,-1 1-12-15,-2 5 12 16,-1 2-6-16,1 1 4 16,2 0-4-16,2 0 1 15,2 7-1-15,-2 3 6 16,2 5-6-16,0 0 7 15,-4 0-1-15,0-2 0 16,-2 1 6-16,-3-2-13 16,-2-2 6-16,0-5 1 15,0-2-13-15,0-3 16 0,0 0-3 16,0 0 14-16,0 0-13 16,0-15 4-16,4-7-5 15,1 0-5-15,2 0-10 16,1 8 0-16,0 0 15 15,2 4-2-15,-3 6 0 16,3 1-5-16,-1 3 0 16,0 0 7-16,3 0-13 15,3 6 12-15,3 4 1 16,2-1-1-16,0 0 6 16,1-3 2-16,2-1-7 15,-2-1-20-15,7-1 15 16,2-2-80-16,-2-1-42 15,2 0-115-15</inkml:trace>
  <inkml:trace contextRef="#ctx0" brushRef="#br1" timeOffset="628234.9562">33128 14984 563 0,'0'0'143'0,"0"0"4"15,0 0-79-15,0 0 4 16,0 0-45-16,0 0 0 16,0 0 30-16,-3-22-35 15,3 19 7-15,0 0-3 16,4 3-23-16,8-1 13 16,-1 1-16-16,6-2 0 15,1 1-3-15,2-1 3 16,0-1 0-16,-1 1-6 15,-3 0-33-15,0-2 4 16,2-2-69-16,-4-4-32 16,0-1-34-16,-1-2-300 15</inkml:trace>
  <inkml:trace contextRef="#ctx0" brushRef="#br1" timeOffset="628566.6232">33448 14696 363 0,'0'0'178'0,"0"0"-55"16,0 0-49-16,0 0-25 16,0 0-18-16,0 0 31 15,0-1-37-15,0 1 1 16,0 0-16-16,0 0-6 0,0 10 11 15,0 3-6-15,3 6 13 16,0-2 32-16,0 3-42 16,2 1 5-16,-1 0-17 15,-1 0 8-15,-1 0-3 16,-2-4-5-16,1-1-5 16,1-3-3-16,1-4-32 15,0-1-24-15,3-6-47 16,-3-2-86-16,1 0-302 15</inkml:trace>
  <inkml:trace contextRef="#ctx0" brushRef="#br1" timeOffset="628903.8685">33600 14607 416 0,'0'0'201'16,"0"0"-110"-16,0 0-11 16,0 0-59-16,0 0 18 15,0 0-10-15,60 47-10 16,-48-22 26-16,0 4-37 0,-5 0-7 15,-4 5 19-15,-3 3-13 16,0 1-7-16,-13 4 0 16,-9 6-2-16,-4-1-6 15,-2-3-22-15,-3-3-38 16,-4-6-4-16,-1-5-75 16,-4-6-172-16</inkml:trace>
  <inkml:trace contextRef="#ctx0" brushRef="#br1" timeOffset="629480.4761">32404 14744 472 0,'0'0'113'0,"0"0"-45"15,0 0-39-15,0 0 6 16,-85 95-6-16,57-54 52 16,1 4-19-16,3 2-40 15,8 1 38-15,4-2-50 0,9-5 13 16,3 0-2-16,0-2-18 16,19-5 39-16,8 0-39 15,7-4 5-15,7-3 7 16,8-5-14-16,3-4-1 15,6-4-12-15,-2-5-65 16,-3-5-5-16,-9-4-126 16,-13 0-510-16</inkml:trace>
  <inkml:trace contextRef="#ctx0" brushRef="#br1" timeOffset="631116.7001">32849 15398 343 0,'0'0'100'15,"0"0"39"-15,0 0-61 16,0 0-5-16,100-43-22 16,-72 33-9-16,-1-1-3 15,1 0-15-15,2-1 8 16,-2-3-18-16,1 2-8 16,-2-1 9-16,1 2-10 15,0-2-5-15,0 3 10 0,-1 0-8 16,-3 2-2-16,-4 1 0 15,-8 4-31 1,-5 3 15-16,-6 1-67 0,-1 0-34 16,-8 0-58-16,-13 0-237 15</inkml:trace>
  <inkml:trace contextRef="#ctx0" brushRef="#br1" timeOffset="631364.5651">32931 15386 325 0,'0'0'71'16,"0"0"32"-16,0 0-51 15,0 0-33-15,98-25 18 16,-77 19-20-16,-1 3-14 15,0 0 29-15,1-1-24 16,-4 1-16-16,-4 2 4 16,-4 0-112-16,-9-2-219 15</inkml:trace>
  <inkml:trace contextRef="#ctx0" brushRef="#br1" timeOffset="636102.5736">6998 14500 638 0,'0'0'10'0,"0"0"103"15,0 0-76-15,0 0 1 16,0 0-5-16,0 0-29 16,0 0-8-16,0 0 8 15,33 45 16-15,-2-9 46 16,2 3-52-16,0 0 0 16,-3 1 28-16,-4-2-26 15,-4-7-14-15,-2-2-2 16,-2-5 13-16,-6-6-23 15,-3-7 10-15,-2-7-72 16,-1-4-20-16,-1-7-98 16,1-25 33-16</inkml:trace>
  <inkml:trace contextRef="#ctx0" brushRef="#br1" timeOffset="636328.4732">7358 14408 689 0,'0'0'58'0,"0"0"-29"16,0 0-21-16,0 0 10 16,0 0 2-16,0 0 1 15,31 56 63-15,-13-25-70 16,1 3-6-16,-2 0 11 16,0 4-15-16,-6-5-3 0,0 0-1 15,-6-7-26-15,-3-2 5 16,-2-8-109-16,-7-5-63 15,-19-8-329-15</inkml:trace>
  <inkml:trace contextRef="#ctx0" brushRef="#br1" timeOffset="636500.3895">7211 14696 220 0,'0'0'395'0,"0"0"-315"16,0 0-58-16,0 0-12 15,0 0 26-15,0 0-8 16,97-29-13-16,-58 16-15 0,0 1 2 16,1-5-4-16,-6 0-126 15,-10-4-445-15</inkml:trace>
  <inkml:trace contextRef="#ctx0" brushRef="#br1" timeOffset="637212.0659">7747 14500 518 0,'0'0'119'15,"0"0"-38"-15,0 0 13 16,0 0-58-16,0 0 45 16,0 0-54-16,-3-10-21 15,1 7 0-15,2 2-6 16,0 0-26-16,0-1-47 15,0 2-84-15,0-4-89 16,8 0-121-16</inkml:trace>
  <inkml:trace contextRef="#ctx0" brushRef="#br1" timeOffset="637522.9122">7747 14500 230 0,'49'-37'318'15,"-49"37"-251"-15,-6 0 4 16,-4 0-11-16,1 5-41 15,-2 5 30-15,-2 1-25 16,5 2-15-16,1 2 23 16,2 0-28-16,3-4-4 15,2-3-8-15,0-1 6 16,0-3-21-16,11-3 32 16,3-1-9-16,2 0 12 15,1 0-6-15,-1 0-4 0,-2 0-3 16,-6 0 11-16,-5 0-15 15,-3 0 5-15,0 7-15 16,0 6 11-16,0 5-12 16,-13 2 6-16,1-1-10 15,3-5-77-15,0-6 61 16,6-5-163-16,0-3-139 16</inkml:trace>
  <inkml:trace contextRef="#ctx0" brushRef="#br1" timeOffset="638052.4071">7699 14565 566 0,'0'0'80'16,"0"0"-39"-16,0 0 34 0,0 0-3 15,0 0-56 1,43-97 58-16,-38 68-57 0,-5 0 4 15,0-1 2-15,0 5-23 16,0 0 0-16,-11 3-1 16,-3 3 18-16,-3-1-25 15,-2 6 8-15,2 0 0 16,-2 2-1-16,8 4 2 16,1 3-1-16,6 3 0 15,2 0-1-15,2 2-12 16,0 0 13-16,-1 0-6 15,1 0 1-15,0 0-7 16,0 0 12-16,0 9-6 0,0 2 12 16,1 0-1-1,4-1-5-15,-1 0-2 0,2 2 2 16,-2-4-18-16,2 1-37 16,-1 3-4-16,4-2-66 15,-2-2-46-15,-2-3-290 16</inkml:trace>
  <inkml:trace contextRef="#ctx0" brushRef="#br1" timeOffset="638707.3655">7727 14280 568 0,'0'0'97'0,"0"0"-87"15,0 0 75-15,0 0-49 0,-55 74-20 16,47-40 43-16,8 0-49 15,0 3 8-15,2-3-18 16,16-5 10-16,3-8-20 16,4-10 10-16,0-8 0 15,-3-3 16-15,0-4-15 16,-5-13 3-16,-1-7 9 16,-10 2 0-16,-3-2-1 15,-3-1-9-15,0 4-3 16,-8 2 12-16,-5 6-8 15,-3 4-4-15,0 5-3 0,6 3 0 16,3 1-5 0,2 0-9-16,4 0 14 0,1 3 0 15,0 11-9-15,0 3 8 16,1 2 1-16,13 2-7 16,5-1 2-16,0-5 11 15,-2-9-3-15,5-3 2 16,-4-3 3-16,5 0-2 15,-4-2-3-15,-4-9 12 16,3-2 5-16,-8-3-14 16,0-1-3-16,-5-2 21 15,-2 2-19-15,-3-1 2 16,0 3-4-16,0-2 11 16,0 5-15-16,-6 2 5 15,-1 1-1-15,4 1 0 16,0 4 0-16,3 2 0 0,0 2-2 15,0 0-19-15,14 3 18 16,13 14-13-16,3 6 16 16,0 6-8-16,-3 1 10 15,-3-1-2-15,-2-5 0 16,-3-8 7-16,-5-6-21 16,2-10-17-16,-2 0 28 15,2-3-9-15,1-11-24 16,0-5-47-16,0 3-42 15,-1 2-99-15,-2 5-190 16</inkml:trace>
  <inkml:trace contextRef="#ctx0" brushRef="#br1" timeOffset="639304.722">8886 14198 802 0,'0'0'118'16,"0"0"-112"-16,0 0-3 15,0 0 8-15,0 0-11 0,0 0 0 16,57 0 26 0,-27 0-26-16,0-8-2 0,2-2-17 15,-5 1-113-15,-4 6-109 16</inkml:trace>
  <inkml:trace contextRef="#ctx0" brushRef="#br1" timeOffset="639499.4718">9035 14469 585 0,'0'0'161'0,"0"0"-99"16,0 0-35-16,0 0 30 15,0 0-14-15,96-36-27 16,-65 20-6-16,1 2-10 0,2 0-4 16,3 2 0-1,-5 2-132-15,-7 2-132 0</inkml:trace>
  <inkml:trace contextRef="#ctx0" brushRef="#br1" timeOffset="640713.2422">10205 14040 648 0,'0'0'38'16,"0"0"-35"-16,0 0 15 0,24 85 30 15,-12-44 53-15,1 5-50 16,1 0-13-16,-3 0 7 16,-3-3-23-16,1-6-8 15,-4-7-14-15,-2-11 11 16,1-8-27-16,-3-7 0 15,2-4-92-15,2-17-45 16,2-18-78-16</inkml:trace>
  <inkml:trace contextRef="#ctx0" brushRef="#br1" timeOffset="641022.381">10363 14026 480 0,'0'0'120'16,"0"0"-58"-16,0 0-49 0,0 0 6 15,0 0 6-15,0 0 18 16,18 70 14-16,-18-39-5 16,0 4-45-16,0 0 12 15,0-3-18-15,-6-3-1 16,-3-8 17-16,6-9-10 16,0-6-5-16,3-4-2 15,0-2 2-15,0 0-1 16,0 0 2-16,0 0-3 15,0 0 27-15,0 0-25 16,9 0-1-16,9 2 19 0,6-1-16 16,6-1 29-1,7 0-33-15,2 0-1 0,7 0-18 16,-1-2-116-16,-4-4-145 16</inkml:trace>
  <inkml:trace contextRef="#ctx0" brushRef="#br1" timeOffset="641713.5939">10966 14380 864 0,'0'0'55'16,"0"0"-52"-16,0 0 60 16,0 0-53-16,0 0 26 0,0 0 34 15,13 3-26-15,-7-22 7 16,0-10-21-16,2-10-20 16,3-9-6-16,-3-2-4 15,-4 6 0-15,-2 5-2 16,-2 10 2-16,0 12 0 15,0 10-3-15,0 4 10 16,0 3-22-16,0 7-22 16,0 13 13-16,0 4 15 15,6 3 18-15,4-5-12 16,2-8 3-16,0-5-3 16,5-7-6-16,0-2 13 0,3-8-4 15,5-19 13-15,-1-5-13 16,0-4 4-16,-9 6-4 15,-6 9 11-15,-3 10-18 16,-5 8 14-16,-1 3-7 16,0 0 0-16,0 12-21 15,0 14-3-15,0 11 21 16,0 6 6-16,0-1 22 16,0-3-25-16,5-5-1 15,7-8-5-15,4-10-11 16,4-8-53-16,3-8-13 15,4-2-38-15,0-23-11 16,1-6-258-16</inkml:trace>
  <inkml:trace contextRef="#ctx0" brushRef="#br1" timeOffset="642470.4545">11451 14162 357 0,'0'0'195'16,"0"0"-69"-16,0 0-1 15,0 0-51-15,-59 84-15 16,53-64-12-16,6-3-40 15,0-4 10-15,3-4-17 16,15-6 0-16,3-3 6 16,6 0-2-16,-3-7 5 15,-2-11-9-15,-7-3 12 16,-5 0-28-16,-8 2 9 0,-2 4-4 16,0 3 5-16,-16 2-10 15,-4 7-14-15,-4 1-11 16,2 2-6-16,10 0 43 15,2 2-20-15,5 3 24 16,5 1 0-16,0-2-17 16,0 0-22-16,3-3 38 15,12-1 2-15,6 0 14 16,4-7 33-16,4-12-29 16,1-3 18-16,-2 0-37 15,-4 2 6-15,-4 1-6 16,-6 7 15-16,-5 5-11 15,-7 4-1-15,-2 3-3 16,0 0 0-16,-8 2 5 16,-7 14-5-16,-1 2 0 0,2 0 15 15,5-1-2-15,6-3-13 16,3-4-12-16,0-3 10 16,0-3-7-16,5 1 3 15,11-5 2-15,2 0 4 16,2 0 23-16,0-12-22 15,-2-4 0-15,-1-6 11 16,-7-1-9-16,-1 1 2 16,-6 2 0-16,-3 3 1 15,0 3 29-15,0 8-24 16,0 2 0-16,0 4 33 16,0 0-44-16,0 0-3 0,1 14-11 15,7 8 14 1,7 7 1-16,-2 0-1 0,1-2 0 15,-1 1 3-15,-2-6 1 16,-4-3-8-16,-3-3 1 16,-2-7 3-16,-2 1-15 15,0-6 14-15,-6 3-29 16,-9-1 26-16,-3-2-20 16,2-4-8-16,1 0 29 15,6 0-10-15,4-3-2 16,5-8 1-16,0-1-23 15,0-3-15-15,0-4-40 16,11 2-82-16,2-3-189 0</inkml:trace>
  <inkml:trace contextRef="#ctx0" brushRef="#br1" timeOffset="643258.7679">11637 14091 570 0,'0'0'100'15,"0"0"33"-15,0 0-23 16,0 0-44-16,0 0 7 15,-81-18-26-15,77 18-33 16,0 0 9-16,-1 13-23 16,4 9-2-16,1 4-10 15,0 3 12-15,0 1 0 16,14-5-3-16,4-4 9 16,3-5-4-16,1-9-2 0,-2-7 0 15,2 0 12 1,-1-11-3-16,-3-14-2 0,-3-6 0 15,-6-5 2-15,-4-3 7 16,-5-2-16-16,0-6 0 16,-11 2 2-16,-5-1-2 15,1 7 0-15,0 9-1 16,6 10 7-16,3 10 37 16,4 7-40-16,2 3-1 15,0 0-2-15,0 0-7 16,2 24-19-16,14 9 17 15,8 12 9-15,3 1 13 16,1-1-13-16,2-6-8 16,3-3-1-16,1-11-62 15,2-10-67-15,0-12-84 0,-7-3-445 16</inkml:trace>
  <inkml:trace contextRef="#ctx0" brushRef="#br1" timeOffset="644171.8089">12575 14109 563 0,'0'0'107'15,"0"0"-48"-15,0 0-13 16,0 0 19-16,0 0 12 16,0 0-23-16,0 18 43 15,0-18-38-15,0 0-8 16,2-9 7-16,1-11-26 16,2-7-26-16,4-4-6 15,-1 6-8-15,0 7 0 16,-1 5 4-16,-6 13-11 15,2 0 12-15,2 0-26 16,2 5 0-16,5 10 22 0,2 0 14 16,-2-2-12-16,-1-3 5 15,3-7-2-15,-1-3 2 16,2 0 3-16,0-17 1 16,3-10-4-16,0-6 3 15,-6-1-15-15,0 8 6 16,-6 10 6-16,-3 9 3 15,-3 7-3-15,0 0-8 16,1 20-7-16,2 13 15 16,2 10-6-16,1 4 8 15,1-4-2-15,5-4 12 16,0-3-12-16,4-7-1 16,2-9-32-16,5-11-76 15,4-9-44-15,-2-4-150 0</inkml:trace>
  <inkml:trace contextRef="#ctx0" brushRef="#br1" timeOffset="644681.5428">13258 14157 836 0,'0'0'25'0,"0"0"-4"0,0 0 47 15,0 0-40-15,0 0 18 16,96-12-4-16,-68 1-30 16,3-3 24-16,2-2-33 15,-6-1-2-15,-3-1 17 16,-8 0-14-16,-4 3 0 15,-10 0-4-15,-2-2 5 16,-8 4-16-16,-17 0-13 16,-11 5-18-16,-4 3 17 15,-1 4 2-15,10 1 23 16,10 0 15-16,12-2 2 16,8 1 38-16,1-2-46 0,0-2 2 15,9-7 18 1,19-2-28-16,10 1 3 0,8 3-4 15,-1 8 6-15,-7 2-10 16,1 9 4-16,-11 14 0 16,-7 7-2-16,-4 7 7 15,-14 4-5-15,-3 4 0 16,-5 0 3-16,-16 0 12 16,-4-3-15-16,4-6-28 15,2-4-19-15,1-11-98 16,6-13-123-16</inkml:trace>
  <inkml:trace contextRef="#ctx0" brushRef="#br1" timeOffset="645649.4893">14441 13984 429 0,'0'0'329'15,"0"0"-275"-15,0 0 3 16,0 0-17-16,-88-16-8 16,63 32-24-16,-1 6 10 15,7 6-16-15,-2 2 10 16,13-1 35-16,4-2-47 16,4-5 0-16,0-5-4 15,15-6 0-15,6-5-3 16,0-6 0-16,6 0 7 15,-3-14 37-15,-2-11-32 16,-6-2 11-16,-1 1-16 0,-7 1 14 16,-5 5 1-1,-3 4-15-15,0 5 6 0,0 5 27 16,0 1-32-16,0 5 16 16,0 0-17-16,0 0-6 15,0 0-3-15,0 0-28 16,4 10 17-16,2 0 15 15,1-1 5-15,-2 0-2 16,-4-2 0-16,1 0-24 16,0-4 26-16,-1 0-22 15,-1 0-66-15,2-3 49 16,-2 0-62-16,0 0-60 0,0-3-211 16</inkml:trace>
  <inkml:trace contextRef="#ctx0" brushRef="#br1" timeOffset="645771.3836">14441 13984 614 0</inkml:trace>
  <inkml:trace contextRef="#ctx0" brushRef="#br1" timeOffset="646721.7137">14441 13984 614 0,'25'5'53'0,"-50"-5"-46"0,-3 11 50 16,-4 7 9-16,-2 4-53 15,1 5 37-15,6-1-13 16,5-4-33-16,10 0 47 16,8-2-51-16,4-1 1 0,0-3-9 15,8-6 8-15,11-3-9 16,4-4 9-16,4-3 0 16,3-3 12-16,0-13-12 15,-3-4 9-15,-8 1 1 16,-6 2-5-16,-6 3-5 15,-7 4 0-15,0 5 6 16,0 4-23-16,-3 1 13 16,-8 0-43-16,-1 0 46 15,3 6-28-15,3 8 29 16,3 1 0-16,3-1-5 16,0-2 0-16,0-1-10 0,12-5 12 15,3 1-9 1,2-7 9-16,3 0 3 0,6-10 8 15,-2-12-6-15,1-9 19 16,0-2-21-16,-2-9 2 16,-7 2 22-16,-3-3-21 15,-5 3-2-15,-5 4 22 16,-3 2-9-16,0 7 3 16,0 1-10-16,-9 3-5 15,0 3 39-15,0-1-36 16,2 4 1-16,4 6 2 15,0 2-3-15,1 6 4 16,2 3-9-16,0 0-5 0,0 0-5 16,0 0-7-1,0 17 5-15,12 6 7 0,3 9 5 16,0 5 8-16,3 5-8 16,-2 3 0-16,4-4 7 15,-1 0-3-15,-4-5-4 16,6-4 2-16,-5-6 3 15,4-6-2-15,-1-3-3 16,-1-7 0-16,1-3-5 16,-1-5 5-16,2-2 0 15,-7 0-2-15,2-3 10 16,-4-6 7-16,-1-6-15 0,-1-1 0 16,-3-3 22-1,-2-1-20-15,-2-2-2 0,-1-5 1 16,-1 1 11-16,0-5-12 15,0 1 0-15,0 1 0 16,0 0-6-16,0 9 8 16,-3 4-2-16,2 8 0 15,1 4 4-15,-2 4-12 16,2 0 6-16,0 0-34 16,0 19 29-16,0 9-1 15,3 9 7-15,9 4 1 16,-3-2 0-16,5-5 13 15,-1-4-13-15,1-7 0 0,-1-8-6 16,-3-5 6 0,-2-5-1-16,-4-5-8 0,0 0 9 15,3 0 18-15,-1-16 4 16,3-6-12-16,1 1 10 16,-4-3-13-16,0 5-7 15,-2 3 0-15,0 0 7 16,-1 2-19-16,-2 2 12 15,5 0-56-15,-2 3-17 16,2-3-140-16,-1 5-269 16</inkml:trace>
  <inkml:trace contextRef="#ctx0" brushRef="#br1" timeOffset="647299.4645">15159 13883 391 0,'0'0'147'0,"0"0"-93"16,0 0-22-16,0 0 7 15,0 0-27-15,0 0 9 16,-9-8 0-16,9 8-13 16,0 0 14-16,0 5-22 15,0 10 7-15,0 4 48 16,0 8-21-16,6-3 9 0,5 5-7 16,0-4-23-1,1-4 15-15,0-5-19 0,-3-5-3 16,0-5 26-16,1-6-22 15,1 0 13-15,-1-6 29 16,5-14-13-16,-1-8 12 16,-1-4-51-16,-4-5 5 15,-5 1 1-15,-1 2-3 16,-3 6-6-16,0 12-16 16,0 5-58-16,2 8-18 15,-2 3-117-15,5 0-283 16</inkml:trace>
  <inkml:trace contextRef="#ctx0" brushRef="#br1" timeOffset="648161.616">15473 13917 448 0,'0'0'340'15,"0"0"-281"-15,0 0 32 16,0 0-70-16,0 0 3 15,-80 84 6-15,80-64-25 16,0-2 10-16,4-4-15 16,9-3 0-16,4-6-1 15,1-5 8-15,-2 0 4 16,-1-7-2-16,-6-9-2 16,-3 0-5-16,-6-5-2 0,0 9-9 15,0 2-4 1,0 4 7-16,-9 6-1 0,3 0-24 15,0 0 1-15,1 0 26 16,1 3-17-16,3 5-21 16,1 0 21-16,0-4-29 15,5 0 27-15,8 0 15 16,0-1 16-16,2 1-3 16,0-2-5-16,0 3 0 15,0-1 17-15,0-4-15 16,-2 0 9-16,0 0 9 15,0 0 2-15,1-12 40 16,1-5-40-16,2-3-9 0,-2-6 9 16,1 0-12-1,-2-6-10-15,-5 3 11 0,1 3-10 16,-9 11 31-16,-1 5-18 16,0 8-9-16,0 0 30 15,0 2-35-15,0 0-11 16,0 4-5-16,0 18 16 15,-4 7 11-15,0 5-11 16,2 0 0-16,2-3 0 16,0-9 0-16,0-2 0 15,10-6-3-15,-1-5 4 16,2-7-14-16,2-2 5 0,2 0 8 16,3-11 26-1,-3-8-26-15,1-3 0 0,-5 2-2 16,-3 2 7-16,-3 4 7 15,-3 5-12-15,-2 2 0 16,0 4 9-16,0 3-9 16,0 0-1-16,0 0-8 15,0 13-7-15,0 9 12 16,0 13 4-16,0 5 0 16,0 5 5-16,0-1-5 15,0 2 0-15,-9-5 0 16,1-4 4-16,2-11-11 15,0-9 7-15,5-8 0 16,1-6-13-16,0-3 12 16,0 0 1-16,0-12 3 0,3-10 3 15,12-8-5-15,3 2-1 16,4-1-46-16,-1 6-1 16,-2 3-91-16,-5 2-165 15</inkml:trace>
  <inkml:trace contextRef="#ctx0" brushRef="#br1" timeOffset="648628.0458">16423 13711 685 0,'0'0'116'0,"0"0"-91"15,0 0 12-15,0 0-37 16,0 0 0-16,0 0 68 15,26 74-38-15,-19-44-2 16,-1-1-9-16,-3-7-18 16,-1-5-1-16,-2-11-47 15,0-6-84-15,0-18-22 16</inkml:trace>
  <inkml:trace contextRef="#ctx0" brushRef="#br1" timeOffset="649435.4074">16423 13711 665 0,'44'3'60'15,"-61"4"65"-15,-1 1-67 16,0 4-38-16,-1 6 26 16,7 5-37-16,2 3 36 15,7 5-45-15,3-2 2 16,0-2-1-16,10-8 1 15,5-6-4-15,6-10-2 16,3-3 4-16,-2-9 4 16,2-18-4-16,-5-4 1 0,-5-2 14 15,-2 5-15-15,-6 5 0 16,-3 10 8-16,-3 8-6 16,0 5 20-16,0 0-22 15,0 7-23-15,0 16 15 16,0 13 10-16,0 6-2 15,0 1 3-15,0-5 6 16,0-7-14-16,0-11 5 16,0-6-25-16,0-8 23 15,0-6-21-15,0 0 9 0,0-20-1 16,0-9-115 0,0-9 87-16,0 0 7 0,0 0 17 15,7 7 6 1,4 12 14-16,2 9-1 0,-2 8 0 15,0 2-1-15,0 2-7 16,1 12 8-16,4-1 0 16,3 1 8-16,1-7-8 15,4-7-8-15,0 0 8 16,-5-7 16-16,-1-10 20 16,-3 0 9-16,-5-3-20 15,-2-1 25-15,-4-2-35 16,-2 0-12-16,-1 2-3 15,-1 0 0-15,2 3 23 0,-2 0-17 16,0 2-5-16,0 4 32 16,0 1-33-1,0 6 9-15,0 2-9 0,1 3 11 16,-1 0-12-16,0 0 1 16,6 0-11-16,0 3 3 15,6 10 16-15,4 12 3 16,3 4 10-16,-3 5-11 15,0 2 20-15,-1 2-20 16,-3-9-10-16,0-4 42 16,-6-11-42-16,-2-9 2 15,-2-3 8-15,1-2 0 16,2-7 31-16,3-19-21 0,3-11-15 16,-2-4-5-1,-1-1-67-15,0 9-76 0,-3 10-45 16,-2 9-88-16</inkml:trace>
  <inkml:trace contextRef="#ctx0" brushRef="#br1" timeOffset="649723.5678">17041 13743 365 0,'0'0'148'0,"0"0"-10"15,0 0-12-15,0 0-15 16,0 0-54-16,0 0 3 15,71-49-46-15,-59 30-9 16,-2 3 9-16,-3 5-13 16,-4 6 1-16,-3 2 7 0,0 3-5 15,0 0-8-15,0 3-5 16,0 16 9-16,0 3 10 16,0-2-9-16,0 0 21 15,4-4-16-15,13-4-1 16,7-5-5-16,6-7 0 15,5 0-9-15,8-12 1 16,-1-14-128-16,-6-8-310 16</inkml:trace>
  <inkml:trace contextRef="#ctx0" brushRef="#br1" timeOffset="651363.8155">17093 13650 552 0,'0'0'141'15,"0"0"-63"-15,-1-72-9 16,-4 45 0-16,-3 2-33 0,1 4 4 16,0-1 36-16,-1 5-34 15,4 6-2-15,1 3-2 16,3 6-27-16,0 2 13 15,0 0-24-15,0 0-4 16,0 0-10-16,0 14-9 16,3 13 23-16,10 9 0 15,5 0 5-15,-1 2 9 16,0-5-14-16,0-3 0 16,1-7 22-16,-4-9-22 15,-3-6-2-15,-2-6 2 16,0-2 1-16,7-5 40 15,7-21-5-15,0-11-21 16,2-4 6-16,-6 0-21 0,-4 10-16 16,-5 7-40-16,-4 12-34 15,-3 9 2-15,0 3-70 16,0 7-105-16,0 12 120 16,1 6-76-16,-2-3-60 15,2-3 263-15,1-4 16 16,0-3 105-16,-1-3 52 15,1-5-48-15,-2-1 42 16,1-3-56-16,0 0-12 16,2 0 21-16,5 0-29 15,2-14 12-15,4-5-51 16,-1-1-33-16,-2-2 14 16,-3 5-12-16,-3 8-5 0,-5 3 33 15,-2 6-9-15,1 0-24 16,1 3-9-16,3 14 8 15,4 10 1-15,2-1 0 16,7 1 0-16,7-7-50 16,4-11-104-16,1-9-130 15</inkml:trace>
  <inkml:trace contextRef="#ctx0" brushRef="#br1" timeOffset="652544.3805">17782 13618 784 0,'0'0'119'0,"0"0"-6"15,0 0-83-15,14-76-17 16,0 37 27-16,2-2-34 15,-2 0 8-15,0 4 1 16,-5 8-2-16,-2 7 10 16,-4 11-3-16,-3 8-6 15,0 3 4-15,0 0-18 16,0 13-27-16,-13 13 22 16,1 8 10-16,3-1-2 15,3-3-3-15,6-9 0 16,0-4-6-16,0-5 6 15,15-5-1-15,0-2-4 0,7-5 10 16,5 0 9-16,1-6-14 16,4-8 1-16,-3-4 9 15,0-2-10-15,-5 4 0 16,-6-1-2-16,-4 5 13 16,-8 0-9-16,-2 6-2 15,-4 2 0-15,0 3 2 16,0 1-2-16,0 0-13 15,-8 5-3-15,-4 13 16 16,0 8-4-16,2 6 4 16,5 4 0-16,2 1-4 15,3 0 10-15,0-5-8 16,0-6 4-16,0-9-1 16,0-9-1-16,0-3-3 0,0-5 3 15,0 0-15 1,0 0 15-16,0-15-15 0,0-7-3 15,9-6-28-15,6 1 32 16,6 0-21-16,3 5 23 16,-2 5 0-16,2 5 9 15,-5 2 3-15,2 3 0 16,-3-1 4-16,5 2-6 16,-1-4 2-16,-1 3 0 15,1-3-9-15,-1-2 14 16,-4-2-5-16,-3-1 0 15,-5 3 2-15,-6 6-4 16,-3 2-1-16,0 2 3 0,0 2-13 16,-4 0-3-16,-7 4 16 15,0 14-3-15,3 1 3 16,2 3 13-16,3 0-13 16,3 0 2-16,0-3 6 15,0-5-8-15,6-5 0 16,5-4-7-16,2-5 18 15,2 0-7-15,3-2-4 16,-2-12 2-16,1-1 15 16,-7 1-15-16,-1 1 1 15,-6 2-3-15,-3 2 1 16,0 3 12-16,0 2-13 0,0 3 0 16,0-1-8-1,0 2 11-15,0 0-6 0,-2 0 0 16,2 0-2-16,0 0-4 15,0 0 7-15,0 5-1 16,0 8-1-16,12 1 8 16,5 2 13-16,1-4 4 15,4-1-16-15,3-5 9 16,5-6-14-16,1 0-1 16,4-9-13-16,-5-13-150 15,-4-5-526-15</inkml:trace>
  <inkml:trace contextRef="#ctx0" brushRef="#br1" timeOffset="653112.7826">19181 13239 714 0,'0'0'124'16,"0"0"-60"-16,0 0 13 15,0 0-69-15,0 0 2 16,-89 34 36-16,65-10-19 16,3 5 5-16,6 0-12 15,6-5-16-15,6-6 5 16,3-7-9-16,0-5 0 15,9-6-3-15,15 0 15 0,3-13-4 16,0-11-8 0,0-1 5-16,-8 1 4 0,-5 3-9 15,-7 8 0-15,-4 6 8 16,-3 3-1-16,0 4 4 16,0 0-6-16,0 0-5 15,0 0 0-15,3 0-21 16,1 10 21-16,4 5-1 15,8 5 2-15,5-2-2 16,15-2 0-16,9-6-44 16,8-10-68-16,4 0-165 15</inkml:trace>
  <inkml:trace contextRef="#ctx0" brushRef="#br1" timeOffset="654559.9158">20242 13271 656 0,'0'0'125'0,"0"0"-89"15,0 0 6-15,0 0 23 16,0 0-27-16,0 0-25 15,76-83-7-15,-58 52-5 16,-8 3 4-16,-5 3-5 16,-4 8 0-16,-1 3-9 15,0 9 6-15,0 4-1 16,-10 1 2-16,-1 3-8 16,-5 16 10-16,4 2 0 0,3 4 4 15,6-1-11 1,3-4 7-16,3-1-21 0,9-5 12 15,2-5 2-15,0-4-6 16,1-4 13-16,3-1 0 16,3 0 10-16,2-5-7 15,0-9-3-15,3-3 2 16,0 0 5-16,0 2-7 16,-5 2 2-16,1 4-2 15,-6 6 0-15,-1 3-1 16,0 0 1-16,-6 14-5 15,-1 6 0-15,-4 5 4 16,-4 1 1-16,0-2 0 0,0-1 9 16,0-9-3-16,0-3-4 15,0-7-2-15,0-4-19 16,0 0 1-16,0-15 13 16,10-10-44-16,6-1 48 15,0 2-36-15,1 4 34 16,-3 4-3-16,1 4 12 15,0 2 3-15,-1 0-9 16,2 1 2-16,-1-1 8 16,3 0-8-16,-3-2-2 15,1-2 2-15,-4 2-1 16,-2-1-1-16,-5 4 1 0,-5 7-1 16,0 2 35-1,0 0-20-15,-13 2-11 0,-7 15-4 16,-4 8 0-16,0 3 18 15,9-1-15-15,2-3 1 16,9-4 9-16,4-2-11 16,0-8-4-16,0-4-15 15,13-6 17-15,5 0 1 16,3-10 2-16,1-14 6 16,-1-3 12-16,0-2-19 15,-8 0 3-15,1 0-3 16,-7 2 14-16,-2 3 17 0,-2 3-21 15,-3 2-11 1,0 3 23-16,0 2-18 0,0 2-2 16,0 4 7-16,0 4-11 15,0 1 0-15,0 3 0 16,0 0-7-16,0 1 0 16,0 16-19-16,3 7 26 15,10 7 3-15,2-2 0 16,4-1 5-16,0-6-8 15,0-5 0-15,3-9-11 16,0-8 13-16,2 0-2 16,3-8 1-16,0-10 0 15,-5-2-1-15,-7 3-5 16,-3 5 5-16,-6 6-8 16,-4 3 13-16,-2 3-10 0,0 0 3 15,0 0-4-15,0 0 2 16,0 0-37-16,3 0-12 15,0 2 47-15,4 5-13 16,3 1 4-16,3 3 4 16,4-1 11-16,0 2-1 15,2-3-14-15,0-1-45 16,-2-6 30-16,-2-2-27 16,-3 0 37-16,-2-14 10 15,1-7 10-15,-2-4-6 16,-5-4 6-16,-1 1 0 15,-3 0 55-15,0 1-15 0,-3 1 39 16,-12 1-26-16,-4 6-32 16,-2 5 10-16,0 6-27 15,0 7 0-15,2 1 3 16,2 0-7-16,3 3-1 16,4 8-3-16,9 1-59 15,1 0-47-15,3-5-34 16,16-2-295-16</inkml:trace>
  <inkml:trace contextRef="#ctx0" brushRef="#br1" timeOffset="654865.6588">21509 12839 787 0,'0'0'102'15,"0"0"-35"-15,0 0-61 16,0 0 5-16,0 0 0 16,0 0-4-16,-31 59 7 15,21-30 26-15,4-2-34 16,6 2 18-16,0-3-5 16,0-6-16-16,16-6-3 15,8-7-3-15,12-7 3 16,3-7 25-16,3-14-25 0,-1-6-7 15,-5 3-31-15,-9 3-43 16,-9 7-13-16,-8 3-37 16,-10 8-30-16,0 3-266 15</inkml:trace>
  <inkml:trace contextRef="#ctx0" brushRef="#br1" timeOffset="655263.2248">20530 13680 817 0,'0'0'103'0,"0"0"-50"15,0 0-17-15,0 0 31 16,122-62-41-16,-49 34 1 16,12-3 42-16,10-3-52 15,9-3 2-15,6-1-6 16,-1 2-8-16,-2 2 4 16,-10 1-9-16,-10 5 0 15,-17 4 6-15,-15 6-6 16,-18 5 0-16,-13 6-1 15,-12 4-13-15,-6 3 5 16,-6 0-37-16,0 0-5 0,0 0 30 16,0 7-70-16,-12 6 20 15,-3 3-72-15,-3-2-34 16,0-4-243-16</inkml:trace>
  <inkml:trace contextRef="#ctx0" brushRef="#br1" timeOffset="656816.1437">22072 12925 164 0,'0'0'348'0,"0"0"-257"16,0 0-5-16,0 0 6 15,0 0-65-15,0 0 4 16,-15-12-13-16,22 7-9 16,19-3 22-16,8-6 9 0,8-3-11 15,4-2 3-15,-2-1-26 16,-3 1-6-16,-8 0 3 15,-7 2-1-15,-9 4 9 16,-6 0-11-16,-7 2 0 16,-4-1 10-16,0 1-10 15,-12 0-12-15,-10 1-25 16,-2 4-5-16,-3 1 8 16,6 4-17-16,9-1 51 15,9 2 24-15,3 0-24 16,0 0-18-16,0 0 9 15,18 10 9-15,8 5 29 0,7 1-16 16,4 1 7-16,-1 0 14 16,1 0-24-16,-7 2-11 15,-8 3 1-15,-4 0 0 16,-9 4-3-16,-9 4 2 16,0 4 1-16,-18 4-6 15,-10 1-37-15,1-4-29 16,8-11-85-16,11-17-413 15</inkml:trace>
  <inkml:trace contextRef="#ctx0" brushRef="#br1" timeOffset="658353.4286">22974 12296 778 0,'0'0'94'16,"0"0"35"-16,0 0-118 15,0 0 5-15,0 0-32 16,0 0 13-16,0 68 3 16,-1-23 37-16,-1 1-27 15,2-4 35-15,0-9-45 16,9-7 0-16,5-8-4 16,2-11 4-16,5-5 0 0,6-2 9 15,3-7 3-15,4-10 24 16,-3-4-36-16,-4 1 3 15,-7 3 8-15,-7 5-11 16,-5 1 0-16,-7 5 9 16,1 2-8-16,-2 3-1 15,0-1 0-15,0 2 0 16,0 0 6-16,0 0-6 16,0 0 0-16,0 0-11 15,0 0 23-15,0 0-26 16,1 0-2-16,2 12 7 15,5 9-6-15,2 2 20 0,3 3-6 16,4-6 1-16,-1-3 0 16,2-5-5-16,1-8 4 15,-2-4 1-15,4-4 5 16,-3-16 8-16,4-8-12 16,-1 1 13-16,-5-5-13 15,1 1 4-15,-5-1-5 16,-8 1 0-16,-2 0 7 15,-2 4-7-15,0 3 0 16,-5 4-9-16,-8 5-20 16,-2 1 20-16,0 4-7 15,2 0 5-15,5 6-9 16,2 1 15-16,4 1 4 0,2 2-1 16,0 0-12-1,0 0 14-15,0 0-35 0,0 12 35 16,2 1-17-16,10 0 17 15,6 2 0-15,4 0-5 16,1 1 13-16,2 1-8 16,0 1 0-16,-1 3 0 15,-3 1-12-15,-3 4 22 16,-3-1-10-16,-6 2 0 16,-3-1 6-16,-3-4-10 15,-2-2 4-15,-1-7 0 16,0-5 0-16,2-6 0 15,-2-2-23-15,1-2 22 16,5-17-15-16,0-8-28 0,2-2-37 16,1-2 3-16,-1 6 64 15,0 6 3-15,-4 7 9 16,0 7 2-16,-1 3 6 16,0 2 4-16,1 0-10 15,3 0 0-15,2 0 2 16,2 0 1-16,1 0-3 15,0-2 20-15,1-3-9 16,-3 0 19-16,0 0-27 16,-4 0 0-16,-2 3 23 15,-3-1-25-15,1 1 14 16,-1-1 3-16,1-2-1 16,-1 0 3-16,2-1-20 0,0 1 0 15,-1 0-3 1,-1 0 8-16,-1 0-5 0,2 0 0 15,-2 2 1-15,0-1 11 16,0-1-5-16,0 0 0 16,0-3 26-16,0 0-31 15,0-1-2-15,0 1 1 16,0 1 4-16,0 0-7 16,0 1 2-16,0 1 0 15,0 4-12-15,-3-1 12 16,1 2-4-16,-1 0 1 15,2 0-19-15,-2 0 18 0,0 0-11 16,0 2 15 0,-1 9 21-16,4 4-21 0,0 6-2 15,0 1 0-15,0 0 4 16,0 0 9-16,8-1-11 16,1-1 3-16,2-6 10 15,2 0-11-15,1-8-2 16,3-4 0-16,7-2 1 15,4-2-1-15,4-18-4 16,1-2-59-16,-4-4-83 16,-9 2-283-16</inkml:trace>
  <inkml:trace contextRef="#ctx0" brushRef="#br1" timeOffset="659165.6861">24198 12247 489 0,'0'0'234'0,"0"0"-212"0,0 0-17 15,0 0 17-15,0 0-13 16,0 0 8-16,80 0 13 16,-53-1 1-16,1-10-1 15,2-6-10-15,-4 0-16 16,-3-2 36-16,-8 0-39 16,-7 3 6-16,-5-1 3 15,-3 2 4-15,0 2-8 16,-2 5-6-16,-5 1-14 15,-4 2 8-15,2 3-15 0,5 1-13 16,-1 1 14-16,4 0 6 16,1 0 14-16,0-1 0 15,0-1 2-15,0 1-6 16,1 1-1-16,10 0 0 16,8 0 3-16,8 1-5 15,4 11 7-15,5 9 0 16,-5 1 1-16,-2 2 18 15,-7 0-19-15,-7-2 0 16,-7 0-3-16,-8-4 6 16,0-2-4-16,0-2 2 15,-12 0 8-15,-3-3 21 16,-2 1-30-16,4-4-4 16,6-2-48-16,5-6-90 0,2 0-218 15</inkml:trace>
  <inkml:trace contextRef="#ctx0" brushRef="#br1" timeOffset="661016.4858">25015 12082 600 0,'0'0'89'0,"0"0"-29"0,0 0-20 16,0 0-38-16,0 0 38 16,15-107-29-16,-3 65 3 15,0-2 24-15,1-1-17 16,-2 3 7-16,-5 4 1 15,-3 8-20-15,-3 6 34 16,0 7-35-16,0 8 7 16,0 4 8-16,0 5-23 15,0 0-4-15,0 0-23 0,0 14 1 16,0 15 26 0,-9 10 0-16,-2 8 2 0,-1 8 14 15,2 1-14 1,1 1 7-16,6-4 9 0,3-6-17 15,0-8 11-15,4-7-12 16,11-7-2-16,3-7-2 16,3-7 8-16,-2-3-2 15,2-8-2-15,0 0 1 16,-3-3 16-16,-2-12-15 16,-4 0-2-16,-7-3 0 15,-5 1-3-15,0-2-9 16,-6 1-11-16,-15 2-7 15,0 3 24-15,-6 2-35 0,3 2 0 16,4 2 22-16,6 3-11 16,9 1 30-16,4 1 0 15,1 2-23-15,0-2 22 16,8-1-24-16,8-2 25 16,10-2 3-16,3-7 1 15,1 2 1-15,-3-3-5 16,-3 1 5-16,-8 3 1 15,-6 2-6-15,-3-1 0 16,-7 3 1-16,0 3 7 16,0 1-7-16,-7 3-1 15,-6 0-1-15,0 0-7 16,-3 7 16-16,2 5 10 0,5 3-16 16,0 1 17-1,8 1-19-15,1 0-9 0,0-2 9 16,13-2 4-16,5-2-4 15,3-3 0-15,-2-6 1 16,-4-2 0-16,-7 0 10 16,-3 0-11-16,-5 0 8 15,0 0 34-15,0-10-40 16,0-2 3-16,-10-3-5 16,-2 1-7-16,-1 2 6 15,2 0 1-15,5 6 0 16,3 0 2-16,2 4-2 0,1 2-15 15,0 0 15 1,0 0-22-16,0 0-21 0,3 0 25 16,7 0 17-16,3 0-7 15,0 0 8-15,-1 2-1 16,2-2-5-16,0 0 8 16,1 0-4-16,0-3 2 15,1-4 0-15,-2 1 2 16,-1 3-2-16,-3 3 0 15,4 0-7-15,-1 7 17 16,1 8-1-16,5 0-1 16,5-2-5-16,6-5 7 15,9-6-7-15,8-2-6 16,4-19-53-16,1-15-240 16</inkml:trace>
  <inkml:trace contextRef="#ctx0" brushRef="#br1" timeOffset="662398.2764">25884 11560 269 0,'0'0'289'0,"0"0"-167"15,0 0-45-15,0 0-15 0,0 0-55 16,0 0-5 0,-44 22 66-16,20 0-53 0,6-1 11 15,3-2 23-15,12-1-42 16,3-1-7-16,0 2-2 16,12-2 2-16,8 2-2 15,3 1 10-15,0-1-8 16,-1-2 12-16,-7 1-9 15,-4-4 4-15,-6-2-7 16,-5 0 1-16,0-3-1 16,0-3 0-16,0-3 0 15,0-1-3-15,-1-2 3 16,1 0-4-16,0-3-34 0,0-14-20 16,16-4 46-1,5-2 1-15,4 4 9 0,0 4 2 16,-5 2 13-16,-2 6 0 15,-4 1 0-15,-1 0-8 16,-4 0 32-16,0 1-33 16,0-2 10-16,3-1 11 15,-3-1-7-15,1-2-1 16,-3 0-12-16,0 0 1 16,-3 0 14-16,-2-2-17 15,-2 2-3-15,0 3 10 16,0 1-10-16,0 7 2 15,0 0-2-15,0 0 0 16,0 0-8-16,0 0-2 0,0 11 6 16,-2 4 4-16,1 3 1 15,-1-4-1-15,2 3-3 16,0 0 3-16,0-2-11 16,8-3 2-16,3-1-2 15,3-5 9-15,1-3-10 16,1-3 10-16,2 0-2 15,2 0 4-15,-1-11 2 16,0 0-2-16,-2-1 0 16,-1-1-2-16,-2 4 7 15,0-2-10-15,0 2 5 16,-2-1 0-16,3 1 5 16,-3 1-5-16,1 0-2 15,-2 2-2-15,-4 3 4 16,-4 1-1-16,-3 2-7 0,0 0-18 15,0 0 23-15,-13 2-22 16,-7 11 25-16,-2 2 10 16,1 1-9-16,5 1 1 15,7-1-2-15,4-1 8 16,5-4-16-16,0 0 8 16,0-5-9-16,6-2 3 15,9-2 6-15,1-2 12 16,2 0-12-16,-1-9 3 15,-4-3 3-15,-4 0-3 0,-4 1-3 16,-5 2 7 0,0 1-1-16,0 2-12 0,0 0 2 15,-5 4-18-15,1 2 15 16,-1 0-12-16,5 0 16 16,0 0-3-16,0 0-13 15,0 5-2-15,0 3 19 16,0 1 4-16,8 3-5 15,2-2 3-15,3 0 0 16,1-4-1-16,2 0 0 16,-2-6-7-16,0 0 1 15,-1 0-4-15,-6-3 6 16,2-8 6-16,-5-2-1 0,2 0 22 16,0-3-15-1,2-3-5-15,2 0-2 0,2-2 0 16,3 0 7-16,0-2-7 15,0 4 0-15,0 5 1 16,0 5 0-16,-2 2-2 16,-1 4 1-16,1 3 0 15,-3 0-8-15,0 0 8 16,-4 17-8-16,-2 5 5 16,-4 6-7-16,0 4 6 15,0-3-2-15,0-4 6 16,-4-7 18-16,4-7-13 15,0-7 1-15,0-4 10 16,4 0-4-16,16 0 22 0,5-14-5 16,7-3-25-16,-1 0-8 15,-3 3 2-15,-5 6-57 16,-13 4-43-16,-10 4-88 16</inkml:trace>
  <inkml:trace contextRef="#ctx0" brushRef="#br1" timeOffset="663619.0696">25825 12425 574 0,'0'0'57'0,"0"0"-25"16,0 0-30-16,-110 66-2 15,77-46 25-15,6-5 16 16,13-5 11-16,10-4-27 15,4-1-11-15,7-4-14 16,19 2 4-16,3 0 30 16,3 2 24-16,-4 0-49 15,-7 4 10-15,-3 1-19 16,-10 3 0-16,-7 6 15 16,-1 3-13-16,-5 1-2 0,-15 1 33 15,0-3-28-15,-1-4 0 16,11-10-5-16,4-7 9 15,6 0-20-15,0-5-2 16,12-17-9-16,13-4 16 16,6-1-4-16,2 3 8 15,-1 6-3-15,-6 4 5 16,-6 4 17-16,-1 1-16 16,-5 2 17-16,-4 0 4 15,-1 0-6-15,-1-1 17 16,0-2-24-16,0-4 3 15,-1-2 8-15,3-2-20 0,0-2 1 16,-3-1-1 0,1 4 3-16,-4 2-3 0,-1 7 0 15,1 4 4-15,-4 3-5 16,0 1 1-16,0 0-18 16,0 0 17-16,4 0-10 15,-1 8 11-15,3 5 0 16,1 3 2-16,5 1 4 15,1 3-6-15,4-3 0 16,1-1-6-16,-2-6 3 16,1-3-61-16,-4-7-69 15,-7 0-136-15</inkml:trace>
  <inkml:trace contextRef="#ctx0" brushRef="#br1" timeOffset="663762.2802">26019 12465 235 0,'0'0'486'0,"0"0"-386"16,0 0-38-16,0 0-61 16,0 0-1-16,0 0-42 15,86-59-54-15,-42 54-108 16,0 4-269-16</inkml:trace>
  <inkml:trace contextRef="#ctx0" brushRef="#br1" timeOffset="664362.7788">26372 12472 636 0,'0'0'181'0,"0"0"-96"16,0 0-38-16,0 0 6 15,0 0-45-15,0 0 14 16,-80 66 19-16,75-45-40 16,5-1 1-16,0-3-2 15,5-1 0-15,11-3 10 16,2-8-10-16,4-5 0 15,-1 0-7-15,-1-4 7 16,-4-9-12-16,-7 1-9 16,-7-2 0-16,-2 1 11 15,0 1 5-15,-16-2-12 16,-1 4 13-16,-4 5-6 16,4 1 10-16,1 3-2 15,7 1 3-15,5 0-9 16,2 0 8-16,2 2-12 0,0 10 0 15,3 2 13-15,8 0-3 16,5 0 2-16,1-2 0 16,2 0-8-16,0-5 1 15,-2-4-11-15,-3-3 7 16,-3 0 17-16,-2-3-6 16,1-11 17-16,-2-3-12 15,1-3 27-15,1-1-32 16,1-1 3-16,-1 1 10 15,3 1-12-15,1 2-2 0,-1 7-4 16,1 3 4-16,-2 6-9 16,2 2 9-16,0 0 1 15,-1 0-15-15,-1 5 15 16,2 9-3-16,-1 3-1 16,3 1 8-16,0 1-4 15,1-3 0-15,3-1 0 16,1-6 15-16,2-6-15 15,3-3 0-15,-1 0 6 16,5-17-6-16,4-8-18 16,-1-8-158-16,-2-3-369 15</inkml:trace>
  <inkml:trace contextRef="#ctx0" brushRef="#br1" timeOffset="665293.8267">23542 13179 804 0,'0'0'70'0,"0"0"-47"15,0 0-9-15,0 0-14 16,99-37-22-16,-57 23-38 16,3-1-58-16,-7-3-61 15,-5-4-318-15</inkml:trace>
  <inkml:trace contextRef="#ctx0" brushRef="#br1" timeOffset="666463.9854">22306 12170 614 0,'0'0'119'16,"0"0"-108"-16,0 0 34 16,0 0-22-16,0 0 18 15,0 0 22-15,72 19-5 16,-54-37 35-16,1-10-44 15,4-3-21-15,-3-8 8 16,-3 0-31-16,-5 2-5 16,-8 2 11-16,-4 3-9 15,0 6 15-15,0 1-17 16,-7 1 0-16,-7 5-5 16,4 1 15-16,-1 4-15 15,1 4 5-15,6 7-1 16,0 3-1-16,3 0-13 0,1 0-1 15,0 9 5-15,0 20 7 16,0 14 4-16,0 10 8 16,3 1-6-16,6-4 0 15,4-7-2-15,2-8 0 16,5-11-12-16,0-9 11 16,2-13 1-16,7-2 8 15,7-10 2-15,9-14 9 16,7-5-19-16,0 0-31 15,2 4-43-15,-7 5-152 16,-12 7-192-16</inkml:trace>
  <inkml:trace contextRef="#ctx0" brushRef="#br1" timeOffset="668074.1053">27779 11647 404 0,'0'0'122'0,"0"0"-18"15,0 92-69-15,0-70-22 16,0-9 56-16,0-7-43 15,0-3 22-15,0-3-5 16,0 0 14-16,9-8 28 16,9-16-35-16,5-11-32 15,3-8 5-15,-2-1-14 16,-6 0-2-16,-5 2-7 0,-6 10 4 16,-4 8 4-1,-1 9-8-15,-2 7 0 0,0 4-3 16,0 2 3-16,0 2-15 15,0 0 6-15,0 0-13 16,0 3 16-16,0 12-2 16,0 6 8-16,0 5 12 15,0-1-11-15,6 2-1 16,10-4 0-16,4-3 6 16,4-3-6-16,2-5 0 15,6-7-15-15,4-5-10 16,4 0-81-16,-3-12-105 15,-10-13-280-15</inkml:trace>
  <inkml:trace contextRef="#ctx0" brushRef="#br1" timeOffset="668252.9818">28264 11422 659 0,'0'0'63'16,"0"0"-59"-16,0 0-3 15,0 0-1-15,0 0 15 16,9 84-15-16,-9-61-10 16,0 3-11-16,-8-5-103 15,-5-2-127-15,-4-6-85 16</inkml:trace>
  <inkml:trace contextRef="#ctx0" brushRef="#br1" timeOffset="668371.6656">28231 11546 486 0,'0'0'123'15,"0"0"-59"-15,0 0-8 16,0 0-56-16,101-15 16 16,-66 13-16-16,5-6-60 15,-3-3-87-15</inkml:trace>
  <inkml:trace contextRef="#ctx0" brushRef="#br1" timeOffset="668593.1598">28631 11344 574 0,'0'0'118'15,"0"0"-39"-15,0 0-62 16,0 0-17-16,0 0 0 16,0 0 28-16,56 78-27 15,-50-44 26-15,-6 3-26 16,0 1-1-16,0-5-28 15,-3-7-78-15,-4-8-54 16,-1-14-84-16</inkml:trace>
  <inkml:trace contextRef="#ctx0" brushRef="#br1" timeOffset="668716.5926">28675 11483 358 0,'0'0'58'16,"0"0"42"-16,0 0-29 15,0 0-36-15,90-33-27 16,-63 33-3-16,5 3-5 15,3 12-6-15,-4 6-41 16,-4 7-179-16</inkml:trace>
  <inkml:trace contextRef="#ctx0" brushRef="#br1" timeOffset="669564.7277">28229 12630 613 0,'0'0'104'0,"0"0"-82"15,0 0-13-15,0 0 24 16,0 0-1-16,0 0 51 16,41-13-9-16,-25-8-32 15,1-7 5-15,-6 0-45 16,-3-1 5-16,-4-1 0 0,-4 0-6 16,0 5 3-16,0 5-4 15,0 9 0-15,0 7-6 16,0 2 6-16,0 2 0 15,0 0-10-15,0 0-12 16,0 4 4-16,-3 12 12 16,2 4 6-16,1 1 17 15,0-1-17-15,0-3-10 16,12-3 9-16,4-3 2 16,5-5-2-16,3-6-13 15,10 0-12-15,5 0-37 16,1-12-112-16,-4-5-225 0</inkml:trace>
  <inkml:trace contextRef="#ctx0" brushRef="#br1" timeOffset="669761.3932">28670 12403 499 0,'0'0'48'15,"0"0"-42"-15,0 0-1 16,0 0-5-16,86-20-10 16,-59 15 4-16,-3 2-37 15,-4 3-41-15,-6 0-56 16,-7 0-32-16</inkml:trace>
  <inkml:trace contextRef="#ctx0" brushRef="#br1" timeOffset="669936.9982">28848 12422 70 0,'0'0'251'0,"0"0"-132"16,0 0 4-16,0 0-8 16,0 0-66-16,102-20-4 15,-74 10-16-15,0-2-27 16,-1 3-4-16,0-1-27 16,-6-1-106-16,-7 0-352 15</inkml:trace>
  <inkml:trace contextRef="#ctx0" brushRef="#br1" timeOffset="672540.9841">22455 11589 103 0,'0'0'237'0,"0"0"-102"16,0 0-41-16,0 0-42 0,0 0-48 16,0 0-8-16,0 0-2 15,-49-21 6 1,42 21 29-16,-2 0 8 0,-6 0-15 15,3 0 1-15,-1 0 5 16,0 0-2-16,-1 0-23 16,0 1 11-16,-4 6-14 15,0 6-2-15,-1-1 2 16,-3 8-15-16,1 1 18 16,-5 2-6-16,4 2 3 15,1 1 0-15,5-3-9 16,1-1 15-16,6-3-6 15,3-2 0-15,4 2 1 16,2 4-15-16,0 1 10 16,0 4 4-16,0 2 0 0,0 2-4 15,2 6 4-15,7 3-2 16,6 3 9-16,3 0-10 16,6-1 3-16,4-2 0 15,3-1-8-15,1-6 16 16,0-2-8-16,0-6 0 15,-1-6 9-15,0-1-19 16,-2-5 10-16,-1-6 0 16,2-2 7-16,0-4-6 15,3-2 12-15,2 0-4 16,4-10 0-16,1-9 16 16,-1-2-21-16,3-5-1 15,-2-4 8-15,1-4 0 16,-6-3-5-16,-1-2-6 0,-6 1 0 15,-6 1 12-15,-8 2-5 16,-4 1-9-16,-10-1 2 16,0-2-12-16,0 0 1 15,-21 4-9-15,-6 2-2 16,-6 2 2-16,-6 5-31 16,-3 2 51-16,-2 5-6 15,0 5-11-15,-2 2 11 16,4 6-15-16,-1 4 5 15,0 0-27-15,-1 6 43 16,0 7-42-16,2 4 39 0,4-2-45 16,3 2 5-16,7-1 34 15,8 1 7-15,6 4-31 16,8 3-36 0,6 4 34-16,0 1-72 0,1 0-82 15</inkml:trace>
  <inkml:trace contextRef="#ctx0" brushRef="#br1" timeOffset="674997.78">33129 3676 346 0,'0'0'152'0,"0"0"-5"16,0 0-84-16,0 0-14 15,0 0 22-15,0 0-36 16,0 0 8-16,-4-5-10 16,4 5-31-16,14 0 13 15,13 0-15-15,15 14 0 16,16 14-10-16,11 11 11 16,4 7-2-16,-6 5-4 0,-12 3 5 15,-14 5-6 1,-19 4-11-16,-22 7-9 0,-7 1 15 15,-35-2-58-15,-19-1 36 16,-5-10 22-16,-3-11 11 16,13-10-15-16,16-9 15 15,17-5 0-15,10-5 0 16,8-1 0-16,5 0-7 16,0 2 5-16,8 3 4 15,13 2-14-15,2 5 12 16,6 0 0-16,2 2 12 15,0-1-11-15,1 1 1 16,-4 1-2-16,3 3 8 0,-4-1-9 16,-3 0 3-16,3 2-2 15,-5 1 15-15,-1 5-5 16,-9 5-9 0,-9 2-1-16,-3 5 4 0,-1 1 1 15,-17 1-5-15,-5-5 0 16,0-3 10-16,6-2-10 15,4-6 0-15,7 0 3 16,4-2 4-16,2-1 6 16,0 4-13-16,0 3 0 15,0 1 9-15,0 6-9 16,-12 10 0-16,-4 1-1 16,-9 11 13-16,-4 4 1 15,-1 1-13-15,4-2 2 0,9-1-3 16,-1 2 1-16,9 0 0 15,-4 1 0-15,5 1 3 16,-1 5-24-16,0 4 1 16,4 4-47-16,-6 4-51 15,-4 0-365-15</inkml:trace>
  <inkml:trace contextRef="#ctx0" brushRef="#br1" timeOffset="676642.1563">25923 13159 769 0,'0'0'33'0,"0"0"-31"16,123-67-2-16,-59 36 0 0,3 3-47 15,-4 4-32-15,-11 5-121 16,-12 4-234-16</inkml:trace>
  <inkml:trace contextRef="#ctx0" brushRef="#br1" timeOffset="679452.1995">27956 12097 531 0,'0'0'85'15,"0"0"-44"-15,0 0-4 16,0 0 19-16,0 0-34 15,0 0 10-15,41 1-2 16,3-7-10-16,14-8 20 16,10-3-37-16,0 1-3 15,-2-1 13-15,-6 1-10 16,-13 2-5-16,-9 3 2 0,-10 3-10 16,-10 4 5-1,-8 2-31-15,-8 2-30 0,-2 0-29 16,-9 14 41-16,-18 4-21 15,-11 2-148-15</inkml:trace>
  <inkml:trace contextRef="#ctx0" brushRef="#br1" timeOffset="679632.1587">27961 12213 524 0,'0'0'51'0,"0"0"-19"16,101-20 23-16,-42 6-51 16,2 0 4-16,0 0-8 0,0-2-37 15,-4-1-88-15,-7-5-311 16</inkml:trace>
  <inkml:trace contextRef="#ctx0" brushRef="#br1" timeOffset="681685.5971">22331 11596 87 0,'0'0'43'0,"0"0"-32"0,0 0 59 15,0 0 42-15,0 0-47 16,0 0-10-16,0 0 2 16,-59 22-10-16,59-22 17 15,0 0-50-15,0 0 4 16,0 0 1-16,0 0-15 15,0 0 9-15,0 0 3 16,0 0-14-16,0 0 34 16,6 0-32-16,7 0 13 15,7-3 14-15,-1-2-23 16,1 3 3-16,2 2-11 16,-4 0 5-16,0 0-3 15,-1 0-2-15,0 1 0 0,-1 5 1 16,1-3 7-16,1 1-11 15,1-4 3-15,1 0 0 16,-1 0 14-16,-1 0-14 16,-3-4-2-16,-6 1 2 15,-5 1 0-15,-4 2 0 16,0 0-2-16,0 0-1 16,0 0-4-16,-3 0-14 15,-9 0 21-15,-7 9 8 16,1-2-7-16,-5 1 5 0,4-2-6 15,1-2 2 1,0-1 1-16,2-1-3 0,0 3 0 16,0 0 9-16,2-3-6 15,3 1-3-15,-1-1 0 16,2 5-7-16,-1-1 3 16,-2 5-35-16,4 1-9 15,3 2-7-15,3-1-85 16,3-1-127-16</inkml:trace>
  <inkml:trace contextRef="#ctx0" brushRef="#br1" timeOffset="684585.2025">13785 4903 294 0,'0'0'175'15,"0"0"-143"-15,0 0-25 16,0 0 43-16,0 0 24 16,0 0-33-16,0 0 28 15,-8-48-43-15,7 43-8 16,-2 5 33-16,3-2-20 15,-2 2 13-15,1 0-21 16,-1 0-21-16,-2 0-1 16,0 0-1-16,-4 7 0 15,2 5 16-15,-2 2-14 16,3-1 6-16,2-4-8 0,3 1-1 16,0-4-11-16,0 0 12 15,0-3-4-15,0-1 0 16,7-2 8-16,2 0-2 15,2 0-2-15,2 2 1 16,-3 0 3-16,2 3-4 16,-3 1 0-16,-1 3 4 15,-2 1-3-15,-2 4 10 16,-1 3-9-16,-3 1-1 16,0 3 30-16,0-4-25 15,0 2 5-15,-6-2-11 16,-3 0 6-16,-3 0-14 0,0 3-36 15,-1-4-134-15,-5-7-223 16</inkml:trace>
  <inkml:trace contextRef="#ctx0" brushRef="#br1" timeOffset="686718.2717">15782 4853 573 0,'0'0'22'0,"0"0"-20"15,0 0 26-15,0 0-4 0,0 0 17 16,0 0 6-16,0 0-12 16,0-3 21-16,0 3-32 15,0 0-1-15,0 0 5 16,0 0-28-16,0 0 0 16,-2 0-2-16,-4 5 4 15,-1 7 7-15,0-1-4 16,2 2-9-16,2 0 4 15,2 0-10-15,1 2 0 16,0-5 0-16,0-2-2 16,0-2 11-16,9-1-6 15,5-2 7-15,5-3-4 16,0 0 4-16,1 0 0 16,2 0-2-16,-5 0 2 15,-1 0-12-15,-3 11 11 0,-4 6-18 16,-5 6 13-16,-2 8-12 15,-2 8-35-15,0 7 0 16,-8-2-139-16</inkml:trace>
  <inkml:trace contextRef="#ctx0" brushRef="#br1" timeOffset="1.37504E6">7714 2718 328 0,'0'0'98'0,"0"0"-24"16,0 0-39-16,0 0-17 0,0 0-15 16,0 0 2-16,-9 0-3 15,18 0-2-15,15 0 69 16,12 0-45-16,14-5 22 15,16-6-7-15,16-3-26 16,10-6 21-16,7 3-30 16,4 0-1-16,3 0 18 15,-3 2-21-15,-3 1 0 16,-5 2 11-16,-13 0-9 16,-6 0 5-16,-13 4-7 15,-10-1 2-15,-12 5-6 16,-11 0 10-16,-10 2-6 15,-9 0 7-15,-5 2 6 16,-3 0-5-16,-3 0-8 0,2 0 0 16,-2 0-3-1,5 0 3-15,1 0-5 0,8 0-5 16,8 2-45-16,8 5-30 16,12 3-48-16,2-1-193 15</inkml:trace>
  <inkml:trace contextRef="#ctx0" brushRef="#br2" timeOffset="1.38115E6">13597 5503 268 0,'0'0'55'0,"0"0"-10"16,0 0-35-16,0 0 14 16,0 0-24-16,0 0 0 15,0 20 37-15,-3-3-34 16,0 7 18-16,3 8 27 16,0 4-35-16,0 9 32 15,0 4-34-15,3 7-10 16,12 4 45-16,4 5-39 15,6 3 1-15,2 2 22 16,3-2-22-16,0 1 30 16,3 0-38-16,4-4 5 15,2-3 13-15,7-6-18 16,4-4 0-16,5-9 4 0,4-5-3 16,7-6 11-16,8-7-12 15,4-3 3-15,3-6 7 16,-1-5-10-16,-7-5 0 15,-1-3-13-15,-1-3 30 16,-4 0-24-16,-1-6 7 16,-5-8 0-16,-3-2 21 15,-4 1-21-15,-4-2-1 16,-4 0-1-16,1-1 4 16,-3 3 2-16,-1-2-4 0,2-1 0 15,-7-3 13 1,-2-4-13-16,-1-5 0 0,-5-3 11 15,-1-5 1-15,-2-3 13 16,-2-5-14-16,-4-3-9 16,-3 3 32-16,-6 3-25 15,-7 2-9-15,-2 0 1 16,-3 2 16-16,0-2-17 16,0 7 0-16,0 0 0 15,0 4 29-15,0 4-23 16,0 5-6-16,0 6 2 15,0 3 6-15,0 7-7 16,0 3-1-16,0 2 0 0,0 0-23 16,0 0 14-1,0 0-34-15,0 0-15 0,1 0-64 16,8 12-2-16,1-4-138 16</inkml:trace>
  <inkml:trace contextRef="#ctx0" brushRef="#br2" timeOffset="1.38282E6">15575 6034 88 0,'0'0'68'0,"0"0"9"16,0 0-8-16,0 0-34 16,0 0-10-16,0 0-17 15,-9-81 54-15,13 72-48 16,2 1 0-16,0 1-9 16,1 2-2-16,-2-2 4 15,-2 5-3-15,-3-1-4 16,0 3 62-16,0 0-51 15,0 0 4-15,0 0-15 16,4 5-1-16,9 17-3 16,7 9-10-16,6 6 14 0,3 9 27 15,1 0-21 1,2 1 3-16,-3 7 9 0,3 0-10 16,1 2 13-16,1 0-21 15,8-3 8-15,7-1 24 16,6-3-29-16,6-2-3 15,3-3 23-15,4-5-23 16,1-5 12-16,2-7-12 16,0-8 0-16,4-7 27 15,-2-9-22-15,1-3-5 16,4-5 18-16,3-15-15 16,1-5 30-16,1 0-33 0,-2-2 4 15,-5-1-20 1,-2 0 35-16,-6 0-19 0,-7 0 0 15,-8 0 0-15,-9 0 8 16,-4-2-8-16,-6-1 0 16,-1-2 24-16,-2-4-22 15,1-5-2-15,-1-3 18 16,-1 0-10-16,-3 2-5 16,-6 5-3-16,-2 3 0 15,-4 6 1-15,-6 1 7 16,-5 5-8-16,-1 2 10 15,-3-1 1-15,0 0-7 16,0 0-4-16,0 0 0 16,-3-1 4-16,-4 1-3 15,-5 5-1-15,5 0 0 0,0 7 7 16,0 1-6 0,1 2-1-16,2 4 2 0,1 3-2 15,3 0 0-15,0 0 0 16,0 0 0-16,0 0 6 15,-2 0-15-15,2 0 8 16,0 0 1-16,0 0-26 16,0 0 26-16,0 0-12 15,0 0 11-15,0 0-28 16,0 0 23-16,0 0-20 16,0 0-30-16,0 3 54 15,0 3-70-15,0-1-11 0,0 5-25 16,0-3-86-16,0-4-57 15</inkml:trace>
  <inkml:trace contextRef="#ctx0" brushRef="#br2" timeOffset="1.38351E6">17716 5886 293 0,'0'0'51'16,"0"0"-44"-16,0 0-7 15,22 78 7-15,-11-45 37 16,0-1 19-16,1 2-21 15,4 2-24-15,-1-2 46 16,5 4-57-16,0-1 6 16,4 1 5-16,2-1-15 15,8-6 16-15,5-4-19 16,7-5 14-16,9-7-3 16,6-2-3-16,4-2-9 0,3-4 2 15,1-2-1-15,-1-2 21 16,1-3-21-16,-2 0 0 15,-6 0-6-15,-5-8 17 16,-6-5-11-16,-4-1 14 16,-6-2 0-16,-4-2-11 15,-1-2-3-15,-1-4 0 16,-3 0 14-16,-1-2-2 16,0-4-12-16,-3 2 10 15,-2-3-8-15,-3 1 15 16,-2 1-13-16,-2-1-2 15,-6-1 27-15,1 2-18 16,-2-1-8-16,0 2 10 0,-3-1-7 16,0 3 3-1,-1-2-9-15,-1 3 0 0,-2 3 11 16,-1-1-5-16,0 6-6 16,-1 3 14-16,-2 5-9 15,1 1 26-15,-1 3-31 16,0 2 1-16,0 1 1 15,0 2-2-15,0 0-1 16,0 0-3-16,0 0-15 16,2 0 0-16,1 0-75 15,6 5-44-15,4 5 90 16,-1-9-239-16</inkml:trace>
  <inkml:trace contextRef="#ctx0" brushRef="#br2" timeOffset="1.38498E6">19332 5741 95 0,'0'0'8'0,"0"0"27"15,0 0 39-15,0 0-26 16,0 0-3-16,0 0-35 15,25 0-8-15,-20 0 52 16,4 12-19-16,4 3 1 16,4 6 22-16,5 3-55 15,6 8 41-15,5 3-35 16,7 2 11-16,8 0 45 16,3 1-61-16,9-4 7 15,1 0-8-15,4-2 4 0,-1-1 16 16,-3 0-23-16,-2-4 0 15,-5-3 5-15,-2-4-2 16,-3-4-3-16,-1-8 0 16,-1-6 2-16,0-2 7 15,-1 0-9-15,0-17 0 16,2-4 26-16,2-4-22 16,3 3-4-16,2-1 11 15,-1 3 0-15,-2 3-13 16,-6 0 2-16,-4 3 0 15,-5-1 22-15,-3 0-13 16,-1-1-1-16,-1-1 16 0,0-3-19 16,1-1 23-1,-3-3-28-15,-2 1 0 0,-5-1 23 16,-7-1-14-16,-1 0-6 16,-4 0 0-16,0-4 6 15,0 5-2-15,-2 2-7 16,3 2 0-16,-5 5-15 15,4 0 15-15,2 5-59 16,5 2-33-16,4 1-83 16,-1 0-107-16</inkml:trace>
  <inkml:trace contextRef="#ctx0" brushRef="#br2" timeOffset="1.39545E6">8086 2706 80 0,'0'0'54'15,"0"0"10"-15,0 0 25 16,0 0-46-16,0 0-3 16,0 0-4-16,0 0 12 15,0 0 17-15,-63-24-56 16,55 19-6-16,2 3 80 16,0 0-65-16,3 0 19 0,1 2-3 15,2-1-22-15,0-1 13 16,0 2-25-16,0 0 13 15,0 0-26-15,0 0 15 16,0 0-4-16,14 0-8 16,7 0 10-16,9 0 7 15,4 0-7-15,1 0 0 16,2 0 25-16,2 0-23 16,4 2-2-16,3-1 8 15,2 1 3-15,4-2-8 16,4 0-3-16,-4 0 0 15,-3-2 14-15,-6-6-13 0,-5 2-1 16,-7-3 16-16,-9 2-15 16,-6 3 23-16,-8 2-24 15,-5 1 6-15,-3 1-4 16,0 0-2-16,0 0 0 16,0 0 0-16,0 0 5 15,0 0-23-15,0 0 10 16,0 0-68-16,3-3-20 15,-3-4-179-15</inkml:trace>
  <inkml:trace contextRef="#ctx0" brushRef="#br2" timeOffset="1.39585E6">8171 2740 318 0,'0'0'37'0,"0"0"-27"16,0 0-10-16,0 0 3 15,0 0 39-15,0 0 21 16,78-2-37-16,-43-1 30 0,5-3-17 16,6-2-18-1,-1-3 17-15,1 2-31 0,-5-1-4 16,-2-1 12-16,-7 4-8 16,0-1 2-16,-5 1-9 15,-2 2 0-15,-6 3 7 16,-7-1-7-16,-2 3-23 15,-7 0-27-15,-1 0-25 16,-2 0-72-16,-2 0-79 16</inkml:trace>
  <inkml:trace contextRef="#ctx0" brushRef="#br2" timeOffset="1.39608E6">8321 2716 308 0,'0'0'96'15,"0"0"-93"-15,0 0-3 16,0 0-24-16,97 0 5 15,-49 0-85-15,-5-2-139 0</inkml:trace>
  <inkml:trace contextRef="#ctx0" brushRef="#br2" timeOffset="1.41121E6">8056 2634 392 0,'0'0'78'16,"0"0"-78"-16,0 0 0 15,0 0-1-15,0 0 13 16,0 0-5-16,0 0 56 16,92 17-24-16,-60-17-1 15,6 0-18-15,4 0-3 16,4 0 21-16,7-5-31 16,2-7-7-16,-2-2 6 15,-2 0 3-15,-8 0-18 16,-7 4 3-16,-9 1-58 15,-12 4-20-15,-15 1-240 16</inkml:trace>
  <inkml:trace contextRef="#ctx0" brushRef="#br2" timeOffset="1.41148E6">7942 2877 129 0,'0'0'452'16,"0"0"-451"-16,0 0-1 15,0 0 0-15,0 0-2 16,109 0 5-16,-64-3 3 16,4-3 20-16,9-6-4 0,5-2 13 15,10-5-35 1,2 1 0-16,-1-2 10 0,-2 2-10 15,-8 3 0-15,-9 1-3 16,-10 5-34-16,-12 3-8 16,-15 1-182-16</inkml:trace>
  <inkml:trace contextRef="#ctx0" brushRef="#br2" timeOffset="1.41174E6">8124 3025 646 0,'0'0'0'0,"0"0"-9"16,0 0 4-16,84 1 10 16,-43-4 2-16,7-7 8 15,6-6-11-15,6-1 36 16,1-4-36-16,0 0-3 15,-3-3 2-15,-3 2-3 16,-7 3-12-16,-6 1-28 16,-11 2-50-16,-14 2-92 15</inkml:trace>
  <inkml:trace contextRef="#ctx0" brushRef="#br2" timeOffset="1.41201E6">8147 3113 590 0,'0'0'0'0,"0"0"-42"15,0 0 28-15,104-6 14 16,-67-5 0-16,1-1 12 15,5-1-4-15,2-2 19 16,2-2-27-16,3 1 8 16,-1-1-4-16,-6 3-4 0,-1 0-40 15,-8 6-63-15,-10 1-150 16</inkml:trace>
  <inkml:trace contextRef="#ctx0" brushRef="#br2" timeOffset="1.41359E6">17044 1590 275 0,'0'0'322'0,"0"0"-234"0,0 0-63 16,0 0 15-16,0 0-3 15,0 0-16-15,-12 0 25 16,12 0-45-16,0 0 6 16,0-1 20-16,0-1-27 15,3 1 0-15,16-1 7 16,8-1-1-16,6-1-1 16,1 1-5-16,1 2 5 15,-3 1-15-15,-3 0 10 16,-4 0 0-16,-4 11-6 15,-5 3 2-15,-1 6-6 16,-7 3 10-16,-4 2 0 0,-4 2 14 16,0 1-14-1,0-1 0-15,-10-2 5 0,-2-2-4 16,3-5 24-16,0-4-20 16,0-2 13-16,3-4-16 15,2-1-2-15,2-7-2 16,2 2-17-16,0-2-55 15,0 0 14-15,6-19-81 16,13-13-436-16</inkml:trace>
  <inkml:trace contextRef="#ctx0" brushRef="#br2" timeOffset="1.4141E6">17675 1442 70 0,'0'0'105'15,"0"0"-72"-15,0 0-4 0,0 0 53 16,0 0-63-16,0 0 75 16,-36 26-7-16,25-10-44 15,-3 2 18-15,0 1-43 16,3 0 1-16,0 0 20 16,8-4-32-16,3 1 1 15,0-2-8-15,4 0 3 16,14 2 35-16,2-3-36 15,5 2 2-15,-3 2 14 16,2-1-14-16,-4 3-4 16,-6 1 0-16,-3 2 2 15,-6 2 4-15,-5 1-6 16,0-2 0-16,-5-1 28 16,-10-1-20-16,-3-3 25 15,-1-4-3-15,4-5-11 16,3-4 5-16,3-4-24 15,3-1-8-15,3-4 7 0,3-16-120 16,0-13-73-16,12-7-323 16</inkml:trace>
  <inkml:trace contextRef="#ctx0" brushRef="#br2" timeOffset="1.41439E6">17943 1392 603 0,'0'0'69'0,"0"0"-1"0,0 0 6 16,0 0-34-16,0 0-12 16,0 0 25-16,-7-7-53 15,7 7 19-15,-3 0-19 16,-2 6 0-16,-2 11-7 15,0 4 11-15,-1 5-4 16,0-3 0-16,1 0-8 16,0-1-5-16,1-3-92 15,0-5-9-15,3-3-10 16,0-11-257-16</inkml:trace>
  <inkml:trace contextRef="#ctx0" brushRef="#br2" timeOffset="1.4152E6">17982 1424 429 0,'0'0'73'15,"0"0"-63"-15,0 0-4 16,0 0-6-16,0 104 58 16,0-65-26-16,-4 2 9 15,-1 5-12-15,1-3-26 16,-1 1 40-16,-1-5-36 16,2-6-5-16,1-8 5 0,0-11-7 15,3-6-26-15,-2-8-46 16,2-3-70-16,-3-24-264 15</inkml:trace>
  <inkml:trace contextRef="#ctx0" brushRef="#br2" timeOffset="1.41536E6">17799 1509 607 0,'0'0'53'0,"0"0"-2"15,0 0-51-15,0 0-12 0,0 0-2 16,0 0-51-16,34 2 22 16,-1 5-134-16</inkml:trace>
  <inkml:trace contextRef="#ctx0" brushRef="#br2" timeOffset="1.41554E6">18246 1819 462 0,'0'0'246'0,"0"0"-160"16,0 0-12-16,0 0-31 15,0 0 14-15,0 0-57 16,-40-36-7-16,37 25 6 16,1-1-66-16,2 1-79 15,-1 0-115-15</inkml:trace>
  <inkml:trace contextRef="#ctx0" brushRef="#br2" timeOffset="1.41622E6">16990 1455 172 0,'0'0'194'0,"0"0"-124"15,0 0-21-15,0 0 7 0,0 0-8 16,0 0-9-16,-91 32 4 16,70 1-36-16,2 9 4 15,5 6-5-15,10 10 13 16,4 7-7-16,0 3-6 16,20-2 10-16,11 1-16 15,6-6 0-15,8-10-3 16,8-3 3-16,9-10-4 15,11-8-37-15,12-13-44 16,9-15-43-16,0-2-179 16</inkml:trace>
  <inkml:trace contextRef="#ctx0" brushRef="#br2" timeOffset="1.41657E6">18334 1289 436 0,'0'0'6'0,"0"0"14"16,0 0-4-16,90 87 31 0,-61-41 11 16,0 8-10-16,-6 7-4 15,-9 3-10-15,-6 3-14 16,-8 6 20-16,-5 4-40 16,-23 1 0-16,-14 2-2 15,-13 1-26-15,-19 4-21 16,-21 3-37-16,-15-2-168 15</inkml:trace>
  <inkml:trace contextRef="#ctx0" brushRef="#br2" timeOffset="1.41907E6">6767 662 596 0,'0'0'60'15,"0"0"-37"-15,0 0 19 16,0 0-23-16,0 0-3 16,0 0 42-16,0 0-51 15,-11-2-7-15,20 1 24 16,18-6-22-16,9 1 7 0,6 0-9 16,1-4 12-16,0 6-10 15,-8 1-2-15,-4 1 0 16,-6 2-7-16,-4 2 7 15,-6 15 0-15,-5 6-1 16,-8 8 1-16,-2 5 11 16,-5 3-11-16,-12-1 0 15,-4-4 1-15,6-5 8 16,2-5-4-16,2-8-5 16,8-5 0-16,0-4-17 15,3-4 16-15,0-1-84 16,3-2-11-16,11 0-105 0,5-17-286 15</inkml:trace>
  <inkml:trace contextRef="#ctx0" brushRef="#br2" timeOffset="1.42019E6">7308 660 548 0,'0'0'100'0,"0"0"-46"15,0 0 22-15,0 0-60 16,0 0 32-16,0 0-48 15,44-27 0-15,-22 23 10 16,0 4-7-16,1 0-1 16,1 4-2-16,-5 12 0 15,-7 9 15-15,-2 3-15 16,-10 5 0-16,0 0-2 0,-16-3 4 16,-5-3 4-16,3-7-6 15,3-5 11-15,6-8-3 16,6-4-3-16,2-3-5 15,1 0 1-15,0 0 7 16,0 0-8-16,0 0 14 16,3 0-13-16,12 0 5 15,9 0-6-15,4 0 0 16,5 2 6-16,-5 1-1 16,-1-1-10-16,-5-2-1 15,-5 0-46-15,-1 0 14 0,-8-17-71 16,-8 0-151-1</inkml:trace>
  <inkml:trace contextRef="#ctx0" brushRef="#br2" timeOffset="1.42051E6">7517 553 281 0,'0'0'390'0,"0"0"-345"15,0 0-19-15,0 0-18 16,0 0 23-16,0 0-31 16,97-13 11-16,-66 35 36 15,1 7-33-15,-7 9-12 16,-5 5 26-16,-10 7-21 15,-10 1 2-15,0-2-9 16,-18-1 11-16,-12-2-15 16,-6-4 4-16,-7-4-31 15,-8-6-18-15,-4-8-73 16,-6-12-100-16</inkml:trace>
  <inkml:trace contextRef="#ctx0" brushRef="#br2" timeOffset="1.42088E6">6442 598 499 0,'0'0'104'16,"0"0"-104"-16,0 0 1 15,-58 96 30-15,50-56-3 16,8 0 16-16,0 1-28 15,22-1-16-15,13-1 34 16,10-5-34-16,13-4 0 16,15-9 0-16,16-8-50 15,13-13-81-15,6 0-345 16</inkml:trace>
  <inkml:trace contextRef="#ctx0" brushRef="#br2" timeOffset="1.42133E6">7921 413 572 0,'0'0'72'0,"0"0"-67"16,0 0 5-16,0 0-7 16,-1 106 30-16,1-62 16 15,0 6-13-15,0 4 43 16,0-3-65-16,0-3 2 16,0-9 2-16,0-9-18 0,0-7 13 15,-3-8-13 1,-2-5-18-16,0-9-1 0,-6-1-135 15,-4-14-139-15</inkml:trace>
  <inkml:trace contextRef="#ctx0" brushRef="#br2" timeOffset="1.42149E6">7720 594 315 0,'0'0'389'0,"0"0"-372"15,0 0-17-15,0 0 6 16,0 0 0-16,0 0-12 16,43 38-78-16,-1-30-99 0</inkml:trace>
  <inkml:trace contextRef="#ctx0" brushRef="#br2" timeOffset="1.42165E6">8285 860 526 0,'0'0'192'0,"0"0"-121"16,0 0 14-16,0 0 25 16,0 0-44-16,0 0 30 15,0 0-94-15,0 0-4 16,2-7-74-16,14 2-119 16,1 2-295-16</inkml:trace>
  <inkml:trace contextRef="#ctx0" brushRef="#br2" timeOffset="1.46239E6">8676 2648 614 0,'0'0'35'0,"0"0"-27"15,0 0-8-15,0 0-7 16,0 0 0-16,0 0 8 15,115 34-1-15,-58-34 30 0,16 0 8 16,13-8 23-16,17-6-31 16,12-2-30-16,9 2 23 15,4 1-23-15,1 2 0 16,-3 0 9-16,-1-2-9 16,-8-2 0-16,-13-1 2 15,-13-1 5-15,-19 1 4 16,-15 4-11-16,-23 2 1 15,-10 3-1-15,-14 2 0 16,-6 5 0-16,-4 0-1 0,0-3 10 16,0-2-7-1,0-4-2-15,-1-6-37 0,-20-3-127 16,-4-3-187-16</inkml:trace>
  <inkml:trace contextRef="#ctx0" brushRef="#br2" timeOffset="1.46289E6">9838 732 539 0,'0'0'7'16,"16"79"22"-16,-10-41-29 16,-6-6 0-16,0-4-3 15,0-11-6-15,-3-9-162 16,-14-8-101-16</inkml:trace>
  <inkml:trace contextRef="#ctx0" brushRef="#br2" timeOffset="1.46307E6">9698 807 663 0,'0'0'56'16,"0"0"-45"-16,0 0-22 16,0 0 7-16,0 0 4 15,107 1 19-15,-69-11-17 16,-1-5-4-16,-3-8-59 15,-10-3-263-15</inkml:trace>
  <inkml:trace contextRef="#ctx0" brushRef="#br2" timeOffset="1.46331E6">10133 522 639 0,'0'0'137'0,"0"0"-137"16,0 0-14-16,0 0 13 16,0 0 2-16,20 93 10 15,-16-62 9-15,-2-3-16 16,-2-1 13-16,0-6-13 16,0-2-4-16,0-7 0 0,0-4-47 15,-6-6-69 1,-3-2-30-16,-2 0-141 0</inkml:trace>
  <inkml:trace contextRef="#ctx0" brushRef="#br2" timeOffset="1.46345E6">10105 752 151 0,'0'0'302'0,"0"0"-187"15,0 0-109-15,0 0 41 16,0 0-33-16,0 0 13 16,86-8 12-16,-53 6-34 15,-1-1 4-15,-4 0-9 16,-8-2-15-16,-10-1-78 15,-10 2-247-15</inkml:trace>
  <inkml:trace contextRef="#ctx0" brushRef="#br2" timeOffset="1.46378E6">9340 713 277 0,'0'0'322'0,"0"0"-291"15,0 0-31-15,0 0 2 0,0 0-2 16,0 0 2-16,0 102 68 15,0-54-2-15,0 5-39 16,19 0 3-16,13 0-26 16,11-4 5-16,12-5-7 15,15-8-4-15,15-17-15 16,14-18-52-16,-2-4-64 16,-5-30-187-16</inkml:trace>
  <inkml:trace contextRef="#ctx0" brushRef="#br2" timeOffset="1.46406E6">10563 531 549 0,'0'0'135'0,"0"0"-135"15,0 0 0-15,72 81 10 16,-53-47 0-16,-1 3-8 16,-6 2 69-16,-5 0-68 15,-7 2 5-15,0 1 17 16,-10 0-12-16,-19 0-1 16,-8-3-12-16,-7-3-22 0,-6-7-7 15,-2-5-138-15,1-7-265 16</inkml:trace>
  <inkml:trace contextRef="#ctx0" brushRef="#br2" timeOffset="1.46445E6">9743 1171 479 0,'0'0'131'0,"0"0"-111"16,0 0 21-16,106-66 12 16,-48 43-1-16,3 5-3 15,6-1-30-15,-3 2 11 16,0 1-27-16,-1-1-2 16,-2-3 9-16,-1 0-2 15,-5 2-8-15,-10 2 0 0,-9 5-26 16,-16 4-47-16,-17 7-93 15,-4 0-201-15</inkml:trace>
  <inkml:trace contextRef="#ctx0" brushRef="#br2" timeOffset="1.46463E6">10041 1221 486 0,'0'0'233'16,"0"0"-233"-16,97-27-8 0,-44 10 0 16,6 0 5-16,-5-5-67 15,-4-2-140-15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30:46.234"/>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C00000"/>
    </inkml:brush>
  </inkml:definitions>
  <inkml:trace contextRef="#ctx0" brushRef="#br0">31684 2634 436 0,'0'0'171'0,"0"0"-106"16,0 0-65-16,0 0 20 15,0 0-8-15,0 0-12 16,-6 26 5-16,3-16 17 16,3 0-22-16,-1 6-2 15,-1 7-62-15,-2 2-66 0,-9 0-211 16</inkml:trace>
  <inkml:trace contextRef="#ctx0" brushRef="#br0" timeOffset="476458.918">21208 8959 470 0,'0'0'61'0,"0"0"-45"15,0 0-9-15,0 0 0 16,0 0-5-16,0 0 28 16,0 0-2-16,63-5-8 15,-35 1 43-15,8-2-45 16,8-3 14-16,8-1 3 15,9-1-35-15,6 0 36 0,7 5-36 16,4 0 0 0,7 4 4-16,3-1 18 0,3 3-20 15,-3 0-2-15,-5 0 3 16,-3 0-4-16,-3 0 1 16,-2 0-1-16,-4 0-2 15,-5 0 3-15,-6 0-3 16,-8 0 0-16,-9 0 6 15,-9 0 11-15,-8 0-14 16,-8 3 0-16,-6-2-15 16,-8 0 15-16,-2 1 0 15,-2-1 0-15,0 0-10 0,0-1 9 16,0 0-5 0,0 2 6-16,0 2-6 0,0 9 6 15,0 6 0-15,0 12 1 16,6 7 8-16,0 5-9 15,4 9 2-15,2 8-2 16,3 11 11-16,0 6-11 16,-3 3 0-16,0 0-2 15,-5-1 4-15,-2 1 5 16,-1 5-7-16,3 0 0 16,-2-1 7-16,1-1-7 15,0-4 0-15,-1-1 0 16,0 2 11-16,1 0-12 15,0 2 1-15,2 2 0 16,-2 1 13-16,1-5-4 0,-1-4-9 16,-1-4 1-16,-1 3 5 15,-2-2-1-15,-2 1-5 16,0 0 0-16,0-1 14 16,0 2-9-16,-5 0 0 15,2 4 9-15,-2 5-11 16,1 0 21-16,-5 5-24 15,2-5 1-15,-2-3 26 16,-4 0-24-16,0 0 12 16,1-2-3-16,-1-3-8 15,3-7 11-15,1-5-15 16,4-5 0-16,4-3 7 0,1-1-2 16,0-2-5-1,0-2 3-15,0-1-1 0,0 6 9 16,0 1-11-16,0 3 0 15,-2-4 7-15,1-3-3 16,-2-5-4-16,0 5 14 16,1 0-12-16,-1 3 19 15,2 5-21-15,-2-1 0 16,1-1 20-16,1-2-15 16,-3 6-1-16,2-5 7 15,2 3-9-15,0 3 8 16,0 6-10-16,0 4 0 15,0 2 10-15,-3 0-10 16,0-2-1-16,-2-2-1 0,-1-3 4 16,2-1 14-16,-3 0-16 15,1 0 0-15,3 1 9 16,-2-2-2-16,2 4-7 16,0 4 0-16,0 1 4 15,1-1-5-15,1-3 1 16,-3-3 0-16,2 0 1 15,2 2 8-15,-1-1-9 16,1-2 0-16,0-4 1 16,0-5-7-16,0 1 6 15,0 0 0-15,0 2 5 16,3-2-5-16,1 0 0 16,-3-4-5-16,-1-4 16 0,2 0-17 15,-2-3 6-15,0-1 0 16,0 0-3-16,0-2 13 15,0-4-14-15,0 1 4 16,2 1 0-16,-2-1 7 16,0 6-7-16,0-1 0 15,0 5-2-15,0-4 2 16,0-1 0-16,0-7-1 16,-2-4 5-16,-3-1-4 15,1 1 0-15,1-2 1 16,-1-1-4-16,-2-2 3 15,0 1 0-15,-2-3 0 16,-2-1 5-16,2-2-7 16,1-1 2-16,-2-4 0 15,5 0 0-15,-1-6 2 0,1 1-2 16,1-5 0-16,1 3 2 16,-3-1-6-16,2 2 3 15,-2 0 1-15,-1 1-8 16,0 0 13-16,-2 0-10 15,-2 2 5-15,1-2-1 16,0 2 0-16,-3-2-4 16,-1-2 2-16,-4-1-14 15,-4 1 14-15,-4-1 3 16,-6-1 0-16,-5 1 2 0,-9 0-10 16,-6 2 6-1,-5-2 2-15,-3 2 4 0,-3-1 0 16,-1 2-4-16,-7 0 0 15,-3-3 2-15,-3-1 1 16,0-2-3-16,4-2 1 16,-1 4-14-16,0-1 17 15,-3 5-4-15,1 3 0 16,0 1-1-16,3-1-4 16,2 2 3-16,1-2 2 15,7-3 1-15,2-1 0 16,12-4-1-16,5-1 0 15,10-3 2-15,6 0 10 16,6-4-12-16,6-1 0 16,6-1 20-16,5-2-13 0,4 0-7 15,0 0 0-15,0 0 3 16,0 0-5-16,0 0 2 16,0 0 0-16,-2-9-7 15,-2-11 7-15,-3-10-8 16,-1-5 7-16,2-9 2 15,-2-5-7-15,-2-3 6 16,0-2 0-16,-1-2 5 16,-4-1-2-16,-4-4-3 15,1-5 0-15,-6-7 5 16,-1-8-10-16,-2-3 4 16,-3-8 1-16,8 2 0 0,-2 4 0 15,5 2 0-15,5 4 0 16,1 1 6-1,4 2-8-15,1 6 2 0,1 4 0 16,-2 2 5-16,1-1-5 16,1-2 0-16,-3-1 0 15,1-1 4-15,0-4-9 16,-5-1 5-16,4-5 0 16,-2 5 0-16,-1 2 1 15,-1 10-1-15,-1 1 0 16,2 3 0-16,-4 3 1 15,1 1-1-15,0 1 0 16,-1 5-2-16,-1-3 5 0,3-3-5 16,-3-2 4-16,5-7-2 15,1 2 0-15,3-5-5 16,1 2 5-16,1 2-1 16,-2 3 1-16,0 4 0 15,-3 1 0-15,0 0 1 16,0 4 5-16,-1-4-6 15,1-2 0-15,-1-6-11 16,4-2 21-16,1-2-10 16,2-2 0-16,3 4-1 15,3-1-2-15,0 6 3 16,0 4 0-16,0 5-11 0,0 2 23 16,0 2-12-1,0 1 0-15,3 2 2 0,2-2-2 16,1-3 0-16,1-3 0 15,2-8-4-15,3-1 5 16,-3-2-1-16,3-2 1 16,-3 3 1-16,-3 1-2 15,3 2-3-15,0 3 3 16,0 2-1-16,0 4 7 16,1-2-6-16,0 3 0 15,0 0 6-15,0-2-17 16,0 1 11-16,-1-6 0 15,0-2 3-15,2 0-3 0,-2-4 0 16,1 1 0 0,2 1 1-16,-1-4-12 0,2 1 11 15,-4 0 0-15,1 2-7 16,-1 3 17-16,-3 5-12 16,2 5 2-16,-2 2 0 15,0 4-2-15,1-2 2 16,-1 0 0-16,1-2 5 15,-2-8-5-15,1-2-1 16,0-1-7-16,-3 1 16 16,1 4-18-16,1 2 10 15,-1 1 0-15,2 2-3 16,1 3 3-16,1 5 0 16,0 3-2-16,-2 4 9 0,2 1-14 15,-2-1 7-15,2 1 0 16,-3-1-18-16,2-3 18 15,-1-2 0-15,-3 3-8 16,1 1 17-16,-2 5-17 16,1 0 8-16,0-2 0 15,1 4-4-15,1-2 4 16,-1 3 0-16,-1 3-3 16,0-2 9-16,0 4-6 15,0 0 0-15,0-2 0 16,-1 1 0-16,-1-3 0 15,1 0 0-15,-1 2 0 16,1 0 6-16,1-3-8 16,2 1 2-16,-2-2 0 0,2-4-12 15,-2 2 14-15,0 2-2 16,1 4 0-16,0-2 10 16,3 2-25-16,-3 2 15 15,-1 4 0-15,-1 0-3 16,-1 3 3-16,-1-2 0 15,3-2-5-15,0 0 17 16,0-1-24-16,-1 1 9 16,-2 1 3-16,1 1-13 15,1-1 13-15,-1 2 0 16,1-1 1-16,-2-2 13 16,0-2-24-16,0 2 10 0,0 0 0 15,0 2-6-15,4 0 6 16,-4-2 0-16,1 0 0 15,1-1 11-15,-2 3-20 16,1 0 9-16,1 2 0 16,-2 2-2-16,0 4 2 15,0 0 0-15,0-1-1 16,2 4 7-16,-2-3-7 16,1 1 1-16,1-1 0 15,-1-2-9-15,-1-3 14 16,2-2-6-16,-1-1 1 15,2-5 0-15,2-1-8 16,-4-4 8-16,2 3 0 16,1 5-7-16,-2 5 7 0,1 6 0 15,-2 4-1-15,-1 1 10 16,0 1-17-16,0 0 8 16,0 0 0-16,0 0-19 15,0 0-3-15,0 0 18 16,2 0 4-16,-2 0 1 15,3-1 0-15,0-3-1 16,0-4 0-16,3 0-6 16,1-5 6-16,-1 1 0 15,0 0 4-15,0-4 1 0,0 4-6 16,1 3 1 0,-4 0 0-16,0 2 5 0,-1 1-5 15,0 3 0-15,-1 1-10 16,1 0 20-16,-2 2-18 15,0 0 8-15,0-1 0 16,0 1-29-16,1 0 25 16,7 0-16-16,0 0 19 15,6 0 2-15,4 0-7 16,-3 0 6-16,2 0 0 16,3 0-6-16,1-2 6 15,6-2 0-15,3-1-9 16,2 1 25-16,6 0-25 15,2 0 9-15,5-1 0 16,0 1-3-16,2 0 3 0,2 0 0 16,-1 2 4-16,0 2 4 15,-3 0-13-15,-1 0 5 16,-3 0 0 0,-1 0-14-16,-1 6 14 0,-1-2 0 15,-2 0 0-15,-1 1 5 16,-2-4 4-16,-1-1-9 15,-2 0 0-15,-3 0-9 16,-3 0 9-16,-5 0 0 16,-7 0 1-16,-3 0 4 15,-3 0 4-15,-5 0-9 16,1 0 0-16,-2 0 10 0,0 0-10 16,0 0 0-16,0 0-5 15,0 0 21-15,0 0-32 16,0 0-2-16,0 0-80 15,1 0 29-15,4 0-118 16,1 0 4-16</inkml:trace>
  <inkml:trace contextRef="#ctx0" brushRef="#br0" timeOffset="478825.1338">21795 8372 570 0,'0'0'72'15,"0"0"-72"-15,0 0-29 0,0 0 23 16,0 0 12-1,0 0 12-15,0 0 29 0,65-98-35 16,-44 50-12-16,-1-8 4 16,-4-2-4-16,-7 2 17 15,-6 3-17-15,-3 7 0 16,0 9 34-16,0 7-34 16,0 10 28-16,0 6-8 15,0 7-13-15,0 5 9 16,0 2-16-16,0 0 0 15,0 0-15-15,0 9 7 16,4 13 1-16,2 8 5 16,2 11 2-16,-2 2 14 15,0 5 4-15,1 2-16 0,-1-4 37 16,-1-5-31-16,-1-8-5 16,-2-11-3-16,-2-9 0 15,1-9 7-15,-1-4-7 16,3 0 0-16,0 0 2 15,4-18 3-15,4-6-10 16,1-5-1-16,4 7-14 16,-1 5 8-16,-2 9 1 15,-3 5 11-15,1 3-15 16,-2 0 15-16,6 10-2 16,2 3-1-16,-1-4 6 15,2-1-10-15,-2-6 7 16,-1-2 0-16,2 0 6 0,-4-9-6 15,-1-8 1 1,-3 1-2-16,-5 2 10 0,-4 7-18 16,0 4-10-16,0 3 5 15,-11 7 8-15,-3 17 6 16,1 6 10-16,4 4-4 16,6 0 0-16,3-4-2 15,1-3-4-15,16-7-6 16,2-8-6-16,4-2 11 15,0-10 1-15,3 0 2 16,-3-2 1-16,-1-15 2 16,-6-5-4-16,-9 0 3 15,-7-4-8-15,0-1-20 16,-12 2 15-16,-12 5-8 0,-1 5-19 16,1 5 26-16,5 5-2 15,3 5 12-15,5 0 5 16,6 0-5-16,5 0-1 15,0 0-7-15,0 8 16 16,0-1-16-16,6-2 8 16,10 2 0-16,3-7 24 15,3 0-24-15,1 0 15 16,-1 0-2-16,0-15-11 16,-5-2 22-16,-2-5-24 15,-6-4 0-15,-3-5 23 16,-6-1-22-16,0-1-2 15,0 3-4-15,-8 5 5 0,1 8 27 16,2 5-27-16,4 9 0 16,1 3 8-16,0 0-8 15,0 0 0-15,4 12-22 16,14 11 22-16,5 7 8 16,2 6-8-16,-1 7 0 15,-3 1 10-15,-2-2-8 16,-8-6-4-16,-4-4-4 15,-7-7 4-15,0-4-1 16,0-7-9-16,-10-5 12 16,4-4-8-16,1-5 18 15,3 0-10-15,1-14 0 0,1-13-34 16,0-2 32 0,9-2-9-16,10-1 11 0,-1 8 10 15,2 1-2-15,-4 7-13 16,-4 2 5-16,-3 3 0 15,1 1 18-15,-2-1-18 16,-1-4 0-16,1-2 14 16,-3-4-4-16,-3-1-16 15,-2-3 6-15,0-3 0 16,0-1-2-16,-7 0 2 16,-2 4 0-16,0 4 20 15,3 10-12-15,2 7-2 16,2 2 2-16,2 2 12 0,0 0-20 15,0 0-5-15,0 2 4 16,0 10-9-16,0 7 2 16,6 8 8-16,4 5-2 15,4 4 5-15,-1 4 22 16,-2 1-19-16,-2 0 2 16,-2-3 15-16,-3-5-21 15,2-9 6-15,-4-9-6 16,1-8 1-16,0-7-3 15,0 0-11-15,6-15 11 16,3-19 8-16,5-7 1 16,2-2-18-16,-2 12 1 15,-4 12 8-15,-5 11 1 0,-3 8-1 16,4 0-9-16,4 2 6 16,7 13 4-16,2 6-13 15,-4 5 12-15,4 2 0 16,2 0 0-16,4-3-27 15,4-8-87-15,-4-12-139 16</inkml:trace>
  <inkml:trace contextRef="#ctx0" brushRef="#br0" timeOffset="480158.9961">23244 7986 433 0,'0'0'247'16,"0"0"-242"-16,0 0-5 15,0 0 24-15,100-105-21 16,-74 64-3-16,-6-4 11 16,-4 2 21-16,-3-3 8 15,-4 5-29-15,-3 3 7 16,-5 10 32-16,1 8-27 15,-2 13-18-15,0 7-5 16,0 0-30-16,0 17 10 16,0 12 14-16,0 4 6 0,0-1 27 15,9-4-27-15,10-4 5 16,8-7-11-16,4-5 13 16,7-5-14-16,2-7 4 15,5 0 3-15,0-7 17 16,-2-8-12-16,-9 1-5 15,-12 6 0-15,-11 5 1 16,-10 3-5-16,-1 5-58 16,-6 20 29-16,-16 6 33 15,-5 4 1-15,2-2 17 16,7-4-12-16,5-6 11 16,7-6-4-16,6-6-13 15,0-2-1-15,1-6-17 16,20-1 22-16,9-2-4 15,5-2 11-15,6-11-9 0,-6-3 11 16,-9 2-13-16,-10-1-19 16,-11 3 18-16,-5-2-13 15,-3 0-2-15,-21 0 10 16,-6 2-5-16,0 5 5 16,4 3-30-16,6 4 36 15,8 0 0-15,8 0 11 16,4 0-22-16,0 1 10 15,3 12 1-15,17-1-7 16,7-1 1-16,8-2 6 16,-1-5-4-16,0-3 14 15,-4-1-10-15,-5-1 0 0,-2-15 6 16,-7-4 18-16,-4-5-17 16,-4-5 1-16,-7-2 22 15,-1-5-20-15,0-2 9 16,-1-4-5-16,-9 0-11 15,0-1 7-15,3 3-10 16,2 4 0-16,2 9 2 16,2 6 5-16,1 12 1 15,0 3-4-15,0 4 1 16,0 3-5-16,0 0-5 16,0 3-23-16,0 14 27 15,0 7-3-15,3-1 4 16,1 2 0-16,1 1 4 15,1-2-5-15,-1-3 1 16,0-2 0-16,0-5 7 0,-1-3 8 16,-1-5-22-16,0-3 9 15,-1 0-2-15,-1-3 16 16,-1 0-16-16,0-3 1 16,0-14-9-16,0-3-93 15,0-2-102-15</inkml:trace>
  <inkml:trace contextRef="#ctx0" brushRef="#br0" timeOffset="481374.9112">24016 7556 179 0,'0'0'164'0,"0"0"-59"16,0 0-8-16,-27-73-43 15,25 65 27-15,1 4-35 16,1 4 5-16,0 0-23 15,0 7-28-15,0 18-2 16,1 12 2-16,9 10 16 16,1 6 15-16,0 5-21 15,0-4-5-15,-2-4 29 16,-1-9-22-16,-2-10-12 16,0-11 0-16,-3-11 1 15,-2-6-2-15,1-3 8 16,-1 0-7-16,4-19 65 0,2-12-65 15,6-14-3-15,4-1-2 16,4 1 3-16,0 10 2 16,-2 11-24-16,0 11 24 15,-2 10-13-15,-2 3 17 16,-3 0-8-16,0 19-6 16,-5 5 5-16,-5 3 1 15,-2 0-10-15,0 0 14 16,-12-4-3-16,-5-5 16 15,5-7-16-15,1-3 3 16,6-7 0-16,4-1 3 16,1 0 0-16,0-6-6 15,0-11-13-15,0-5-37 16,4 3 53-16,11 7-5 0,-2 4 2 16,2 7 0-16,-3 1-1 15,0 0 4-15,3 7-9 16,-1 5 17-16,2-2-8 15,-3-3 2-15,1-3 4 16,-4-4-3-16,2 0 5 16,3-3 11-16,4-18 41 15,1-5-59-15,2-5 8 16,-3-2-2-16,-2-2-1 16,-1 3-7-16,-2 3 1 15,-1 0 0-15,-2 7 12 0,-5 2-1 16,-3 6-11-1,0 5 2-15,-2 2-1 0,2 2-1 16,-3 0 0-16,3 5 3 16,-3 0-14-16,0 0 8 15,0 0-13-15,0 0 2 16,0 14-9-16,0 14 18 16,0 6 9-16,3 5-4 15,6 3 4-15,0-3 3 16,4-8-7-16,1-7 1 15,1-7 8-15,1-9-18 16,3-7-1-16,1-1 10 16,8-6-2-16,2-16 2 15,-1-2-43-15,-7 0-91 0,-15 4-182 16</inkml:trace>
  <inkml:trace contextRef="#ctx0" brushRef="#br0" timeOffset="481750.5992">23305 7657 622 0,'0'0'104'0,"0"0"-89"16,0 0-2-16,0 0-7 16,0 0-6-16,0 0 0 0,91-17-3 15,-41 8-38 1,4-2-167-16</inkml:trace>
  <inkml:trace contextRef="#ctx0" brushRef="#br0" timeOffset="482470.0577">20709 9928 621 0,'0'0'67'0,"0"0"-19"16,0 0-44-16,0 0 11 0,0 0-14 15,0 0-1-15,115-14 12 16,-41 12-9-16,17 2 30 16,18-1-33-16,12 0 5 15,7-3 24-15,5 1-19 16,-6-2-10-16,-4 4 0 16,-9-1 3-16,-14 1 1 15,-14 0-4-15,-20 0 0 16,-14-1-12-16,-18 2-17 15,-16 0-51-15,-16 0-31 16,-4 4-56-16,-32 13 24 16,-19 8-170-16</inkml:trace>
  <inkml:trace contextRef="#ctx0" brushRef="#br0" timeOffset="482754.4043">20843 10614 382 0,'0'0'97'16,"0"0"-74"-16,0 0-3 15,0 0 2-15,0 0-18 16,89 50 38-16,-26-50 13 16,16 0 18-16,17-10-22 15,11-12-20-15,12-8 32 16,7-2-58-16,5-2 4 15,8 2 4-15,-5 4-10 0,-5 2-6 16,-13 6 2-16,-18 4-10 16,-20 7 2-16,-19 9-100 15,-24 0-10 1,-31 15-93-16,-10 12-110 0</inkml:trace>
  <inkml:trace contextRef="#ctx0" brushRef="#br0" timeOffset="483046.1663">20753 11350 629 0,'0'0'110'15,"0"0"-110"-15,0 0 0 16,151 11 18-16,-56-14-8 15,18-16 10-15,12-5-20 16,3-2 0-16,2-3 29 16,1-2-29-16,3 4 0 15,-4 4 10-15,-8 3-8 16,-8 3 3-16,-19 6-5 16,-14 6-32-16,-20 5-2 15,-22 0-99-15,-26 21-25 0,-14 8-177 16</inkml:trace>
  <inkml:trace contextRef="#ctx0" brushRef="#br0" timeOffset="483317.2073">20897 12087 628 0,'0'0'18'15,"0"0"-2"-15,0 0-16 16,138 1 45-16,-50-10-35 16,14-11 23-16,7 0 9 0,4-7-21 15,-2 5 5-15,0-2-26 16,-3 1 11-16,-2 2-9 16,-8 3-2-16,-10 3 0 15,-16 7-8-15,-16 8-24 16,-14 0-28-16,-21 19-88 15,-21 14-122-15</inkml:trace>
  <inkml:trace contextRef="#ctx0" brushRef="#br0" timeOffset="483586.0546">20952 12800 650 0,'0'0'23'0,"0"0"-12"16,0 0-11-16,137 0 30 16,-46-18-2-16,15-9 13 15,10-2-26-15,10-7-1 16,1 2 12-16,0 10-19 16,-6 7-7-16,-13 9 0 15,-16 8-12-15,-16 0-9 16,-22 0-26-16,-18 18 3 15,-23 14-4-15,-13 15-76 16,-31 11-41-16,-32 5-176 16</inkml:trace>
  <inkml:trace contextRef="#ctx0" brushRef="#br0" timeOffset="483813.157">21097 13564 396 0,'0'0'153'16,"-118"91"-65"-16,99-59-37 15,19-10-51-15,33-10-1 16,27-3 1-16,16-6 21 16,14-3 18-16,7-3-25 15,9-11-7-15,1-6 14 16,5-4-9-16,3-2 14 16,-3-2-17-16,-3 3 3 15,-11 3-24-15,-11 7 10 0,-19 10-69 16,-20 5-43-16,-23 7-178 15</inkml:trace>
  <inkml:trace contextRef="#ctx0" brushRef="#br0" timeOffset="484028.2097">21243 14609 646 0,'0'0'29'16,"0"0"-29"-16,129 36 36 16,-38-36-31-16,17-15-3 0,11-7 13 15,5-3 0 1,0 0-30-16,-4 3 13 16,-9-5-64-16,-17-4-262 0,-26-11 57 15</inkml:trace>
  <inkml:trace contextRef="#ctx0" brushRef="#br0" timeOffset="486136.2967">15261 12255 381 0,'0'0'227'16,"0"0"-173"-16,0 0 32 15,0 0-23 1,0 0-35-16,0 0 21 0,0 0-49 16,-33-8-7-16,65-1 7 15,13-5 9-15,17-3 6 16,16 1-15-16,8 0 8 15,8 1-3-15,-3 1-4 16,-6 3-1-16,-10 5 0 16,-9 3 3-16,-10 3-4 15,-10 0 1-15,-13 5-10 0,-9 7 1 16,-4 5 9 0,-4 2-5-16,-6 0-1 0,-2 4 6 15,-2 2 0-15,0 2-5 16,-2 8 5-16,1 3 12 15,-2 8-12-15,1 8 0 16,1 6 3-16,-1 14-1 16,3 6 8-16,-2 6-10 15,0 3 0-15,1-2 4 16,1-2-4-16,2 0 0 16,1 2 3-16,1-2 2 15,-1 1 3-15,-1 0-8 16,-1 0 0-16,-2-3 14 15,-2-4-14-15,-3-6 0 0,-1-5-2 16,0-8 10-16,0-4-19 16,0-5 11-16,0-7 0 15,0-6-2-15,0-4 15 16,-5-8-20-16,-4 0 7 16,-3-4 0-16,-8-3 6 15,-8 2-6-15,-9-2 1 16,-11 0-14-16,-6-4-7 15,-7 0 20-15,-2-6-1 16,2-7 6-16,3-2-5 16,4 0 0-16,5-9 5 15,4 0 9-15,-2 1-8 16,3-1-5-16,-3 5 7 0,3 0 8 16,5 4-16-16,1 0-1 15,2 0 1-15,5 4 8 16,1 0-4-16,6-2-4 15,8-2 19-15,-2 0-11 16,1-5 24-16,-2-12-25 16,-3-4-6-16,2-3 30 15,2 2-21-15,2-1-7 16,3 1 10-16,0 0-3 16,0-4 13-16,1-10-23 15,-2-10 0-15,-2-11 3 16,-1-14-3-16,-3-6 0 15,-4-9 1-15,-6-6 8 0,-4-4-18 16,-1-8 5-16,-6-3 4 16,-1 0-11-16,2 4 15 15,6 8-4-15,4 11 0 16,6 6 7-16,3 13-7 16,3 9 0-16,6 3 0 15,3 7-5-15,1 9 5 16,2 4 0-16,2 6-1 15,3 5-6-15,-1 3 7 16,2 5-1-16,0 4 3 16,-1 7 0-16,1 1-2 15,-2 2 0-15,2 0-3 0,0-2 0 16,0 2-1-16,0 0-20 16,0 0 9-16,14-3-1 15,8-2 18-15,10-2-2 16,4-6 7-16,5-3-3 15,5-1-4-15,7-4 0 16,5 3 0-16,3-1 2 16,6 2-2-16,3 3 0 15,5 2-2-15,-1 4 8 16,-3 3-5-16,-2 4-1 16,-7 1 3-16,-4 0-23 15,-7 0 21-15,-7 0-1 16,-6 0 0-16,-7-2 0 15,-6-6 0-15,-2 0-5 0,-7-1 5 16,-1 0-10-16,-5 1-12 16,-5 3 13-16,-3 2-15 15,-2 0-23-15,0 0 3 16,-11 0-142-16,-17 0-435 16</inkml:trace>
  <inkml:trace contextRef="#ctx0" brushRef="#br0" timeOffset="487801.0736">14287 11771 113 0,'0'0'470'0,"0"0"-437"16,0 0-3-16,0 0 80 15,0 0-40-15,78-100-27 16,-53 50-43-16,-4-6 9 15,-7 0 2-15,-7 1-11 16,-7 6 0-16,0 2-3 16,-7 7 10-16,-15 4-16 15,-3 7-5-15,0 9 14 0,7 9 12 16,8 4-10-16,2 7-2 16,7 0 0-16,1 6 0 15,0 19-6-15,0 9 5 16,6 7 1-16,6 2 19 15,1 6-2-15,1 2-17 16,-4 5 11-16,-3-1-11 16,-2-2 24-16,-4-10-24 15,-1-10 0-15,2-12 5 16,-1-9 0-16,-1-9-5 16,2-3 15-16,-1 0-8 15,-1-15 0-15,2-17-7 0,1-10-7 16,5-1-9-16,5 7-15 15,0 12-13-15,5 13 39 16,-1 11 5-16,2 0-6 16,5 3 3-16,2 14 3 15,3-3 13-15,-2-1-13 16,-2-7 0-16,1-4 0 16,0-2 6-16,1-6-8 15,0-12 2-15,-2-3-20 16,-4 0 11-16,-7 9-33 15,-8 2 16-15,-5 7 14 16,-1 3-9-16,0 0 0 16,-18 18 1-16,-1 9 20 15,-3 3 2-15,5 2 9 16,5-5-4-16,11-5 8 0,1-6-14 16,0-1 10-16,16-7-10 15,4-6-1-15,6-2 20 16,4-5-6-16,2-12-7 15,-4-9 7-15,-4-2-11 16,-12-1-3-16,-9 4-5 16,-3 5-14-16,-9 5 12 15,-17 8-21-15,-3 4 25 16,-3 3 2-16,5 0-1 16,6 10-11-16,8-3 9 15,9 4 4-15,4-2 1 16,0 0-1-16,11 0-6 0,13-5-9 15,5-4 15-15,4 0 16 16,-1-4-16 0,-3-14 0-16,-9-2 5 0,-3-1-2 15,-11-5-3-15,-5 1 12 16,-1 1-6-16,0 5 21 16,-1 2-13-16,-7 6-6 15,1 3 1-15,1 4 0 16,6 0-9-16,0 4 0 15,0 0-4-15,0 0 2 16,0 9-14-16,16 9 16 16,2 7-1-16,2 5 14 15,-2 1-13-15,-1 4 0 0,-6-2 0 16,-2-2-3-16,-5-6 3 16,-4-8 0-16,0-6-5 15,0-7 8-15,0-3-3 16,0-1 2-16,0-1-2 15,0-19-9-15,0-6-1 16,0-6 10-16,2 0 8 16,-1-2-6-16,1 4-2 15,-1 1 5-15,1 4 2 16,-1 0-7-16,1 3-7 16,-2-1 7-16,0 1-4 15,0 0-4-15,0 1 6 0,-5 3 1 16,-2 1 2-16,-1 4-6 15,-2 3 8 1,4 4-3-16,3 4 28 0,1 2-20 16,2 0 7-16,0 0-15 15,0 0-8-15,5 14 6 16,11 8 0-16,4 7 2 16,2 3 32-16,-1 0-25 15,-3-3 6-15,-3-3-8 16,-6-1-1-16,-3-7 2 15,-2-3-6-15,-2-6 3 16,-1-6-2-16,3-3-1 16,-1 0-22-16,5-10 17 0,6-10 5 15,2 0 8 1,1 5-8-16,0 6 0 0,2 6 5 16,3 2-2-16,4 1-3 15,6 0 0-15,1 0-79 16,-5-1-159-16</inkml:trace>
  <inkml:trace contextRef="#ctx0" brushRef="#br0" timeOffset="488935.6021">15472 11286 104 0,'0'0'545'15,"0"0"-440"-15,0 0-47 16,0 0-36-16,0 0-10 15,39-101 31-15,-13 67-39 16,-2 0 16-16,-3 0-7 16,-6 1-8-16,-6 4 16 15,-6 7-19-15,-3 8 1 0,0 8 30 16,0 5-27-16,-1 1-1 16,-13 11-10-16,-7 18 12 15,-1 12-17-15,2 7 8 16,9 1 2-16,8 1 3 15,3-1-3-15,0-3 0 16,16-5 1-16,3-4 8 16,7-8-18-16,1-6 4 15,-2-7 5-15,-1-7-6 16,-3-9 5-16,-5 0 1 16,-4 0-4-16,0-17 9 15,-8 0-10-15,-2-5 0 0,-2 1-18 16,-6 3 20-1,-15 1-56-15,-7 3 24 0,-1 3 5 16,1 3 11-16,4 2 16 16,11 4-13-16,5 2 16 15,8 0-5-15,0-2 5 16,3 2-28-16,14-3 24 16,7-1 8-16,4-1 21 15,3-4-25-15,2-2 6 16,-2-3 21-16,-2-1-19 15,-6 1-8-15,-3-1 9 16,-8 2 1-16,-6 0 5 16,-5 4-2-16,-1 1-5 15,0 3 33-15,0 2-35 16,-4 3-6-16,-5 0-10 0,-1 5 10 16,-1 15 7-16,5 2-7 15,4 3 0-15,2 0-6 16,0 0 9-16,6-4-3 15,9-5 0-15,-1-5 7 16,-1-4-16-16,1-7 8 16,-1 0 1-16,0 0 20 15,1-15-15-15,2-3 7 16,-4-3 9-16,1 1-19 16,-2 0 11-16,-3 3-13 15,-5 5 0-15,-2 0 10 16,-1 4-4-16,0 1-6 15,0 2 0-15,-1 2 2 0,-2 0-8 16,1 3 6-16,2 0 0 16,0 0-6-16,0 0 6 15,0 9-7-15,2 10-4 16,12 3 22-16,5-2-18 16,1-1 7-16,-1-5 0 15,0-6-3-15,-2-3 3 16,-1-5-5-16,1-3-14 15,0-17-15-15,2-9-3 16,-1-2-33-16,-5-1-6 16,-2 6 49-16,-1 9 27 15,-4 6 16-15,2 7 24 0,-1 3-8 16,7 1-32-16,4 0 0 16,5 5 0-16,4 7 3 15,6 1-2-15,2 1-2 16,-3-3-54-16,-5-2-206 15</inkml:trace>
  <inkml:trace contextRef="#ctx0" brushRef="#br0" timeOffset="490709.3902">13161 13167 535 0,'0'0'121'0,"0"0"-76"16,0 0-45-16,0 0 2 15,0 0 11-15,0 0-11 16,97 93 26-16,-49-66-11 16,12 0 1-16,10-2 26 15,4 0-36-15,7 0 11 0,0-6 7 16,-1-6-25-16,-1-6 20 15,-9-7-21-15,-6 0 5 16,-7-10 22-16,-7-8-17 16,-8-5 1-16,-4 1-6 15,-10-1 0-15,-3 2 17 16,-7 0-21-16,-3-1 0 16,-3-2 29-16,0 1-30 15,-3-2-2-15,-1-3-5 16,-1-2-3-16,-1-4-6 15,-5 2-66-15,-1 1-50 16,0 7-25-16,-20 10-159 16</inkml:trace>
  <inkml:trace contextRef="#ctx0" brushRef="#br0" timeOffset="490951.1158">14025 13104 283 0,'0'0'125'0,"0"0"-8"0,0 0-67 16,0 0-30-16,0 0-12 15,0 0 83-15,103 0-2 16,-45 0-60-16,6 0-2 16,2 0-10-16,-11 9-9 15,-6 12-4-15,-16 10-4 16,-12 9-2-16,-15 9 2 16,-6 9 3-16,-19 5-3 15,-19 1 23-15,-5 2-23 0,-2-7 0 16,8-9-18-16,15-9-84 15,19-14-11-15,3-16-176 16</inkml:trace>
  <inkml:trace contextRef="#ctx0" brushRef="#br0" timeOffset="492452.3224">21301 10096 678 0,'0'0'91'16,"0"0"-10"-16,0 0-41 15,0 0-40-15,0 0-10 0,0 0 10 16,1 53 3-16,-9-12 45 15,-6-2-47-15,0-3 4 16,3-7 4-16,5-12-9 16,4-6-9-16,2-9-38 15,0-2-13-15,19-10 19 16,13-14-10-16,8-10-42 16,-2 0-20-16,-6 5-15 15,-9 12 128-15,-13 10 17 16,-7 7 18-16,-3 0 14 15,0 0 1-15,0 7 8 16,-3 5 8-16,-4-1-33 16,2-5 5-16,4-4-1 0,1 1-19 15,0-3 7 1,0 0-25-16,4 0 3 0,11 0 15 16,0 0-14-16,-1 0 2 15,-4-4-2-15,-6 3 4 16,-4-1-11-16,0 1 3 15,-3 1 0-15,-17 0-14 16,-7 0 20-16,0 0-6 16,1 5 6-16,8 1-5 15,9-4 12-15,6-1-13 16,3-1 7-16,0 0-14 16,0 0 3-16,11 0 4 15,10-4 0-15,0 2-5 16,3 2-8-16,-1 19-35 15,-2 26-9-15,-3 20 9 0,-6 11-258 16</inkml:trace>
  <inkml:trace contextRef="#ctx0" brushRef="#br0" timeOffset="493179.0655">21490 11444 573 0,'0'0'328'16,"0"0"-291"-16,-80-30 10 15,59 30-47-15,0 5 0 16,0 20 7-16,2 9-7 15,2 2 0-15,13 1 0 16,4-6-2-16,9-5-2 16,16-6 4-16,6-13 0 0,5-7-5 15,3-6 11 1,-3-17 2-16,-5-1-5 0,-10 4 0 16,-6 8 3-16,-12 9-6 15,-3 3 0-15,0 0-10 16,-11 3 9-16,-14 12 1 15,-6 5 7-15,1-1-5 16,8-5 5-16,11-9-7 16,8-2-3-16,3-3-3 15,0 0-2-15,3-17 5 16,12-2 3-16,7 4-20 16,2 11-3-16,1 4-43 0,-2 30-12 15,-1 20 21 1,-2 11-66-16,-7 1-146 0</inkml:trace>
  <inkml:trace contextRef="#ctx0" brushRef="#br0" timeOffset="493735.0725">21595 12436 521 0,'0'0'40'0,"0"0"79"16,0 0-28-16,0 0 3 15,0 0-22-15,-81-67-11 16,71 67 1-16,1 0-48 16,-2 2-9-16,1 13-1 15,3 2-1-15,5-1-4 0,2-4 1 16,0-2-19-16,15-7 15 15,10-3-16-15,12-6 20 16,4-23-15-16,-2-7 15 16,-8 4-1-16,-12 7-7 15,-10 9 8-15,-9 9-2 16,-1 0 1-16,-24 4 1 16,-13 2-7-16,-10 1 16 15,-5 0-9-15,-4 7 0 16,9 3 1-16,14-4 5 15,16-1-6-15,11-2 0 16,7 4-8-16,16 6-90 16,23 9 36-16,17 11-62 15,9 2-86-15</inkml:trace>
  <inkml:trace contextRef="#ctx0" brushRef="#br0" timeOffset="494289.2682">21655 13076 453 0,'0'0'228'15,"0"0"-151"-15,0 0-27 16,-90 58 2-16,66-21-23 0,2 0-10 16,7-4 27-1,9-6-46-15,6-8 2 0,0-9-11 16,7-3 8-16,11-7 1 16,4 0 6-16,4-16 2 15,-2-9 11-15,-3-2-19 16,-7-1 0-16,-8 8 6 15,-6 4 1-15,0 6-10 16,-11 3 3-16,-14 6 0 16,-8 1-17-16,-3 8 17 15,-2 14-3-15,5 6-10 16,8 4 6-16,10 7-3 16,9 4-51-16,6 6-12 15,20 4-63-15,13-2-136 0</inkml:trace>
  <inkml:trace contextRef="#ctx0" brushRef="#br0" timeOffset="494866.7245">21668 14062 606 0,'0'0'87'0,"0"0"5"0,0 0-14 15,0 0-5-15,0 0-73 16,0 0 9-16,-15 51 7 15,6-15-6-15,4-2 12 16,5-8-21-16,0-6-1 16,0-10 3-16,14-4 2 15,5-6-5-15,-1 0 4 16,2-11-2-16,-6-11 12 16,-3 2-14-16,-8 1 0 15,-3 6-4-15,0 4 4 16,-2 8-12-16,-13 1-15 15,-7 9-4-15,-5 15 5 16,-1 8-2-16,1 5-15 16,9 0 1-16,6 2-65 15,9-1-55-15,3-4-296 0</inkml:trace>
  <inkml:trace contextRef="#ctx0" brushRef="#br0" timeOffset="495339.5637">21881 15528 575 0,'0'0'50'15,"0"0"86"-15,0 0-37 16,0 0-69-16,0 0 13 15,-31-73-15-15,19 59-11 16,1 9 45-16,2 5-37 16,-4 2-10-16,0 23-15 15,-5 10 7-15,6 4-6 16,7 0-1-16,5-8 0 0,6-9-4 16,20-8 15-16,2-7-22 15,-1-7 7-15,-3 0-24 16,-2-10 24-16,-7-14-50 15,-9-2-10-15,-6-2-44 16,-13-1-68-16,-20 0-196 16</inkml:trace>
  <inkml:trace contextRef="#ctx0" brushRef="#br0" timeOffset="496493.6696">15500 12948 526 0,'0'0'145'15,"0"0"-101"-15,0 0-32 16,0 0-10-16,0 0 19 16,0 0-10-16,119-9-1 15,-72-3 24-15,2-7-27 16,-3-5-7-16,0-1 9 15,-11 3-9-15,-10 3-1 16,-13 2-35-16,-12 7 14 16,-3 3 12-16,-25 6-92 15,-10 1 15-15,-11 4-85 0,-4 16 31 16,-6 3 63-16,-3 4 1 16,6-3 77-16,7 0 29 15,12-4 34-15,13-6 37 16,13-5-30-16,11-4-51 15,0-2-19-15,22-1-20 16,15-2 20-16,14 0 38 16,10-8-19-16,4-9-9 15,-1-2-10-15,-11-1-230 16</inkml:trace>
  <inkml:trace contextRef="#ctx0" brushRef="#br0" timeOffset="496968.9302">15634 12953 672 0,'0'0'86'0,"0"0"-86"16,0 0 0-16,0 0 34 16,0 0-32-16,121-33 9 0,-72 13 17 15,2-1-15 1,4-3 7-16,-3-1-20 0,-5 3 3 15,-9 0-16-15,-9 2-34 16,-13 2-68-16,-11 1-77 16</inkml:trace>
  <inkml:trace contextRef="#ctx0" brushRef="#br0" timeOffset="497790.1291">15217 12330 323 0,'0'0'71'16,"0"0"26"-16,0 0 47 15,0 0-79-15,0 0-31 16,0 0 23-16,-25-11-38 16,23 5 35-16,2 3-38 15,0-2-15-15,0 0 30 0,6-2-19 16,15-6-12-16,9-2 11 15,8-3-5-15,9 1 7 16,3 0-9-16,3-2-4 16,5 4 4-16,0 1 1 15,-1 3-10-15,-8 3 4 16,-12 2-38-16,-12 4-11 16,-10 1-38-16,-6 1-22 15,-9-2-36-15,0-2-239 16</inkml:trace>
  <inkml:trace contextRef="#ctx0" brushRef="#br0" timeOffset="498976.1316">15017 10381 163 0,'0'0'510'15,"0"0"-430"-15,0 0-44 16,0 0-36-16,0 0 17 16,0 0-3-16,28 78 19 15,-14-39 13-15,3 2-35 16,2-1 31-16,1 2-22 16,2 1-13-16,1-3 5 15,-1-1-12-15,-2-7 4 16,-5-4-6-16,-4-9 2 15,-3-2-13-15,-5-7-20 16,-3-4-63-16,0 0-13 16,-11-3-19-16,-15 0-306 0</inkml:trace>
  <inkml:trace contextRef="#ctx0" brushRef="#br0" timeOffset="499225.5465">14926 10847 639 0,'0'0'118'0,"0"0"-86"16,0 0-13-16,0 0 32 15,0 0-37-15,86-8 9 16,-55 22-3-16,-1 2-19 16,-2 4 4-16,-3 0-5 0,-6-3 6 15,-2-5-13 1,-3-8 7-16,-1-4-1 0,1 0-4 15,-2-22-13-15,0-7-26 16,-8-9-52-16,-4-8-93 16,0-4-373-16</inkml:trace>
  <inkml:trace contextRef="#ctx0" brushRef="#br0" timeOffset="500409.696">14492 10277 700 0,'0'0'78'0,"0"0"-4"16,0 0-11-16,0 0-12 15,0 0 9-15,0 0-54 16,-9-38 19-16,9 9-24 16,0-5-1-16,0-7 12 15,1-4-7-15,5 0-4 0,2 6 11 16,-5 6-11-16,-3 13 5 16,0 12-6-16,0 5 0 15,0 3-2-15,0 3-19 16,1 17 8-16,5 4 5 15,-1 1 16-15,2-2-10 16,2-7 2-16,-2-7 0 16,3-4 3-16,-1-5-3 15,2 0 0-15,4-10 12 16,6-13-9-16,4-8 1 16,1-5-4-16,-1-1-1 15,-2 7-7-15,-6 8 7 0,-6 10 1 16,-5 7-5-16,-4 3 5 15,0 2-2-15,1 2-25 16,-1 18 27-16,1 5-2 16,0 3 2-16,0-2 0 15,1-4-7-15,4-3-13 16,4-4-41-16,6-8-32 16,9-7-34-16,4 0-21 15,5-16-218-15</inkml:trace>
  <inkml:trace contextRef="#ctx0" brushRef="#br0" timeOffset="501076.6202">15020 10004 433 0,'0'0'127'15,"0"0"-24"-15,0 0-37 16,-78 88 13-16,68-77-31 0,5-5-24 16,5-5-1-16,0-1-23 15,0 0 0-15,0 0 3 16,11-9-1-16,10-6-2 15,0-4 3-15,-4 3-3 16,-6 5-3-16,-7 7-13 16,-4 1-4-16,0 1 16 15,-13 2-21-15,-8 0-13 16,3 0-15-16,-1 3 41 16,5 3 9-16,4 2-8 15,9 0 11-15,1-4 0 16,0 4-19-16,11-2 4 0,7-1 4 15,5 0 4-15,2-3 7 16,0-2 0-16,-4 0 6 16,2 0 3-16,-7-11-9 15,-3-4 0-15,-1-5 30 16,-6 1-12-16,0-5-1 16,-3-1-17-16,0-3 19 15,-3-2 3-15,0 1-21 16,0-2 29-16,0-1-8 15,0 1-11-15,0 0-6 16,-3 3-4-16,-1 2 7 16,-1 0 11-16,4 3-17 15,-1 3 12-15,1 4-7 0,1 5 5 16,-2 3-12-16,2 6-1 16,0 2 1-16,0 0-5 15,-2 0 5-15,2 1-13 16,0 15 8-16,0 2 5 15,0 4 5-15,4 3-5 16,2 3 0-16,1-2 19 16,2 1-19-16,0-1-1 15,0 2 1-15,-1-3 0 16,-1-3 2-16,2 0 8 16,-3-3-10-16,1-5 2 15,1-3-2-15,-1-5 0 0,-1-3-1 16,0-3-1-16,2 0-35 15,0-17-47-15,-2-8-98 16</inkml:trace>
  <inkml:trace contextRef="#ctx0" brushRef="#br0" timeOffset="502067.6115">15156 9905 340 0,'0'0'89'16,"0"0"9"-16,0 0-11 16,0 0-56-16,-36-99 14 0,28 67-16 15,1 1-1-15,-2-1 12 16,0 3-3-16,1 6-13 15,0 4 48-15,3 8-50 16,2 6 8-16,3 3-23 16,0 2-7-16,0 4-11 15,0 23-15-15,0 14 26 16,8 8 8-16,2 1 1 16,2-4-9-16,4-7 0 15,4-10 2-15,1-8-5 16,-1-8 1-16,-1-7 2 15,0-6 0-15,0 0 11 16,1-19-14-16,0-4 7 16,0-7-3-16,-4-3 4 15,-5-1-5-15,-3-2 6 0,-6 2-8 16,1 0 8-16,-3 3-7 16,0 4 1-16,0 8 0 15,0 9 15-15,0 3-8 16,0 7-3-16,-3 0 4 15,3 0-8-15,0 0-1 16,0 14-11-16,0 13 12 16,0 12-2-16,9 2 2 15,0-3 0-15,0-3 15 16,0-7-14-16,-3-8-1 16,0-8-5-16,-2-7 5 15,-4-3 7-15,0-2-7 16,0 0 0-16,3 0 11 0,2-13-7 15,1-4-1-15,4 0 0 16,-1 4-1-16,-2 8-2 16,1 3-9-16,1 2 9 15,6 0-13-15,-2 0 17 16,5 7-8-16,-3-1 5 16,2-2-1-16,0-4 8 15,-2 0-8-15,2 0 0 16,-2-6 10-16,-3-5-8 15,-1-2 2-15,-4 1-4 16,-4 0 0-16,-2 2 0 16,-1 6-15-16,0 1 14 0,0 3-1 15,0 0-24 1,0 0 22-16,5 5-4 0,2 5 8 16,2 1-3-16,4-2-3 15,1-8 6-15,-1-1-7 16,0 0-31-16,-4-3-54 15,-7-17-77-15</inkml:trace>
  <inkml:trace contextRef="#ctx0" brushRef="#br0" timeOffset="502217.9882">15202 9735 305 0,'0'0'441'0,"0"0"-408"0,0 0-33 15,0 0-2-15,0 0-33 16,122-65-75-16,-68 41-399 16</inkml:trace>
  <inkml:trace contextRef="#ctx0" brushRef="#br0" timeOffset="502937.2347">15678 9856 301 0,'0'0'198'16,"0"0"-157"-16,0 0 46 15,0 0-32-15,0 0-7 0,2-76-30 16,6 53-3-16,1 4 14 15,2 4-17-15,-1 6-4 16,-1 6 6-16,0 3-14 16,1 0-6-16,1 4-1 15,-1 9 12-15,-1-1-5 16,-3 1 0-16,-3-1 0 16,-2-5 1-16,1-3 14 15,0-4-11-15,-2 0 0 16,1 0-4-16,4 0 8 15,5 0-8-15,3-9 0 16,5-1 11-16,-1-1-7 16,-4 5-4-16,-3 4 0 0,-3 2 3 15,-3 0-11 1,0 0 0-16,-2 0 8 0,1 0-7 16,0 2 12-16,-2 1-8 15,4-1 3-15,-1-1 0 16,4 0 8-16,4-1-8 15,1 0-21-15,2 0 20 16,-2-9-65-16,1-3-19 16,-7 4-10-16,-4 2 17 15,-3 6 78-15,0 0 6 16,0 0 33-16,0 12 63 16,0 4-51-16,0-1-21 0,0-1-6 15,0-3-13 1,0-2-11-16,9-7-10 0,6-2-176 15</inkml:trace>
  <inkml:trace contextRef="#ctx0" brushRef="#br0" timeOffset="505260.2668">12883 14143 635 0,'0'0'94'0,"0"0"-71"16,0 0 36-16,0 0-30 15,0 0-27-15,0 0 15 0,0 0-14 16,4 82 19-1,-1-42 34-15,1 2-40 0,1-2 1 16,-1-3-17-16,1-5 9 16,-1-7-2-16,-2-5-7 15,-1-6-20-15,-1-6-63 16,0-8-27-16,0 0-160 16</inkml:trace>
  <inkml:trace contextRef="#ctx0" brushRef="#br0" timeOffset="505675.6968">13065 14039 462 0,'0'0'242'16,"0"0"-208"-16,0 0 16 15,0 0-34-15,0 0-16 16,0 0-10-16,1 23 10 15,-1 4-3-15,0 4 3 16,-11 3 0-16,-2-4 51 16,-2-2-34-16,0-2-5 15,-1-6-11-15,4-3 6 16,2-5-14-16,2-3 18 16,3-4-11-16,2-2 17 15,2-2 3-15,1-1-20 0,0 0 0 16,0 0-8-16,0 0 8 15,0 0-14-15,0 0 8 16,3 2-18-16,12 4 30 16,6 2-6-16,7 1 17 15,2-2-11-15,0-3 7 16,0-1-13-16,-4-2 0 16,-2-1-21-16,-6 0 13 15,-3 0-105-15,-3 0-65 16,-10-8-384-16</inkml:trace>
  <inkml:trace contextRef="#ctx0" brushRef="#br0" timeOffset="507092.0371">13091 13975 515 0,'0'0'32'16,"0"0"56"-16,-95 3-31 16,63 0-37-16,0 3 41 15,0 5-58-15,-1 2 46 16,1 1-15-16,-3 0-18 16,2 3-5-16,-2 1-9 0,1 4 6 15,-1 0 14 1,5 0-19-16,2 3-3 15,4 3 21-15,5 4-18 0,-1 8 1 16,5 5-4-16,4 3 13 16,5 2-4-16,6 0-9 15,0-3-4 1,10-4-2-16,14 0 12 0,7-4-12 16,8-2 5-16,6-5 1 15,7-5-15-15,4-9 15 16,5-8 0-16,4-10 12 15,5 0-8-15,0-17-2 16,-2-15-2-16,-3-9 0 16,-10-7 22-16,-7-6-2 15,-5-3-9-15,-9-2 1 0,-11-3-1 16,-10 3 9-16,-10 0-18 16,-3 2 7-16,-9 2 0 15,-18 2-7-15,-6 2-4 16,-5-1 1-16,-6 5 1 15,-3 8-11-15,-3 10 5 16,-3 9 6-16,-1 11-22 16,2 9 22-16,1 0-20 15,5 10 10-15,4 12 2 16,3 4 3-16,5 1-34 16,7-4 24-16,8-1 3 15,7 2-5-15,5 0 16 0,7 6-5 16,0 4-18-1,4 2-8-15,15 3-27 0,7 5-39 16,5-1-10-16,0 1-173 16</inkml:trace>
  <inkml:trace contextRef="#ctx0" brushRef="#br0" timeOffset="509844.5202">15068 11804 274 0,'0'0'41'0,"0"0"-30"0,0 0 1 16,0 0-4-16,0 0-1 15,0 0 44-15,-6 0 33 16,6 0 18-16,-2 0-30 16,2 0-30-16,0 0 8 15,0 0-21-15,0 0-19 16,0 0 21-16,0 0-25 15,0 0-3-15,0 0-2 16,5 0 1-16,9-2 6 16,6-6-8-16,4 1 10 0,1-5 8 15,5 1-11-15,1 1-2 16,2-4 2-16,3 1-4 16,0 0 1-1,4-2-4-15,-1 0 0 0,0-2 8 16,4-2-8-16,0 0 0 15,0 0 7-15,-1 2-4 16,-3 4 2-16,-6 4-5 16,-6 2 0-16,-5 1 14 15,-3 1-13-15,-7 2 5 16,-1 0 11-16,-1-1-9 16,-7 4 8-16,-2 0 5 0,1 0-21 15,-2 0 30 1,0 0-21-16,0 0-8 15,0 0 14-15,0 0 1 0,0 0 4 16,0-3-20-16,0 3 8 16,0 0 9-16,0 0-6 15,0 0-11-15,0 0 0 16,0 0 7-16,0 0-9 16,0 0 2-16,0-1-24 15,1 1 17-15,-1-2-52 16,0 2 9-16,2 0-5 15,-2 0-26-15,0 0-15 16,0 0 10-16,0 0-132 16,-2 0-175-16</inkml:trace>
  <inkml:trace contextRef="#ctx0" brushRef="#br0" timeOffset="511614.4636">16137 12758 594 0,'0'0'95'15,"0"0"-81"-15,0 0 9 16,0 0 14-16,0 0-24 15,0 0-9-15,0 0 9 16,70-15 21-16,-31 8 21 16,8 0-34-16,6-1-8 15,4 2 21-15,-1 0-27 16,-2 4-1-16,-5-4-6 16,-4 3 5-16,-8 1-2 15,-8-4-3-15,-7 3 0 0,-12 0 7 16,-5 1 6-16,-2 0-10 15,-3-4-3-15,0-4 0 16,0-3-10-16,0-6-25 16,-8-3-64-16,2 0-48 15,-1-2-165-15</inkml:trace>
  <inkml:trace contextRef="#ctx0" brushRef="#br0" timeOffset="511884.7048">16605 12505 67 0,'0'0'398'16,"0"0"-246"-16,0 0-75 16,0 0-10-16,0 0-12 0,0 0-53 15,24 3 7 1,9-3 26-16,7 0-29 0,3 0 20 16,4 3-20-16,-3 9-6 15,-8 7 3-15,-9 6 0 16,-12 8-3-16,-12 6 0 15,-3 5 4-15,-9 2 2 16,-18-3-4-16,-6-4-2 16,-1-9 4-16,4-9 1 15,8-9-10-15,5-12-9 16,4 0-54-16,1-29-123 16</inkml:trace>
  <inkml:trace contextRef="#ctx0" brushRef="#br0" timeOffset="513443.773">16731 12175 282 0,'0'0'178'0,"0"0"-63"16,0 0-20-16,0 0 2 16,0 0 10-16,0 0-34 15,19-28-31-15,-8 1-27 16,-1 0-13-16,2-1 18 15,-3 0-15-15,-3 3-5 16,-6 3 13-16,0 5-13 16,0 6 0-16,0 4-3 15,-3 5 5-15,-5 2-26 16,4 0 22-16,-2 0 1 16,-3 7-2-16,3 8 6 15,2 1-4-15,4 1 1 0,0 0 0 16,0 2-14-16,7-1 14 15,12-1 0-15,4-2-12 16,1-4 14-16,4-2-6 16,-1-6 4-16,0-3 0 15,-7 0-20-15,-3 0 20 16,-5-7 0-16,-5-5 0 16,-1-1 1-16,-3-4 6 15,-1 3-7-15,-1-3 7 16,1-1-8-16,2 4 1 15,1 5 0-15,-2 2 9 16,3 4-9-16,0 1-3 16,4 2-6-16,2 0 9 0,0 10-8 15,1 7 8 1,-4 3 0-16,-6 0-4 0,-3-3 6 16,0 0-3-16,0-8 1 15,0-3 0-15,0-5 4 16,0-1-4-16,0-1-13 15,0-14 9-15,0-6-33 16,13-4 23-16,1 0 13 16,1 4 2-16,-2 4 2 15,0 3-3-15,-2 2 0 16,-2 4 0-16,-3 2 0 16,-3 3 0-16,-3 3-3 15,0-3 9-15,0 3 1 0,0 0-7 16,-6 0 0-16,-6 0-5 15,-2 13 2-15,1 1 2 16,4 4-6-16,6-3 5 16,3 0 0-16,0 2-1 15,2-5 3-15,10-2-3 16,3-3 3-16,4-4 0 16,2-3-2-16,0 0 17 15,0-12 2-15,-3-5-8 16,-5-1-5-16,-3-3 22 15,-3-1-15-15,-7-2 10 16,0 0-16-16,0 1 6 16,0-3-1-16,-4-1-10 15,-6-1 0-15,0 1 11 0,2 0 2 16,1 5-10-16,4 7 6 16,2 4-6-16,1 6 13 15,0 5-16-15,0 0 4 16,0 0-10-16,0 0-7 15,0 0 7-15,0 7-1 16,3 11 7-16,8 6-3 16,1 7 3-16,1-2 0 15,0 4 7-15,-1 3-3 16,2-1-6-16,0 0 2 16,2-7 0-16,-1-4-5 15,2-10 5-15,-2-5 0 0,-1-6-2 16,2-3 5-16,0 0-3 15,3-9 5-15,-2-8 2 16,-1-2 0-16,-4-1-7 16,-3 4 0-16,-2-1 5 15,-5 0 1-15,-1 2-6 16,-1 0 2-16,0 1 4 16,0 5-9-16,-3-1 3 15,-4 4 0-15,2 2-1 16,4 1 1-16,-1 3-4 15,1 0-3-15,-2 0-12 16,-2 15 13-16,2 7 5 16,0 4 1-16,3 1 3 15,0-2-3-15,0-4-5 16,9-6 5-16,3-5-15 0,0-6 10 16,0-4-1-16,3 0 6 15,-3-11 12-15,0-8-8 16,0-4-4-16,-3-4 0 15,-6 0 13-15,-2 1-5 16,-1 4-4-16,0 2-2 16,-4 4 10-16,-8 2-8 15,-3 2 0-15,1 4-4 16,-2 5 6-16,4 1-7 16,-3 2 1-16,5 0-1 0,2 0-10 15,4 8-27 1,4 1-37-16,0 1-33 0,16-1-49 15,11-6-140-15</inkml:trace>
  <inkml:trace contextRef="#ctx0" brushRef="#br0" timeOffset="513655.0821">17684 11810 646 0,'0'0'114'0,"0"0"-85"15,0 0 27-15,0 0-46 16,-60 73 9-16,56-47 39 16,4 0-55-16,5-2 2 15,18-4-2-15,10-8 0 0,8-6 8 16,7-6-11-16,5-7-26 16,0-19-40-16,-1-12-149 15</inkml:trace>
  <inkml:trace contextRef="#ctx0" brushRef="#br0" timeOffset="514667.1877">20545 8585 173 0,'0'0'447'0,"0"0"-346"0,0 0-30 16,0 0-8-16,0 0-16 16,0 0-21-16,-57-21 18 15,39 21-18-15,2 0-11 16,-2 6 11-16,1 10-1 15,-2 7-16-15,1 5-6 16,3 6-3-16,3 0 14 16,5-1-14-16,7-3 0 15,0-4-1-15,3-9 1 16,15-3 0-16,5-11 0 16,4-3 1-16,8-3 20 15,2-17-21-15,0-5-4 16,-2-4 2-16,-7 2-9 15,-10-1 0-15,-11 1 8 0,-7 4-3 16,0 1 0-16,-13 2-4 16,-10 8 9-16,0 5-19 15,-3 6 8-15,1 1 7 16,-1 5-25-16,0 16 11 16,-1 8-10-16,3 8-42 15,2 3-62-15,2 4-84 16</inkml:trace>
  <inkml:trace contextRef="#ctx0" brushRef="#br0" timeOffset="516090.5299">19832 17534 675 0,'0'0'56'0,"0"0"34"0,0 0-32 16,0 0-35-16,0 0-17 15,0 0 7-15,-2 0 30 16,2 0 3-16,-1-10-9 15,-2-5 5-15,3-8-37 16,0-2-1-16,0-3-4 16,1-2 3-16,11 1-1 15,2 4-2-15,-1 9 0 16,0 7-16-16,-1 6 16 16,0 3-13-16,2 0 5 0,0 15-1 15,0 9 4-15,-2 0 1 16,-2 3 4-16,-4-4-1 15,-1-5 5-15,-2-4 3 16,-2-8-7-16,1-3 3 16,-2-3-2-16,1 0 2 15,-1 0 3-15,0-2 28 16,0-12-9-16,2-3-19 16,2-2-6-16,1 9 0 15,-1 1 0-15,1 5 0 16,-1 3-6-16,2 1-3 15,4 0-1-15,4 4 2 16,1 7 3-16,1 3 10 16,-2 2-12-16,-5 1 7 15,-3-3 0-15,-3-3 0 0,0-2 8 16,-2-6-15-16,1 1 7 16,-1-4-6-16,2 0 4 15,-2 0-7-15,4-9-3 16,1-9 9-16,3-5-41 15,3 4 13-15,-2 6 9 16,-2 6 14-16,-2 2 4 16,0 5-4-16,0 0 5 15,1 0 0-15,2 5-1 16,4 9 4-16,1 4 12 16,1 6 7-16,-3-4-1 15,1 1-11-15,-1-2 1 0,0-9 10 16,0-4-9-16,2-3-6 15,-1-3-3-15,3-7-28 16,4-19-51-16,-2-6-224 16</inkml:trace>
  <inkml:trace contextRef="#ctx0" brushRef="#br0" timeOffset="516278.7823">20460 17430 773 0,'0'0'88'0,"0"0"22"15,0 0-89-15,0 0-21 16,0 0-8-16,0 0-50 0,80-72-39 16,-63 50-76-16,-4 2-241 15</inkml:trace>
  <inkml:trace contextRef="#ctx0" brushRef="#br0" timeOffset="516480.6642">20661 17222 346 0,'0'0'97'15,"0"0"74"-15,0 0-66 16,0 0-19-16,0 0 10 16,0 0-44-16,62 97-2 15,-51-69 7-15,-5 2-42 16,-1-1-4-16,-1 1-10 0,-4-4 2 15,0-7-6-15,0-2-23 16,0-5-39-16,0-3-25 16,0-5-104-16,0-1-223 15</inkml:trace>
  <inkml:trace contextRef="#ctx0" brushRef="#br0" timeOffset="516796.7254">20956 17360 632 0,'0'0'74'15,"0"0"-7"-15,0 0-12 16,0 0 22-16,0 0-64 16,66 92-4-16,-56-54 7 15,-5 8-14-15,-5 0 0 16,-3 0-2-16,-19-4-7 16,-10-4-7-16,-7-5-62 15,-11-5-28-15,-11-7-39 0,-16-4-191 16</inkml:trace>
  <inkml:trace contextRef="#ctx0" brushRef="#br0" timeOffset="517187.7677">19401 17282 690 0,'0'0'41'15,"0"0"8"-15,0 0-49 16,0 0 0-16,0 0 34 16,55 115 6-16,-39-61 6 15,2 5-13-15,0 1-25 16,3-1 20-16,3-4-28 16,6-10 0-16,4-5-1 0,10-4 1 15,13-11-25 1,10-6-50-16,17-18-37 0,7-1-51 15</inkml:trace>
  <inkml:trace contextRef="#ctx0" brushRef="#br0" timeOffset="520959.8695">17131 12421 363 0,'0'0'224'0,"0"0"-197"15,0 0-18-15,0 0 32 16,0 0-28-16,0 0-9 16,0 0 49-16,91-15 8 15,-44-2 7-15,10-4-26 16,2 0-25-16,2 0 25 16,-2 3-39-16,-7 1-3 15,-7 2 19-15,-9 3-19 16,-11 2-1-16,-8 3-11 15,-7 3-32-15,-9-2 11 16,-1 2-63-16,-1-2-86 16</inkml:trace>
  <inkml:trace contextRef="#ctx0" brushRef="#br0" timeOffset="522581.0687">16914 12724 450 0,'0'0'92'16,"0"0"-53"-16,0 0-17 15,0 0 35-15,0 0-57 16,0 0 15-16,12 2 34 16,-5 1-41-16,7 3 47 15,4 0-6-15,2 1-41 0,3 0 27 16,7 0-32-16,3 2 5 15,5-5 19-15,4-2-9 16,6 0-10-16,1-2-8 16,2 0 7-16,-3 0 14 15,-1-7-21-15,-3-6 0 16,0-7 22-16,-2-3-9 16,0-5 7-16,1 2-20 15,-2-2 6-15,2 3 8 16,-1 2-13-16,-1 1-1 15,-2 1 7-15,0 1-1 16,-2 2 1-16,2-3-7 16,0-2 0-16,1 0-2 15,2-3 2-15,-1-1 0 16,3 0-1-16,-3 1 6 0,0 2-5 16,-2-1 0-16,-4 3 0 15,-2 1-11-15,-3 2 17 16,-3-1-6-16,0-1 0 15,0 1 1-15,-1-3 1 16,0-2-2-16,1-2 0 16,2-2-2-16,3-1 2 15,1 1 0-15,1-1-3 16,0 3 14-16,1 3-13 16,-4 2 2-16,-1 5 0 0,-2 1-5 15,-4 2 5 1,0 1 0-16,-1 0 4 0,-1-1 1 15,1-3-6-15,0 2 1 16,0 1 0-16,-3 1-2 16,1 2 3-16,0 1-2 15,-2 2 0-15,0-1 1 16,2 4-3-16,-1-1 3 16,2 3 0-16,-1 0-1 15,0-1 1-15,1 1 0 16,1-1 5-16,-1 3 1 15,-1-1-10-15,4-1 4 16,-1 3 0-16,0 0-2 0,0 0 2 16,-3 0-1-1,1 0-1-15,-1 0 4 0,-1 0-1 16,-3 0-1-16,1 0 0 16,0 0-2-16,0-3 2 15,-3 3-3-15,1-1 2 16,-1 1 1-16,1 0 0 15,0 0 0-15,-2 0 0 16,0 0-5-16,-1 0 5 16,1 0 0-16,-1 0 1 15,4 0 3-15,2 0-4 16,-1 0 0-16,6-3 0 16,1-2 7-16,0 1-7 15,1-2 0-15,-4 3 1 0,-1 0 0 16,-3 1-2-16,0-1 0 15,-2-1 1-15,1 0 9 16,0 2-9-16,-1-2 0 16,-2 0 4-16,-3 0 0 15,-2 1-3-15,-2 0-1 16,-4 3 0-16,2 0-1 16,-2 0 1-16,1 0 0 15,1 0 1-15,-2 0 1 16,2 0 1-16,0 0-3 15,-1 0 0-15,0 0 1 16,0 0-1-16,-1 0 0 16,-1-2-7-16,-1 2 20 15,2-3-23-15,1 2 10 16,-1 1 0-16,0-1-3 0,0 1 3 16,-3 0 0-16,0-2 0 15,0 2-4-15,0-5-8 16,0-3-18-16,0-3-64 15,0-4-30-15,0-1-60 16,-7 1-374-16</inkml:trace>
  <inkml:trace contextRef="#ctx0" brushRef="#br0" timeOffset="523121.151">19820 11450 313 0,'0'0'170'16,"0"0"-94"-16,0 0-43 16,0 0 20-16,0 0-32 15,0 0-13-15,30 4 62 0,-10-2-39 16,1 3-5-16,3 1 2 16,0-1-17-16,0 3-3 15,-3 2-2-15,0 1-1 16,-4 5 17-16,-1 0-22 15,-3 4 0-15,-3 0 16 16,-1 5-13-16,-3-1 14 16,2 0-16-16,-5-1 5 15,-3-2 9-15,0 1-3 16,0 0-12-16,0-5 3 16,0 3 4-16,-8-4 5 15,-2 1 9-15,-2 0-18 0,-3-2 29 16,0-1-31-1,0-3 1-15,5-3 3 0,2 0-1 16,5-5-4-16,2-3-40 16,1 0-32-16,0 0 16 15,0 0-55-15,0-8-146 16</inkml:trace>
  <inkml:trace contextRef="#ctx0" brushRef="#br0" timeOffset="526009.0843">21480 11480 35 0,'0'0'38'0,"0"0"-10"16,0 0 16-16,0 0 21 15,0 0-17-15,0 0 7 0,0 0 6 16,-6-13-43 0,5 10-3-16,-1 0 6 0,-1 0 1 15,0 0 30-15,0 1-41 16,0 0 15-16,1 2-9 16,1 0-17-16,-1 0 9 15,2 0-9-15,-1 0-3 16,1 0 3-16,-2 0 0 15,2 0-3-15,-1 0 3 16,-1 0 3-16,1 0-3 16,1 0-8-16,0 0 5 15,0 0-27-15,0 2-57 16,0-2-17-16,0 0-146 16</inkml:trace>
  <inkml:trace contextRef="#ctx0" brushRef="#br0" timeOffset="528587.6313">19086 11947 406 0,'0'0'116'0,"0"0"-46"16,0 0-33-16,0 0 22 16,0 0-45-16,0 0-6 15,-3-31 38-15,13 12-23 0,4-3 20 16,5-4-19-16,8-1-11 16,6-4 29-16,4-3-42 15,8 2 1-15,0-4 14 16,4 1-13-16,-1 2 12 15,1-3-14-15,0 1 7 16,0 2 4-16,3 1-11 16,3 2 0-16,2 2 3 15,3 2 4-15,-2 5-7 16,-6 2 0-16,-1 2 5 16,-6 8-2-16,-2-4-3 15,-4 4 0-15,-2-1 10 16,0 0-8-16,-1 0 14 0,-2-1-11 15,-2-1-4-15,-1 2 10 16,-4 0-11-16,-2 3 0 16,-4 0 12-16,0 0-9 15,0 3 0-15,-3-1-6 16,0 1 13-16,-3 0-10 16,1 0 2-16,-2 3-2 15,0-2 0-15,-3 3 1 16,-1-1-1-16,-5 1 0 15,-2 0 0-15,-2 0-5 16,-1 0 6-16,0 0-2 16,0 0 1-16,0 0-3 15,0 0 0-15,0 0-3 0,0 0 6 16,0 0 4-16,0 0-3 16,0 0-1-16,0 0 0 15,0 0-13-15,0 0-9 16,0 0-13-16,0 0-35 15,0 0 4-15,0 0-83 16,-1 0-19-16,-2 4-131 16</inkml:trace>
  <inkml:trace contextRef="#ctx0" brushRef="#br0" timeOffset="529451.1556">21100 10992 117 0,'0'0'42'16,"0"0"54"-16,0 0 11 15,0 0-35-15,0 0 23 16,0 0-35-16,-27-37-20 15,25 37 15-15,1 0-40 16,-1 0 31-16,-1 0-12 16,0 0-28-16,-1 5 20 15,-1 7-26-15,1 0 0 0,4 2 16 16,0 0-5-16,0-1-6 16,0-3-5-16,4-3 1 15,7-2-6-15,-1-5 20 16,3 0-15-16,-2 0 21 15,0 0-2-15,-1-3-13 16,-4-5 9-16,-2 0-11 16,-2 1 12-16,-2-2-16 15,0 0 0-15,-2 0-2 16,-11 1 2-16,-3 3-7 16,-4 3-1-16,4 2 8 0,-4 0-9 15,4 6 9 1,-2 7-20-16,3 7 8 0,2 4-68 15,4 2-30-15,-2-4-185 16</inkml:trace>
  <inkml:trace contextRef="#ctx0" brushRef="#br0" timeOffset="531505.7628">19131 11785 356 0,'0'0'205'0,"0"0"-183"0,0 0-22 16,0 0 0-16,0 0 16 15,91 0-1-15,-61 0-2 16,7 0 20-16,4-5-12 16,4 2 50-16,4-1-55 15,-2-1 17-15,0-2-10 16,1 0-21-16,-2-1 14 16,5-2-6-16,-1 0 0 15,2-1 1-15,-2 0-11 16,-3 0 0-16,-3 3 8 15,-6 2 4-15,-9-4 3 0,-2 3-15 16,-9 2 0-16,-5 0 41 16,-5 4-26-16,-3 0-5 15,-4-1 32-15,1 1-26 16,-2 0 21-16,4-2-37 16,-1 0 4-16,1-2 10 15,2 3-5-15,0-1-9 16,0-1 0-16,3 1 0 15,-4 2-1-15,-2-3 1 16,0 4 0-16,-3 0-9 0,0 0 9 16,0 0-2-1,0 0-13-15,0 0 13 0,0 0-5 16,0 0 7 0,0 0-5-16,0 0-17 0,0 0 20 15,0 0-5-15,0 0 4 16,0 0-35-16,0 0 16 15,0 0-18-15,0 0 7 16,0 0 27-16,0 0-17 16,0 0 23-16,0 0-3 15,0 0-1-15,-6 0 4 16,-5 5 7-16,1 0 0 16,-1 0 49-16,1-3-46 15,6-2 9-15,1 2-2 16,3-2-10-16,0 0-1 0,0 0-6 15,0 0 0 1,10 2-6-16,9-1 6 0,8 2 0 16,3-2 6-16,1 1 2 15,1-1-1-15,-6 0-7 16,-3 1 2-16,-7 0-3 16,-4 0 1-16,-6-1 0 15,-3 3-4-15,-1-4 7 16,-2 0-12-16,0 1 9 15,0 1 0-15,0 0-9 16,0 1 9-16,0-1 0 16,-5 2-9-16,-1-1 9 15,-3 0-13-15,0-3-63 16,-1 0-66-16,-2-6-220 0</inkml:trace>
  <inkml:trace contextRef="#ctx0" brushRef="#br0" timeOffset="531704.064">20012 11650 648 0,'0'0'61'0,"0"0"-45"15,0 0 4-15,0 0-5 0,0 0-15 16,0 0-30-1,-22-3 9-15,38 3-112 0,5 0-65 16</inkml:trace>
  <inkml:trace contextRef="#ctx0" brushRef="#br0" timeOffset="535453.0875">20307 11732 560 0,'0'0'39'15,"0"0"24"-15,0 0 7 16,0 0-60-16,0 0 3 15,0 0 27-15,-64-14-31 16,41 14 12-16,-4 0-17 16,-5 9 9-16,-2 7 20 15,-6 2-33-15,-8 6 7 16,0-1 3-16,-4 3 10 0,-2 6 1 16,4-1-15-16,5 2 0 15,7 1 28-15,10-4-26 16,7 1 1-16,9-2-4 15,4-1 0-15,5 2-5 16,3 1 0-16,0-1 1 16,0 3 11-16,14-4-10 15,5 0-2-15,6-2 14 16,2-2-12-16,2-2 0 16,3-4-2-16,1-2 0 15,2-1 14-15,7-4-14 16,-2-1 0-16,-1-2 9 15,-2-4-2-15,-2-3-6 0,-6-2-1 16,0 0 0-16,-5 0 3 16,0 0 2-16,-5-4-5 15,-4-1 6-15,-3-2-3 16,-6 4-1-16,-2 1-2 16,-2 1 0-16,-2 1-3 15,0 0 3-15,0 0 0 16,0 0-1-16,0 0 1 15,-3 0-5-15,-9 0-14 16,-6 0 19-16,-1 1 1 16,-1 4-1-16,2-2 0 15,3 2-3-15,1-1 6 0,0 1-6 16,-2 2 3-16,-1-1 0 16,-2 5 1-16,-2-2-1 15,1 4-4-15,0-1 4 16,-4 4 0-16,0 0 0 15,1 0-3-15,-2 4 3 16,0-1-5-16,0 5 10 16,-2 1-5-16,-5 4 7 15,1 0-3-15,1 2-4 16,4-2 0-16,3 0 0 16,4-5-8-16,5-4 8 15,4-3 0-15,5-5-8 16,5 0 18-16,0-3-20 15,0 1 10-15,6 0 0 16,9 0 2-16,3 2-2 0,3-3 0 16,1 1 1-16,-1 2-1 15,2-4 0-15,-1-1 0 16,0 2 3-16,-1-3-6 16,0-2 3-16,0 1 0 15,-2-3 1-15,2 1 5 16,-2-3-7-16,0 0 1 15,-2 0 0-15,4 0-7 16,-3 0 13-16,1 0-6 16,-2 0 2-16,-1 0-2 15,-2-3 2-15,-4-1-2 16,-4 3 0-16,-3-1-9 0,-1 2 15 16,-2 0-6-16,0 0 0 15,0 0 3-15,0 0-4 16,0 0 1-16,0 0 0 15,-8 0-1-15,-7 0 1 16,-4 0 0-16,-5 5-1 16,-1 0 6-16,1 2-16 15,3 0 8-15,0-2 3 16,2 2 4-16,2 0-4 16,2 3 0-16,2 1-2 15,-2 2 5-15,1 2-6 16,1 2-2-16,3 2 5 15,-1 1-2-15,-2 2 2 0,1 0 0 16,-4 1 3 0,-1 1 2-16,1-2-8 0,-1-1 3 15,1-1 0-15,4-1-2 16,0-2 3-16,6-3-1 16,0 0 0-16,3-3 4 15,3 1-11-15,0-2 7 16,0 1 0-16,0 0-4 15,0 0 4-15,6 0-6 16,3 1 3-16,4-1 6 16,4 0-6-16,1 1 3 15,2 3 0-15,3-1-3 0,1 0 3 16,3 1 0-16,3-1 0 16,2 1 7-16,3 0 11 15,5 0-18-15,-1 1 0 16,-3-2-2-16,-2-3 2 15,-4-5 0-15,-4-3 1 16,1-3 6-16,-1 0 5 16,0 0-12-16,3 0 0 15,-5-6-7-15,-3-2 13 16,-4 2-11-16,-6 1 5 16,-5 2-6-16,-3 3 6 15,-1 0-1-15,-2 0 1 16,0 0-13-16,0 0 15 15,0 0-2-15,-3 0 0 16,-8 3-5-16,-5 5 5 0,-1 3-1 16,-1-3 2-16,0-1 0 15,-1 3-1-15,-2 0-2 16,0 2-5-16,-4 0 5 16,-2 2-3-16,-1 1-1 15,-1 0 6-15,-2 2-1 16,1-1 1-16,-1 1 0 15,3 3 2-15,-1 0 5 16,1 3-8-16,-2-1 1 16,0 6 0-16,-3 2 0 15,2-1 0-15,3 1 0 16,6-7-2-16,5-1 10 0,2 1-14 16,5 0 6-16,0-2 0 15,0 1-8-15,6-2 12 16,1 2-4-16,1 3 7 15,2 0-6-15,-1 3 4 16,1 0-5-16,0-1 0 16,0 0-5-16,0-3 12 15,9 0-7-15,4-2 6 16,-1 2-6-16,1-2 6 16,2 0-6-16,2-1 0 15,-1-1 6-15,5-1-5 16,1 1-1-16,-1-4 0 15,5-1 7-15,1-3-2 0,-2-5-5 16,3-2 0-16,0-5-2 16,2 0 7-16,-1 0-5 15,-4 0 5-15,2 0-3 16,-2-3-4-16,-2 0-4 16,-1 0 6-16,-2 1 8 15,-4-1-8-15,-3 3 0 16,-2 0 0-16,-5 0-4 15,-5 0 3-15,-1 0-9 16,0 0 10-16,0 0-6 16,0 0 6-16,0 0-1 15,0 0-2-15,0 0-4 0,0 0 2 16,0 0 1-16,0 2 4 16,-6 5 0-16,-4 3 7 15,-4 2-13-15,-2 2 9 16,-4 4-3-16,0-2 1 15,-3 3-1-15,1-1 0 16,1 0 3-16,-1 0 0 16,-2 1-6-16,3 1 6 15,-3 2-3-15,2-1 1 16,-2-1-1-16,1 5 0 16,-1 0-3-16,-1 3 3 15,0 3 0-15,1-5-2 16,6 2 8-16,2-1-10 0,4 0 4 15,3-1 0 1,0 2-5-16,4-2 5 0,2 1 0 16,2 2-2-16,-1 1 11 15,2 1-15-15,0-2 6 16,0-3 0-16,0 0 3 16,14-4 1-16,5 0-4 15,5-2 6-15,1-2-4 16,1 4 0-16,5 3-2 15,5 4 0-15,1-2-4 16,2-1 7-16,3-5-3 16,1-2 0-16,0-1 4 15,3-4-6-15,-2-3 2 16,-3-2 0-16,-3-4 5 0,-7-1-5 16,-4-1 0-16,-2-3 0 15,-4 0 1-15,-1 0-3 16,-1 0 2-16,-2 0 0 15,0 0-1-15,-2 0 2 16,3 0-1-16,0-4 2 16,-2 1 3-16,1 1-5 15,-1-1-4-15,0 1 4 16,-2-1 5-16,2 1-5 16,-4 0 0-16,1-1 0 15,0 3 2-15,-4-1-3 0,-2 1 1 16,0-1 0-1,-4 1-10-15,1-2 11 0,-3 2-1 16,-1 0 0-16,0 0 4 16,0 0-4-16,0 0 0 15,0 0 0-15,0 0 8 16,0 0-8-16,0 0-3 16,0 0 2-16,0 0 2 15,0 0-2-15,0 0 0 16,0 0 1-16,0 0-4 15,0 0 4-15,0 0-1 16,0 0-3-16,0 0 7 16,0 0-3-16,0 0 0 15,0 0 1-15,-8 0-7 0,0 0 10 16,-3 6-8-16,1 4 8 16,-5-1-2-16,1 2-2 15,3 0-1-15,-3 1 1 16,-1 0-5-16,3-1 5 15,-4 2 0-15,4-1 0 16,-2 1 3-16,1 2-3 16,3-1 0-16,-5 3 0 15,1 5-6-15,0 2 6 16,-2 3 0-16,2-1-1 16,2-3 14-16,1 0-15 15,2 2 2-15,0-1 0 16,3-4-1-16,2 0 1 0,-5 3 0 15,2 7 0-15,-1 0 1 16,2-2-2-16,4 0-7 16,2-2 8-16,0-1 16 15,0-2-13-15,0-2-3 16,9-5 4-16,4-4-3 16,1 0 4-16,3-7-5 15,2 0 0-15,2-4-1 16,-1-1 2-16,2 0-1 15,0 0 4-15,0 0-3 16,1-4-2-16,-1-3-1 16,2 3 2-16,-2-2 2 0,1 2 5 15,-1 1-7 1,-1 3 0-16,-6 0 1 0,-3 0-4 16,-3 0 1-16,-8 0 2 15,2 0-11-15,-3 0 11 16,0 0 0-16,0 0-3 15,0 0 8-15,0 0-12 16,0 0 6-16,0 0 1 16,0 0-13-16,0 3 14 15,0-2-4-15,0 2-1 16,0-2 4-16,0-1-2 16,0 0-4-16,0 2-4 15,0-2-3-15,0 0 0 16,0 0-14-16,0 0 1 15,0 0-29-15,0-10-43 0,0-9-170 16</inkml:trace>
  <inkml:trace contextRef="#ctx0" brushRef="#br0" timeOffset="536234.0755">20607 16121 180 0,'0'0'141'15,"0"0"-12"-15,0 0 8 16,0 0-43-16,0 0 20 0,0 0-62 16,-64-1-5-16,64-4-19 15,15-4-25-15,24-3 7 16,16-6-10-16,19-4 4 15,13-3 38-15,7 2-36 16,12-4-3-16,6 2 16 16,3-1-16-16,-2-1 4 15,-1 1-7-15,-10 1 0 16,-6 2 12-16,-13 4-12 16,-11 4 0-16,-9 2 0 15,-13 6 6-15,-15 2-6 0,-14 2-6 16,-11 1-35-1,-7 2 34-15,-3 0-29 0,0 0 6 16,-14 0-49-16,-19 3-34 16,-9 14-103-16,-13 5-139 15</inkml:trace>
  <inkml:trace contextRef="#ctx0" brushRef="#br0" timeOffset="536585.8461">20864 16716 357 0,'0'0'32'0,"0"0"20"16,0 0-28-16,0 0 14 15,0 0 12-15,0 0-7 16,-11 63 30-16,27-63-17 15,9 0 33-15,13-2-11 16,13-13-27-16,15-9 14 16,14-4-39-16,10-6-16 15,5-4 33-15,9-2-39 16,0-1 3-16,-4 2 0 16,-6 2-6-16,-11 5 5 15,-13 8-6-15,-13 5-19 16,-14 5 1-16,-16 2-30 0,-14 1-31 15,-13-2-17 1,0 1-35-16,-29-2-129 0</inkml:trace>
  <inkml:trace contextRef="#ctx0" brushRef="#br0" timeOffset="537014.0643">21501 16070 260 0,'0'0'276'0,"0"0"-253"0,0 0 36 15,-84 63 23-15,66-42-46 16,4 4 25-16,1-2-23 15,7 0 17-15,3-2-10 16,3-1-14-16,0 0-5 16,0-6 6-16,13 2-31 15,4-5 3-15,3-3 8 16,2-4-5-16,2-4 4 16,-2 0-11-16,-2 0 0 15,-2-9-5-15,-6-4 5 16,-4 1-2-16,-5 0 0 15,-3 0-3-15,0 2 1 0,-17 5-17 16,-7 0 16 0,-4 5-6-16,-1 0-1 0,-1 0 11 15,5 5-16-15,1 5-14 16,3-3-69-16,0 1-222 16</inkml:trace>
  <inkml:trace contextRef="#ctx0" brushRef="#br0" timeOffset="543614.6871">21514 16177 328 0,'0'0'219'16,"0"0"-142"-16,0 0 0 15,0 0-46-15,0 0-3 16,0 0-28-16,0 0 0 16,0 0 5-16,-46-7 2 15,43 12 1-15,-2 8-3 16,2 3-1-16,0 2 46 15,2 0-35-15,1 1-7 16,0-5 11-16,0-4-6 16,0 0-4-16,3-6-9 15,4-1 0-15,1-3 8 0,5 0-7 16,-1-3-1-16,6-13 8 16,-4-4-8-16,-1 0-1 15,-3 2-1-15,-7 4-2 16,-3 4-9-16,0 5 13 15,0 1-11-15,-7 2 2 16,-9 1 18-16,-1 1-12 16,-1 0 3-16,2 0 0 15,3 1 24-15,2 5-22 16,5-2 5-16,4-3 1 0,2 2-8 16,0 0-7-1,0 3-1-15,3 3 8 0,9 0 5 16,3-1-5-16,0-4 0 15,3-2-4-15,-1 1 4 16,-1-2-5-16,-1-1-33 16,0 0-56-16,-5 0-20 15,-5-1-445-15</inkml:trace>
  <inkml:trace contextRef="#ctx0" brushRef="#br0" timeOffset="544146.7149">21478 16280 736 0,'0'0'75'0,"0"0"12"15,0 0-27-15,0 0-48 0,0 0-12 16,0 0-73-16,0-6-62 16,2-7-219-16</inkml:trace>
  <inkml:trace contextRef="#ctx0" brushRef="#br0" timeOffset="545301.373">12896 14266 646 0,'0'0'49'16,"0"0"-29"-16,0 0 18 0,0 0-38 15,0 0 3-15,0 0-13 16,-8 3-9-16,8 3-16 16,0 3-12-16,0 6-16 15,0 2 2-15,-5 0-136 16,-9-3-93-16</inkml:trace>
  <inkml:trace contextRef="#ctx0" brushRef="#br0" timeOffset="545699.7148">12861 14272 502 0,'0'0'74'0,"0"0"9"15,0 0-10-15,0 0-49 16,0 0-2-16,0 0 11 16,0-4-25-16,0 4 46 15,0 0-44-15,0 0-1 16,0 0 9-16,0 0-15 15,8 2 0-15,3 12 3 16,6 7 0-16,0 4 38 16,4 4-43-16,-1 3 7 15,-1 2 13-15,0-4-15 0,0-2 2 16,-2-5-8 0,-4-7 10-16,-4-9-8 0,-5-3-2 15,-4-4-11-15,0 0 11 16,0 0-45-16,0 0-7 15,-22-7-89-15,-9-10-381 16</inkml:trace>
  <inkml:trace contextRef="#ctx0" brushRef="#br0" timeOffset="546141.6428">12887 14004 421 0,'0'0'13'0,"0"0"26"16,0 0-33-16,0 0-6 16,0 0-5-16,0 0 5 15,1-13 24-15,1 13 17 16,-2 0-14-16,0 3 31 15,3 4-45-15,1 6 35 16,4 6 25-16,1 5-37 16,1 5 10-16,-1 0-25 0,0 5 12 15,0 1-8-15,-6 2-25 16,-2-3 38-16,-1-2-38 16,0-6 7-16,0-9-7 15,0-6 6-15,0-8-5 16,0-2 0-16,0-1-1 15,0 0 6-15,0 0-6 16,2 0-1-16,7-1-7 16,15-6 8-16,6 5 0 15,10 2-5-15,15 0-11 16,5 10-17-16,5 7-148 16,4 3-143-16</inkml:trace>
  <inkml:trace contextRef="#ctx0" brushRef="#br0" timeOffset="547199.0926">21647 15998 311 0,'0'0'111'0,"0"0"23"0,0 0-21 16,0 0-6-16,0 0-21 15,0 0-20-15,-11-10-30 16,8 0-13-16,0 2 40 16,-1 1-42-16,1 2 5 15,2 1 4-15,-1 2-3 16,1 1 4-16,1 1-28 16,0 0 6-16,0 0-12 15,0 0 3-15,0 7-9 16,0 18 7-16,0 12 2 15,0 5 7-15,0 2-7 16,0-2 2-16,0-9 1 16,1-3-1-16,2-4-2 0,0-7 6 15,1-4-5-15,-2-3 5 16,-2-2-6-16,0-3 1 16,0-2-13-16,0 0-13 15,0-4-15-15,0-1-33 16,0 0-11-16,0 0-10 15,0-11-51-15,0-12-473 16</inkml:trace>
  <inkml:trace contextRef="#ctx0" brushRef="#br0" timeOffset="547657.8941">21671 15949 650 0,'0'0'77'0,"0"0"10"0,0 0 28 16,0 0-85-16,0 0 5 16,0 0 13-16,0-21-12 15,0 21 14-15,0 0-29 16,0 0 0-16,0 0-2 16,0 0-19-16,0 0-3 15,0 9-9-15,0 9 12 16,0 8-1-16,0 2 1 15,0 1 0-15,0-2 2 16,-8-1 1-16,-5-4-3 16,-1-4 5-16,3-4-4 0,3-7 6 15,4-2-7 1,2-2 7-16,2-3-9 0,0 0 2 16,0 0-8-16,0 0 7 15,0 0 2-15,0 0-6 16,0 0 5-16,0 0 0 15,0 0-1-15,14 5 10 16,8 5-9-16,9-1 15 16,7-2-1-16,0 1-4 15,1-1-10-15,-3 0 0 16,-2 2-13-16,-4-5-7 16,0 0-68-16,-9-4-85 15,-8 0-462-15</inkml:trace>
  <inkml:trace contextRef="#ctx0" brushRef="#br0" timeOffset="548886.0786">21593 15894 352 0,'0'0'196'0,"0"0"-100"15,0 0-45-15,0 0-16 16,0 0-32-16,0 0 42 16,0 0-23-16,-26-44 13 15,26 44 9-15,0-2-10 0,0 2-9 16,0 0-15-16,0 0-7 16,0 0 5-16,-2 0-8 15,2 0 0-15,-1 0 0 16,1 0 1-16,0 0 6 15,0 0-7-15,0 5-1 16,0 11 1-16,0 6 0 16,10 7 1-16,-1 6 18 15,1 2-2-15,2 5-1 16,0-1 7-16,1-1-3 16,-1-3 21-16,2-4-26 15,1-5-5-15,-3-1 9 0,-1-4-17 16,-3-3 9-16,-2-6-11 15,-1-4 14-15,-4-4-11 16,1-3-3-16,-2-3-1 16,0 0 1-16,0 0-2 15,0 0-15-15,0-19-37 16,0-9-89-16,0-9-142 16</inkml:trace>
  <inkml:trace contextRef="#ctx0" brushRef="#br0" timeOffset="550280.5563">12963 14793 300 0,'0'0'137'0,"0"0"-27"16,0 0-58-16,0 0-35 0,0 0 17 15,0 0-34 1,-2-2 0-16,7 2 37 0,10 0-15 15,1 0 13-15,5 0 24 16,3-4-34-16,-3-3 35 16,3 0-60-16,-5 0 4 15,-7 4 4-15,-4 1-5 16,-4 2-3-16,-4 0 0 16,0 0-14-16,0 0 8 15,-21 0-27-15,-7 12 33 16,-13 3 0-16,-6 4 11 15,-2-1-25-15,2-2 14 16,8-2 0-16,4 0 8 16,11-6-2-16,4-1-3 15,11-5 32-15,6-2-35 0,3 0 23 16,0 0-23-16,0 0 4 16,11-2-11-16,13-7 7 15,7 1 0-15,5 2 20 16,1 0-19-16,-4 4-2 15,-8 2-1-15,-7 0-45 16,-10 0 45-16,-5 0-36 16,-3 0 27-16,0 0 7 15,0 0-25-15,0 0 19 16,6 2-26-16,8 6-34 16,16 1 30-16,20-9-140 15,14 0-131-15</inkml:trace>
  <inkml:trace contextRef="#ctx0" brushRef="#br0" timeOffset="551841.6697">16745 11708 29 0,'0'0'595'0,"0"0"-566"16,-91 43 45-16,69-31-26 16,7-4-17-16,9-4-8 15,5-2-23-15,1-1-28 16,0 1 16-16,21 1-16 15,10-3 28-15,15 0-6 16,13-8 20-16,-1-13-23 16,-2-6 9-16,-10 1-21 15,-17-2 19-15,-13 3-8 0,-11 2 10 16,-5-1 10-16,-2 2-5 16,-16 7 42-16,-7 4-28 15,-5 8-15-15,-4 3 1 16,-5 5 20-16,5 12-14 15,7 1 0-15,7-2-4 16,9 0-12-16,8-1 5 16,3 0-24-16,0 1 18 15,4-5-8-15,14-2-2 16,4-7-5-16,5-2 21 16,3 0-4-16,-3-6 4 15,-6-7-5-15,-6 4-7 0,-11 6 12 16,-4 3 0-16,0 0-4 15,-22 0-44-15,-10 5 24 16,-3 13-165-16,-7 4-2 16</inkml:trace>
  <inkml:trace contextRef="#ctx0" brushRef="#br0" timeOffset="553310.0688">16569 11414 384 0,'0'0'53'16,"0"0"24"-16,0 0-31 15,0 0-40-15,0 0 0 16,0 0 50-16,-6-7-48 15,3 7 21-15,-1 7-29 0,0 12 7 16,-2 8 21 0,1 0-16-16,2 3-1 0,3-4 8 15,0-4-17-15,0-1-4 16,9-9 1-16,6-4 1 16,0-6 6-16,6-2-6 15,4-7 0-15,1-15 0 16,2-3 6-16,-1-3-6 15,-6 6 0-15,-8 8 12 16,-4 7-20-16,-9 7 8 16,0 0-2-16,-5 0-13 15,-18 20-8-15,-9 11-2 16,-6 7 20-16,2 3 0 16,8-8 5-16,11-7 0 15,9-5-10-15,8-4 7 0,3-6-120 16,22-10-8-16,6-1-87 15</inkml:trace>
  <inkml:trace contextRef="#ctx0" brushRef="#br0" timeOffset="553702.2239">16608 11565 511 0,'0'0'58'15,"0"0"-23"-15,0 0-12 16,0 0-1-16,0 0-22 16,65-76 0-16,-33 54-5 0,0 3 5 15,-1 6-13 1,-7 5 13-16,-8 6-39 0,-10 2-8 15,-6 5-101-15,-1 20 1 16</inkml:trace>
  <inkml:trace contextRef="#ctx0" brushRef="#br0" timeOffset="555719.7494">12766 14734 526 0,'0'0'82'15,"0"0"-24"-15,0 0-27 16,0 0-2-16,0 0-29 16,0 0 0-16,21 0 0 15,4-7 6-15,7-1 0 16,4-3 0-16,3-1-3 16,3-2 12-16,0 0 3 15,-2 0-3-15,-7 2-15 16,-9 2 15-16,-7 4-17 15,-10 3 2-15,-5 3 0 0,-2 0-7 16,0 0 7 0,-2 0-34-16,-18 7 1 0,-9 8 33 15,-16 2 0-15,-1 3-11 16,-3-3 3-16,7 2 8 16,6-4 3-16,9-4 27 15,9-4-10-15,11-1-15 16,5-6 0-16,2 0-5 15,0 0-39-15,6 0 33 16,15 0 12-16,7 0-5 16,7 0-1-16,1-7 5 15,1-2 11-15,-3 1-16 16,-2 1 8-16,-7 3-9 16,-9 2 6-16,-8 1-10 15,-5 1-1-15,-3 0 5 0,0 0-20 16,-12 0 6-16,-17 6-4 15,-11 8 16-15,-3 4-65 16,1 1 3-16,5-2 65 16,10-3 0-16,12-7 31 15,6-2-14-15,9-3-6 16,0 1-11-16,5-1-34 16,14-2 34-16,11 0-1 15,10 0 6-15,5-11 11 16,6-7-16-16,1-2 7 15,-7-3-16-15,-2-1-7 16,-6 2-26-16,-7 3-79 0,-9 2-109 16</inkml:trace>
  <inkml:trace contextRef="#ctx0" brushRef="#br0" timeOffset="557172.6117">21768 15855 525 0,'0'0'51'15,"0"0"21"-15,0 0-20 16,0 0-37-16,0 0 0 16,0 0 17-16,7-28-18 15,-5 28 26-15,-2 0-32 16,5 0 1-16,2 3 13 16,2 11 17-16,1 4 29 15,3 3-28-15,-1 4-10 0,5 1 27 16,-2 3-51-16,1 6 12 15,-1-1-2-15,1 4-14 16,-5-4 14-16,1-1-16 16,-6-5 0-16,-3-5 5 15,-2-6-5-15,1-4 0 16,-2-6-1-16,0-3-7 16,1-4-36-16,-1 0-21 15,2 0-21-15,-1-6 1 16,1-18-89-16</inkml:trace>
  <inkml:trace contextRef="#ctx0" brushRef="#br0" timeOffset="557592.6743">22096 15766 658 0,'0'0'78'0,"0"0"-22"15,0 0-13-15,0 0-42 16,0 0-2-16,0 0 11 16,0 54 35-16,-11-29-24 15,-2-1-13-15,-1-2 27 16,0 0-23-16,2-4 7 16,-2 2-13-16,4-5-4 0,1-2 30 15,-3-2-30 1,6-3-2-16,0-3 7 0,1-1-3 15,4-2 1-15,-2-1-5 16,1 1 1-16,2-2-5 16,0 0 4-16,0 4-11 15,0 3 7-15,2 4 4 16,10 6 18-16,7 2 1 16,6-2-13-16,4 2 46 15,3-4-40-15,3 0 2 16,1-6-9-16,0 1-1 15,1-3-8-15,-1 2-13 16,-2-1-80-16,-10-3-40 16,-14-2-429-16</inkml:trace>
  <inkml:trace contextRef="#ctx0" brushRef="#br1" timeOffset="979740.2625">1287 2644 92 0,'0'0'92'0,"0"0"-69"16,0 0-20-16,0 0 26 15,0 0 27-15,0 0-26 16,0 0-6-16,4 2 15 15,-4-2 2-15,0 0-4 16,0 0 8-16,0 0-34 16,2 0 50-16,-2 0-44 15,0 0-2-15,1 0 9 16,-1 0-21-16,0 0 18 0,2 0-21 16,-1 0 0-16,2 0-7 15,3 0 7-15,2 2 0 16,2 3-5-16,-1-3 12 15,6 1 6-15,0-1-13 16,4 3 0-16,4-2 23 16,5 0-16-16,2 0 1 15,3-3 40-15,0 0-38 16,-2 0 17-16,0 0-19 16,1 0-8-16,-4-3 26 15,3-3-26-15,-4 1 6 16,-3 0-6-16,-5 1 0 15,-2 4 5-15,-4-3-5 16,-4 3-14-16,0 0-10 16,0 0-33-16,-5 0-18 15,-2 0-76-15,-2 0-182 16</inkml:trace>
  <inkml:trace contextRef="#ctx0" brushRef="#br1" timeOffset="981736.0026">1369 2660 134 0,'0'0'140'15,"0"0"-74"-15,0 0-22 16,0 0 42-16,0 0-42 15,0 0 5-15,0 0-6 16,0 3-29-16,0-3-7 0,0 0-7 16,0 0 0-1,0 0 0-15,0 0 0 0,0 0 0 16,0 0-3-16,0 0 2 16,0 0-2-16,0 0-9 15,0 0-10-15,0 0 18 16,0 0-16-16,0 0-3 15,0 5-5-15,0 0 20 16,0 2-23-16,3 0-31 16,0-2-21-16,-3 2-19 15,0 0-72-15</inkml:trace>
  <inkml:trace contextRef="#ctx0" brushRef="#br1" timeOffset="984751.3288">1403 2626 193 0,'0'0'116'16,"0"0"-75"-16,0 0 29 16,0 0 15-16,0 0 12 15,0 0-58-15,-7 0-3 16,7 0-5-16,0 0-17 16,0 0-14-16,0 0-16 15,0 0 16-15,0 0-9 0,0 0 8 16,1 0 1-16,7 0 5 15,2 8-3-15,5-2 2 16,0 0-4-16,0 1 0 16,1 0 1-16,2-2-1 15,0 3-4-15,4-1 4 16,-2 2 0-16,5-1 11 16,-1 0-11-16,4-3 2 15,-1 1-4-15,1-3 11 16,2-1-9-16,3 0 0 15,3-2 1-15,1 0-1 16,1 0 0-16,-2 0 11 0,2 0-17 16,-2 0 6-1,1 0 0-15,2 0 12 16,1 0-8-16,1 0-1 0,-1 3-3 16,3 1 7-16,-4 1-18 15,3-2 11-15,1-1 0 16,-3 1 7-16,2 0-4 15,-5 0 0-15,-1 0-3 16,3 0 0-16,-1 2 4 16,0-1-4-16,-2 3 0 15,-2-1 2-15,-1-1 1 16,3-1-3-16,-5 3-5 16,-1-4 5-16,0 1 1 0,0 2 3 15,-2-2-4-15,5 4 0 16,4-1 10-16,0 3-10 15,2-1 0-15,3 0 1 16,1 0-8-16,-3-1 7 16,2 0 0-16,-5 2-4 15,1 0 10-15,2 0-6 16,0 1 0-16,-1-1 8 16,1-2 4-16,-1-1-12 15,-2-3 0-15,-1-1 3 16,0 1-2-16,1-3 3 15,2 1-4-15,0-2 2 0,1 0 16 16,3 0-18-16,-1 0 0 16,4 0 4-16,-1 0 4 15,4 0 1-15,2-3-9 16,3-4 0-16,2 3 9 16,4-1-5-16,4 0-3 15,2 2-2-15,-2 3 7 16,0-3-5-16,-4 1-1 15,5 1-2-15,-2 1-2 16,-2 0 4-16,-3 0 0 16,3 0-1-16,-5 0 14 15,-1 0-19-15,3 0 6 16,-3 0 0-16,-1 0 0 16,1 4 1-16,-3 1-1 15,2-1 0-15,-2 2 1 0,5-2 5 16,1 3-6-16,3-2 4 15,3-2-6-15,2 1 2 16,3-3 0-16,-2-1-3 16,3 2 13-16,0-2-8 15,0 0-2-15,4 0 0 16,-2 0 16-16,0 0-14 16,1 0-2-16,-3 0 0 15,3 2 10-15,0-1-8 16,-1 1-2-16,4-2 0 15,-3 0 15-15,10 0-15 16,2 0 0-16,-1 0 5 0,1 0-3 16,-3-7 5-16,6 1-7 15,-2-1 0-15,1 0 14 16,-2 3-9-16,0-1-5 16,0 0 4-16,-3 2 1 15,0 3 8-15,0-2-13 16,3 1 0-16,3-2 3 15,3-1-1-15,-1-3 4 16,-1 2-6-16,-4-2 1 16,3-3 7-16,2 2-8 15,-2-2 0-15,-2 2-3 16,-1 1 3-16,-4 1 0 16,-4 0 3-16,-2 1 2 15,-5 2-2-15,2 3-3 0,-1 0 6 16,1 0-5-16,1 0-1 15,0 0-4-15,-6 0 2 16,2 0 2-16,1 0 2 16,-2 0-2-16,0 0 0 15,-7-4-5-15,-3-1 12 16,-3 0-7-16,-7 2 8 16,1-1-2-16,-7-1-5 15,1 0-1-15,-4 0 0 16,-3 0 5-16,-3 1 1 15,-2-2-6-15,-3 0 8 16,-1 1-3-16,-5-1-2 16,-1 2-3-16,-1-1 0 0,-3 2 10 15,0-1-9-15,1 1-1 16,-3-2 0-16,3 2 4 16,-5 2-5-16,2 0 1 15,-6 1 0-15,1 0-5 16,-2 0 9-16,-2 0-4 15,0 0 0-15,0 0-4 16,-6 0-2-16,4 0 0 16,-1 0-31-16,3 0 16 15,6 0-49-15,7 0-42 16,-3 0-93-16</inkml:trace>
  <inkml:trace contextRef="#ctx0" brushRef="#br1" timeOffset="987801.2899">10899 2051 581 0,'0'0'82'0,"0"0"-51"16,0 0-10-16,0 0-9 15,0 0 16-15,0 0 14 16,0 0-38-16,3 0 11 16,4 0-15-16,8 0-25 15,7 0 25-15,5-5 3 0,3-4-1 16,-3-2 20 0,-2-1-12-16,-7-2-10 0,-3-1 0 15,-9-2 1-15,-3-1-10 16,-3-1 5-16,-4 2-34 15,-16 1 6-15,-4 6-18 16,-3 2 32-16,-1 2 10 16,4 3 8-16,9-1-3 15,9 4 8-15,6-3 1 16,0 1-6-16,2-2-48 16,20-2 48-16,15-4 18 15,14 3-7-15,6 0 26 16,7 5-17-16,-4 2-15 15,-8 0 15-15,-10 7-20 0,-11 10 0 16,-10 5 17-16,-12 4-10 16,-5 4 25-16,-4 5-25 15,-15 2 7-15,-11 0 13 16,-6-1-10-16,2-5-10 16,7-6-6-16,6-6-1 15,14-8-19-15,3-10-158 16,0-1-289-16</inkml:trace>
  <inkml:trace contextRef="#ctx0" brushRef="#br1" timeOffset="988760.6536">12266 1862 650 0,'0'0'65'15,"0"0"-55"-15,0 0-6 0,0 0 27 16,0 0 54-1,0 0-12-15,-1-35 1 0,10 2-52 16,1-5 3-16,1-2 0 16,-2-3-14-16,-1 0 8 15,0-1-19-15,0 1 4 16,-4-2-1-16,-2 2-3 16,1 0 0-16,1 7 17 15,-1 10-17-15,0 12-14 16,-2 10 14-16,-1 4-15 15,5 0 14-15,4 15-61 16,4 16 34-16,2 10 23 16,0 3 10-16,-3-3 3 15,3-7-8-15,-2-8 6 16,1-6-12-16,2-11 6 0,-5-6-8 16,0-3 8-1,-3 0 0-15,6-15 28 0,-1-15 3 16,0-12-18-16,-1-7 15 15,-7-9-27-15,-4 0-1 16,-1 3 12-16,0 7-10 16,0 16-4-16,0 12-26 15,0 13-51-15,3 7-24 16,6 5-175-16,1 13 8 16</inkml:trace>
  <inkml:trace contextRef="#ctx0" brushRef="#br1" timeOffset="989275.7366">12748 1641 511 0,'0'0'59'0,"0"0"-57"15,0 0-2-15,0 0 71 16,0 0 20-16,0 0-49 15,61-55-7-15,-43 31-17 16,-1 0-18-16,-3 3 8 16,-2 2-8-16,-7 8 2 15,-2 5 1-15,-3 5-3 16,0 1-21-16,0 0 21 16,-5 4 0-16,-5 12-1 0,0 2 0 15,2 2 1-15,4-2 1 16,2-4-1-16,2-3 0 15,0-3-3-15,0-4-2 16,5-1-3-16,4-1-12 16,4-2 20-16,4 0 33 15,2-4-22-15,0-9 16 16,4-1-9-16,-3 0 8 16,0 0-8-16,-7 1-10 15,-4 2-5-15,-2-3 25 0,-5 2-28 16,1 0 0-16,-3-3 7 15,0-2-2-15,0-2-10 16,-6-2 2-16,-4-1 3 16,-2-2-17-16,1 7 17 15,-2 2-19-15,2 7-4 16,5 4-43-16,1 4-21 16,3 0-92-16,1 0-347 15</inkml:trace>
  <inkml:trace contextRef="#ctx0" brushRef="#br1" timeOffset="989755.8127">13187 1389 556 0,'0'0'80'16,"0"0"-26"-16,0 0 3 15,0 0-18-15,0 0-33 16,0 0-3-16,-44 42 12 16,40-17-4-16,4 0-11 15,0 0 3-15,0-5-1 16,4-3 5-16,9-5-7 16,0-7 0-16,0-5 3 15,2 0 8-15,6-5 20 16,1-19 9-16,4-9-2 0,-1-7-25 15,-7-6 0-15,0 0-10 16,-6 0 43-16,0 5-35 16,-6 1 8-16,-3 6-1 15,-3 4-16-15,0 9 20 16,0 8-20-16,0 7 4 16,0 5 0-16,0 1-6 15,0 0-1-15,0 12-13 16,0 16 14-16,10 8-1 15,5 4 1-15,9-1 0 16,1-1 4-16,5-12-4 16,0-8-9-16,-3-13-5 15,4-5-35-15,-4-9-14 16,-5-14-70-16,-10-8-132 16</inkml:trace>
  <inkml:trace contextRef="#ctx0" brushRef="#br1" timeOffset="989885.5756">13452 1255 586 0,'0'0'99'0,"0"0"-99"15,0 0-49-15,0 0 24 16,81-29-23-16,-36 8-163 16</inkml:trace>
  <inkml:trace contextRef="#ctx0" brushRef="#br1" timeOffset="990761.9184">14316 1151 641 0,'0'0'61'16,"0"0"-30"-16,0 0 54 15,0 0-53-15,-93 4 23 16,68 9-21-16,4 4-26 15,7 3 29-15,7 1-37 16,7-1 0-16,0-3-3 16,3-3 8-16,15-6-10 0,3-8-1 15,4 0 6 1,2-5 14-16,2-14-14 0,-4-4-9 16,-4-4-8-16,-12 7-6 15,-9 0 15-15,0 6-21 16,-22 5 19-16,-4 7-8 15,-1 2 18-15,0 2-5 16,3 14-1-16,11-3-2 16,6 1 2-16,7-3 4 15,0-4-28-15,16-3 20 16,9-4-23-16,8 0 33 16,10-14-2-16,0-8 9 15,-1-4-2-15,-10-5-5 16,-10 1 0-16,-10 2 19 0,-7 1-10 15,-4 1 18-15,-1-2 5 16,0 3-22-16,0 6 4 16,-6 5 0-16,3 10-6 15,2 2 10-15,1 2-18 16,0 6-11-16,0 19-2 16,1 11 13-16,10 6 3 15,2 1-3-15,-1 2 0 16,0-1 10-16,-3-1-10 15,-2-4 0-15,2-3 0 16,-3-10 2-16,0-9 0 16,-1-9-2-16,-2-8 0 15,-2 0 2-15,-1 0 0 0,2-10 44 16,-2-9 7 0,0-10-47-16,0-5-1 0,0-2-5 15,-13-5 0-15,0-2 4 16,0-3-4-16,1 0-2 15,0 1-1-15,4 2-14 16,4 5-1-16,4 7-6 16,0 8 0-16,0 7 22 15,0 8-13-15,0 4 6 16,4 4 8-16,1 0-14 16,1 4 6-16,6 12-9 15,-3 7 18-15,1 3 3 0,0 6 1 16,-4-1-4-16,-1-2 2 15,-3-2 0-15,-2-7 14 16,0-3-16 0,0-8 0-16,0-2 8 0,0-4-8 15,0-3-14-15,0 0-32 16,0 0-90-16,0-3-214 16</inkml:trace>
  <inkml:trace contextRef="#ctx0" brushRef="#br1" timeOffset="991473.2051">14765 880 562 0,'0'0'66'0,"0"0"-45"16,0 0-21-16,0 0-6 15,0 0 6-15,0 0 28 16,15 106 11-16,-6-64 0 15,1 1 7-15,-4-4-35 16,-3-3 23-16,-2-10-17 16,-1-7-8-16,0-9-3 15,0-6 0-15,0-4 7 16,0 0 21-16,0-16 22 16,-7-13-56-16,-6-10-7 0,1-4-4 15,-2-7 7-15,1 0-6 16,2 2 10-16,0 4-18 15,4 10 0-15,6 10-1 16,1 11 11-16,0 6 8 16,0 6-2-16,0 1-18 15,14 0 15-15,6 1-2 16,3 12-5-16,0 5 9 16,-3 3 3-16,-2 2-2 15,-9 0 2-15,-6 4 1 0,-3-4 19 16,-2 2-19-16,-14 0 6 15,-1-4 1-15,5-2-8 16,5-1-87-16,7-9-110 16,0-6-269-16</inkml:trace>
  <inkml:trace contextRef="#ctx0" brushRef="#br1" timeOffset="993205.3885">15023 1140 53 0,'0'0'521'16,"0"0"-484"-16,0 0-3 16,0 0 43-16,0 0-10 15,0 0-27-15,-11 8-40 16,11-8-2-16,11 0 2 0,11 0 11 16,6-7 17-16,0-8-25 15,-3 1 5-15,-6-2-8 16,-10 1 0-16,-4 0 12 15,-5-2-7-15,0-1-10 16,0-1 2-16,0-4 3 16,-2 1 8-16,2 2-8 15,0 4-30-15,10 5 16 16,7 5-1-16,1 6-3 16,-2 0 6-16,2 9-6 15,-6 13 8-15,-2 5 1 16,-5 2 9-16,-5 0 19 0,0-5-15 15,0-5-3 1,0-7 10-16,0-4-11 0,0-3 11 16,3-5-11-16,9 0-19 15,6 0 19-15,4-5 5 16,1-3 0-16,-1 2-4 16,-9 5 7-16,-4 1-16 15,-6 1-27-15,-3 16 35 16,0 3-2-16,-4 2 4 15,-6 0 10-15,0-5-7 16,6-3 8-16,2-4 7 16,2-3-20-16,0-5-1 15,0-2-2-15,11 0 0 16,5 0 3-16,4-4 16 16,1-8-16-16,-5-5 6 0,-4 3-6 15,-8-5-3-15,-4 2-3 16,0 0-27-16,-3 3-5 15,-10 3 16-15,-2 8 22 16,3 2 12-16,0 1-12 16,5 0 1-16,2 0-8 15,2 0 5-15,3 4 1 16,0 1-12-16,0 3-9 16,9-4 20-16,9-1-20 15,4-3 22-15,2 0 0 0,2 0 12 16,-2 0-1-1,-1-4-4-15,-5-5 7 16,0-1 37-16,-4 1-36 0,-3 0-9 16,2-3 24-16,-2 2-29 15,3-4 9-15,4 1-10 16,0-1 0-16,-1 3 7 16,-3 0-7-16,-2 2 0 15,-3 4-3-15,-5 2 3 16,-2 1-1-16,-2 2-2 15,0 0-12-15,0 0 14 16,-5 0 1-16,-12 13 3 16,-5 6 18-16,-4 4-14 15,0-1-5-15,7 2 0 16,5-1-2-16,11-4 11 0,3-2-11 16,0-6 0-16,5-4-8 15,9-4-2-15,3-3 1 16,3 0 9-16,2-1 12 15,1-15 19-15,-3-3-31 16,-3-2 1-16,-5 1 6 16,-6 1-7-16,-3 2-1 15,-3 7-7-15,0 4 0 16,0 4 7-16,0 2-25 16,-3 0 20-16,-5 0 5 15,-1 10-17-15,2 4 16 16,2 1-2-16,4-2 8 0,1 1-12 15,0-5 8-15,3-4-25 16,9 0 18-16,6-5 0 16,-1 0 7-16,3 0 4 15,1-10 1-15,-1-2 3 16,0 0-8-16,-2 0-1 16,-1 3 1-16,-1 0 0 15,-3 1-1-15,2 0-8 16,-4 2 9-16,-2-2 3 15,-2 2-3-15,-4 0 0 16,-2 3 3-16,-1 1-3 16,0 2-3-16,0 0-6 15,-7 0 9-15,-9 0 18 16,-2 12-18-16,1 7 0 16,1-2 7-16,7 3-7 0,3-1-4 15,6 0 3-15,0-4 1 16,0-3-15-16,14-2-3 15,6-6 18-15,4-4-6 16,3 0 14-16,-2-8-5 16,-1-10 22-16,0-6-22 15,-3-3 25-15,-4-1-26 16,-1 0 4-16,2-3 5 16,4-1-6-16,-3 0 2 15,-3 2-6-15,-8 2 10 0,-6 5-13 16,-2 6 8-1,0 6-6-15,0 5 13 0,0 6-13 16,0 0-1-16,0 0-12 16,0 2 13-16,0 16-3 15,0 9 7-15,-2 4-4 16,1 3 6-16,1 3 0 16,-3-5-6-16,0 0 4 15,0-5 2-15,0-6 5 16,-2-6-11-16,4-8 0 15,-1-5 12-15,2-2-12 16,0 0-2-16,2-14-15 16,16-11 17-16,0-3 0 15,6 3-13-15,-4 6-18 16,-3 8 31-16,-1 8-9 0,-4 3-4 16,3 0-1-16,-3 11-14 15,0 6 28-15,3 3 0 16,-1-1 3-16,9 1-6 15,9-6-48-15,14-4-3 16,8-10-339-16</inkml:trace>
  <inkml:trace contextRef="#ctx0" brushRef="#br1" timeOffset="993963.6021">16996 866 725 0,'0'0'88'0,"0"0"-71"15,0 0 1-15,0 0-12 16,0 0 2-16,0 0 9 16,-58 71-13-16,80-61-4 15,11-4 9-15,9-6-8 16,7 0 2-16,2-10-6 16,-3-10-4-16,-12-3-22 0,-13 0-27 15,-15 2 27-15,-8 3 24 16,-9 4-8-16,-20 5 12 15,-3 5 1-15,-1 4 0 16,4 0 11-16,10 3-11 16,10 2 5-16,8 0-14 15,1-1-3-15,1-2-13 16,21-2 6-16,14 0 19 16,12-6 42-16,10-13-28 15,2-3-10-15,-8-1-4 16,-14 1 7-16,-12 3-7 0,-10 4 10 15,-9 4-8-15,-7 3 57 16,0 3-33-16,0 2-23 16,-17 3 20-16,-1 0-16 15,-4 16 0-15,-2 12-4 16,4 10-3-16,3 8 2 16,5 9 1-16,3-1-3 15,4 1 3-15,5-6 0 16,0-5 1-16,7-5-4 15,9-6 0-15,4-9-8 16,3-7 2-16,2-8-42 16,2-9 41-16,-1 0-2 15,-3-16 7-15,-5-6-8 16,-4-7-7-16,-10 2 8 0,-4-2 3 16,-3 5 2-1,-19 5 4-15,-8 7 4 0,-1 4 3 16,-4 6-7-16,4 2 2 15,3 0-11-15,4 17-39 16,10 1-85-16,7-3-133 16</inkml:trace>
  <inkml:trace contextRef="#ctx0" brushRef="#br1" timeOffset="994585.3893">18349 747 639 0,'0'0'71'0,"0"0"-64"0,0 0-9 15,0 0 6-15,4 113 1 16,-4-67 57-16,0 4-62 15,0 2 24-15,0-4 14 16,0-6-25-16,-1-11-9 16,-2-12-4-16,2-7 0 15,1-9 19-15,-2-3-10 16,1-8 9-16,-1-21 18 16,1-15-32-16,1-8-8 15,0-5-7-15,0-2-15 16,0 0 19-16,0 4-18 15,10 6 13-15,0 6 9 16,3 11 6-16,4 8-6 0,0 7-5 16,4 12 8-16,1 5-7 15,-1 0 1-15,-3 19-11 16,-2 10 6-16,-7 8 9 16,-9 4 2-16,0 3 9 15,-21-1 1-15,-8-5 18 16,-3-2-28-16,5-8 0 15,11-6-2-15,10-8-16 16,6-11-113-16,7-3-189 16</inkml:trace>
  <inkml:trace contextRef="#ctx0" brushRef="#br1" timeOffset="995735.1353">18628 1098 453 0,'0'0'169'0,"0"0"-169"16,0 0 0-16,0 0 9 15,0 0-8-15,0 0 44 16,52 22 0-16,-22-25 2 16,0-11-31-16,-3-4-12 15,-5-1 8-15,-8-1-3 16,-4 0-3-16,-4-3-1 0,-2 1 1 15,-2-3-3-15,1 4-3 16,1 2 5-16,5 0-13 16,3 2 8-16,3 3 0 15,-1 4-1-15,-2 6-3 16,-2 3 3-16,-1 1-15 16,-3 0 6-16,3 0-1 15,-2 9-19-15,-2 6 22 16,-1 2 8-16,-1 1 7 15,-1 0 5-15,-1-1-12 16,4-3 0-16,3-3 18 16,2-5-18-16,6-3-10 15,-1-3 4-15,6 0 12 16,-3-1 15-16,-2-8-21 16,-5 4 3-16,-7 0-7 0,-4 5 4 15,0 0-20-15,0 0 20 16,-7 10 0-16,-7 7 11 15,-1 6-1-15,5 2 6 16,7 0 9-16,3-2-18 16,0-3-7-16,10-5 0 15,6-5-18-15,4-3 18 16,1-7 0-16,1 0 4 16,-2-5-2-16,-4-12-2 15,-4-3-12-15,-6-1-23 16,-2-1 1-16,-4 3-3 15,0 2 9-15,-13 7-15 0,-1 5 43 16,3 3 0-16,0 2 1 16,4 0-2-16,4 0 2 15,3 9-4-15,0 1-5 16,0-2-17-16,10 0 22 16,5-2-6-16,6-3 9 15,1-3 2-15,1 0-2 16,-1 0-14-16,2-10 8 15,-3-5-15-15,-6-2 21 16,-2-3 3-16,-5-3 4 16,-2-1 32-16,-3-1-5 15,-3-1 15-15,0-1-36 16,0-1-5-16,0-2 42 0,0 6-35 16,0 4-8-1,0 5 6-15,0 10-3 0,0 1 1 16,10 4-11-16,-1 0-9 15,5 17 1-15,3 7-22 16,-2 5 30-16,0 5 2 16,-4 1 0-16,-4 2 8 15,-4-2-10-15,-3-4 4 16,0-2 7-16,0-5-10 16,-3-6 3-16,-6-7 5 15,5-6-3-15,-1-5 23 16,5 0 7-16,0 0-1 0,0-16-33 15,0-9-2 1,12-2-21-16,7-2 14 0,2 5-6 16,-3 8 6-16,2 6-23 15,-7 7 15-15,3 3 12 16,-2 0-17-16,-1 8-2 16,-4 9 4-16,-4 4 18 15,-5 0 1-15,0 2-1 16,-2-1 9-16,-14 0 5 15,-7-3 0-15,-3-2-5 16,0-3-2-16,7-6-7 16,2-7-11-16,8-1-50 15,6-9-162-15</inkml:trace>
  <inkml:trace contextRef="#ctx0" brushRef="#br1" timeOffset="996613.3476">19645 1015 616 0,'0'0'8'15,"0"0"-3"-15,0 0 1 16,0 0 39-16,0 0 6 16,90-26-6-16,-63 15-21 15,-4 2-23-15,0-4 8 0,-7 0-9 16,-1 0 10-1,-8-1-9-15,-2-2-2 0,-5-1-9 16,0 3 4-16,-3 3-12 16,-9 4 18-16,2 7-1 15,2 0 2-15,2 0 1 16,-1 9-2-16,2 4 5 16,2 3-6-16,2-2 1 15,1 2 0-15,0-5-7 16,1-1 7-16,11-3-9 15,2-4 4-15,5-3 5 16,1 0 7-16,3 0-4 16,1-8-3-16,-6 0 6 15,0 0-2-15,-2-1-8 16,-2 1-3-16,-4 0 7 0,1 3-5 16,-7 3 5-16,-2 0 0 15,-2 0-11-15,0 2 11 16,0 0-39-16,0 0 18 15,0 9-12-15,-3 5 31 16,-2 4 2-16,4-1 0 16,1-3 4-16,0-1-4 15,0-7-9-15,3-6-5 16,6 0 8-16,0 0 6 16,4-12 0-16,-1-6 9 0,1-3-7 15,-4-3-2 1,-3 2 0-16,-1 1 1 0,-2 6 35 15,-2 3 8-15,1 7-8 16,-2 4-4-16,0 1-1 16,0 0-31-16,0 0-2 15,0 3 0-15,0 12 4 16,0 4 2-16,0 3-1 16,0 2 3-16,0-3 9 15,0 1-15-15,0 0 3 16,0-2-1-16,0 0 3 15,0-4 7-15,0-4-12 16,0-4-2-16,0-3 2 16,0-5 0-16,0 0-4 15,0 0 1-15,0 0-11 16,1-10 8-16,10-7 6 16,-1-2-18-16,3-2 16 0,-1 2-19 15,-1 5 20-15,2 6 1 16,-4 4 4-16,-1 2-1 15,1 2-3-15,-3 0 0 16,1 0-3-16,4 0-3 16,3 3 5-16,-1-1-124 15,0-2-543-15</inkml:trace>
  <inkml:trace contextRef="#ctx0" brushRef="#br1" timeOffset="1.00748E6">2334 8215 122 0,'0'0'437'0,"0"0"-431"15,0 0-3-15,0 0 64 16,0 0-30-16,0 0-16 0,0 0 38 16,0 0-18-16,0 0-9 15,0 0-6-15,0 0-25 16,0 0 11-16,3 0-12 16,9 0-1-16,7 0 1 15,11 0 1-15,12 1 12 16,7 2-9-16,5-1-3 15,4-2 25-15,0 0-26 16,-4 0 0-16,-2 0 1 16,-6 0 2-16,-4-2 4 15,0-4-7-15,-5-1 10 16,-3 0 0-16,-7 1-10 16,-3 3 0-16,-6 0-2 0,-9 2 2 15,-3 1 0-15,-3-1-2 16,-3 1 6-16,0 0-10 15,0 0 6-15,0 0-25 16,0 0-19-16,0 0-53 16,-12 0-22-16,-3 0-206 15</inkml:trace>
  <inkml:trace contextRef="#ctx0" brushRef="#br1" timeOffset="1.00782E6">2531 8342 357 0,'0'0'38'0,"0"0"4"15,0 0-7-15,0 0-18 16,0 0-10-16,0 0 4 15,9 7-7-15,7-5 78 16,8-1-37-16,6-1 2 16,6 0 7-16,5 0-28 15,1-7 18-15,3-3-39 16,3-2-2-16,-3 3 10 16,2-2-6-16,-2 1-7 15,0 0 0-15,-5 1 15 0,-4 0-33 16,-2 1-8-16,-7 3-103 15,-9-1-118-15</inkml:trace>
  <inkml:trace contextRef="#ctx0" brushRef="#br1" timeOffset="1.0167E6">10056 5741 9 0,'0'0'58'0,"0"0"-1"15,0 0 14-15,0 0 30 16,0 0-59-16,0 0 60 15,0 0-6-15,0 0-58 16,-5-12 22-16,2 7-2 16,-1 2-14-16,1-3 15 15,1 0-41-15,1 1 5 16,-1 0 1-16,2 1-18 0,-1 2 22 16,1 1-25-16,0 1 8 15,0 0 2-15,-3 0 2 16,3 0-15-16,0 0 10 15,0 0-5-15,0 0 12 16,0 0-17-16,0 0 0 16,0 0-7-16,0 0-6 15,4 0 2-15,13 1 11 16,7 6 6-16,4-3 15 16,6 1-21-16,4-4 0 15,2-1 13-15,-1 0-4 16,0 0-9-16,-2 0 7 0,3-3-7 15,-7 0 2-15,-5-1 1 16,-7 4-3-16,-5 0 15 16,-6 0-15-16,-6 0-5 15,-4 0 5-15,0 0 4 16,0 0 0-16,0 0-4 16,0 0 0-16,0 0 2 15,0 0 7-15,0 0-17 16,0 0 8-16,0 0-46 15,6 0-16-15,0 0-133 16,1 0-212-16</inkml:trace>
  <inkml:trace contextRef="#ctx0" brushRef="#br1" timeOffset="1.01754E6">11360 5733 549 0,'0'0'71'0,"0"0"-25"0,0 0 55 15,0 0-43-15,0 0-5 16,0 0-11-16,-11 0-16 16,11 0 3-16,0 0-29 15,6 0 0-15,15 0 11 16,7 0-11-16,9 0 7 16,2 0 2-16,0-3-9 15,-2 0 17-15,-4 2-17 16,-5 1 0-16,-2-2-2 15,-5 2 15-15,-2 0-13 16,-4 0 0-16,-5 0 0 16,-4 0 2-16,-3 0-2 15,-1 0 0-15,-2 0-6 16,0 0 6-16,0 0-4 16,0 0-12-16,3 0-29 0,0 0-25 15,2-3-119-15,-4-8-67 16</inkml:trace>
  <inkml:trace contextRef="#ctx0" brushRef="#br1" timeOffset="1.01958E6">15014 12847 137 0,'0'0'382'0,"0"0"-287"0,0 0-27 16,0 0-12-16,0 0-22 16,0 0-20-16,-12 0 29 15,12 0-36-15,10 0 7 16,5 0 48-16,3-3-31 15,-1-11 8-15,-1-2-9 16,-4-8-21-16,-6 0 28 16,-4-6-34-16,-2-2 4 15,0-1-1-15,-13-1-4 16,-6 6 0-16,1 3-2 16,-1 5 6-16,2 3-14 15,4 7 8-15,7 5-10 0,4 2 9 16,2 3-9-16,0 0-12 15,0 0-16-15,0 11 38 16,13 8-14-16,0 3 14 16,2 4 0-16,-1 4 8 15,0 6-4-15,-5 0-4 16,0 1 0-16,-3-6 2 16,-2-1 11-16,3-4-2 15,-4-7-9-15,0-2 2 16,1-7 1-16,-3-5-1 15,-1 0-4-15,2-5 0 16,-2 0 10-16,0 0-4 16,1 0 1-16,2-6 24 15,2-13-31-15,1-3 0 16,4-2-3-16,-1 0-21 0,2 5 19 16,0 2-18-16,0 7-2 15,-1 3 23-15,1 5-14 16,-4 2 6-16,2 0 8 15,0 4 2-15,1 6-10 16,1 8 14-16,-2 0-4 16,1 0 5-16,-2 2-2 15,-1-3 14-15,2-4-9 16,-3-4 0-16,2-3 14 16,-2-3-20-16,5-3-2 15,0 0 10-15,4-4 5 16,3-13-1-16,1-7-14 0,-1-2-71 15,-2 1-21 1,-5-1-113-16,-5 4-159 0</inkml:trace>
  <inkml:trace contextRef="#ctx0" brushRef="#br1" timeOffset="1.01982E6">15410 12567 635 0,'0'0'122'0,"0"0"-74"16,0 0-27-16,0 0-12 15,0 0 17-15,0 0 15 0,-7 70 21 16,7-43-33 0,2 1-5-16,6-1 9 0,0 0-30 15,1-2 9-15,1-2-12 16,-2 1 0-16,-1-1-6 15,-4 0-99-15,-3-4-123 16</inkml:trace>
  <inkml:trace contextRef="#ctx0" brushRef="#br1" timeOffset="1.02297E6">16125 13662 426 0,'0'0'81'0,"0"0"7"15,0 0-51-15,0 0-21 16,0 0 18-16,0 0-27 16,0 0-4-16,5-5 26 15,-2 5-24-15,5 0-1 0,4 0 3 16,8 0 18-16,1 0 16 15,6 0-33-15,3 2-1 16,1 2 26-16,7-2-31 16,4 1 1-16,6 1 13 15,-2 0-10-15,3 2 19 16,-5 2-25-16,0 3 0 16,-5-2 9-16,-3 4 0 15,1-3-9-15,-2 4 5 16,0-2-3-16,-2-3 6 15,-2 2-4-15,-1-2-4 16,0-1 16-16,0-1-12 16,3 2 7-16,1 1-11 15,2 0 4-15,1 0 16 0,5 2-20 16,0 0 0-16,-2-2 7 16,-1-1-2-16,-10-3-6 15,-6-5 1-15,-5 1 0 16,-9-2 1-16,-4 0-1 15,-5 0-32-15,0-11 27 16,0-11-106-16,-2-6-70 16,-15-2-138-16</inkml:trace>
  <inkml:trace contextRef="#ctx0" brushRef="#br1" timeOffset="1.02323E6">17245 13620 511 0,'0'0'65'0,"0"0"-62"16,0 0 10-16,0 0 8 15,0 0-21-15,0 0 5 16,24 87 1-16,-10-64-6 16,3 4 33-16,-1 4-13 15,0 1-3-15,-7 2 1 16,-3 1-18-16,-6-2 12 15,0 0-12-15,0-4 9 16,0-1-19-16,-3-6-25 16,-3-6-111-16,0-13-374 0</inkml:trace>
  <inkml:trace contextRef="#ctx0" brushRef="#br1" timeOffset="1.0236E6">17488 13832 173 0,'0'0'416'15,"0"0"-328"-15,0 0-81 0,0 0 4 16,0 0-4-16,0 0-3 15,15 92 28-15,5-58 8 16,1 9-21-16,-2 6 49 16,-3 2-63-16,-1 5 0 15,-3 3 23-15,-3 0-10 16,-3-4-18-16,1-5 3 16,-4-12 0-16,1-9 24 15,-3-13-27-15,1-9 0 16,-1-7-7-16,-1 0 12 15,2-18-9-15,-2-21 4 16,0-15-129-16,0-8-2 16,0-4-33-16,-14 1-263 15</inkml:trace>
  <inkml:trace contextRef="#ctx0" brushRef="#br1" timeOffset="1.025E6">17523 13744 442 0,'0'0'174'16,"0"0"-101"-16,0 0 0 15,0 0-13-15,0 0 6 16,0 0-28-16,1-6-23 16,4 3 23-16,6-5-37 15,8-3-1-15,7-1 15 16,7-1-6-16,3 2-10 0,1 1 2 15,5-1-1-15,1 5 11 16,2-1-11-16,1 2 0 16,1 1-5-16,2 0 13 15,-1 0-8-15,1-1 0 16,-6 2 2-16,-6 0-14 16,-11 2 12-16,-9-1 0 15,-6 2 1-15,-2 0-1 16,-5 0-6-16,-1 0-10 15,3 0 16-15,-1 8 4 16,1-2-4-16,1 2 0 16,1 1 15-16,-1 0-13 15,5 3-2-15,0 0 1 16,2 5-1-16,3 5 26 0,2 8-21 16,-2 5-5-16,1 9 12 15,-1 3-2-15,-1 5-5 16,-3 0 2-16,4 3-6 15,-2 2 12-15,2 2-8 16,-1 4-5-16,1-3 24 16,1-2-23-16,-3 3 6 15,3-4-4-15,-3 0 7 16,0 0 2-16,0-1-8 16,1 0-4-16,-1-3 8 0,3 0-5 15,-2-1 7 1,4 2-10-16,-1 1 0 0,-1-2 2 15,1 1-2-15,-5-7 0 16,1-1 1-16,-5-4 2 16,-2-2 4-16,-1-4-7 15,-3-4 0-15,-1 0-8 16,0-5 15-16,2-3-7 16,-2-1 0-16,0-3 0 15,-1 0 2-15,-1 1-2 16,1-4 0-16,-2 0-6 15,0 2 9-15,0-4-3 16,0-2 0-16,0-2 1 0,0-7-2 16,0 1-3-1,0-5 4-15,0 3 7 0,0-3-5 16,-9 4-2-16,-11 0 9 16,-7 2-4-16,-13 1-1 15,-9 1-4-15,-10 0 0 16,-6 2 11-16,-5 1-11 15,1-2-3-15,5-1 3 16,1 0 10-16,5-4-9 16,0-3-2-16,5 1 6 15,5-2-3-15,3 0-2 16,8 0 0-16,1 2-2 16,4 0 2-16,4 0-1 15,1 2 1-15,4-1 0 16,0 1-6-16,5 0 6 0,-1-1 0 15,5-1 8-15,1-1-8 16,4 0-2-16,3-1 1 16,3 0 1-16,3 0 26 15,0 0-23-15,0 0 7 16,0 0 8-16,-3-11-17 16,-3-8-1-16,-1-5 0 15,-1-8 0-15,-5-6 5 16,-2-7-5-16,-4-5 0 15,-7-6-1-15,1-4-1 16,-7-2 2-16,2 2-9 16,2-4 9-16,3 0-12 15,4 0 12-15,4-1-6 16,4 1 6-16,4 6 5 0,0 7-5 16,2-1-7-16,-1 2 7 15,-2-3 6-15,0 2-6 16,1 1 0-16,-2 2 2 15,1 6 1-15,1 3-2 16,1 5-1-16,1 4 1 16,1 4-3-16,2 5 2 15,0 3 0-15,1 4 3 16,0 2 2-16,0 0-5 16,2 2 0-16,-1 0 0 0,1 1-2 15,-1 1 2 1,2 1 0-16,0 2-1 0,0 1-3 15,0 1 3-15,0 3-15 16,0 0-65-16,0 0 12 16,9 0-56-16,12 5 41 15,6 6-35-15,-3 0-100 16,-3-4-340-16</inkml:trace>
  <inkml:trace contextRef="#ctx0" brushRef="#br1" timeOffset="1.02672E6">17772 14804 499 0,'0'0'111'16,"0"0"-55"-16,0 0-56 16,0 0 0-16,0 0 26 0,0 0-18 15,-2 0 45-15,4-4 18 16,8-8-29-16,2-2 21 16,1-3-56-16,-2-3 4 15,-5 0 5-15,-1-6-11 16,-4 0-5-16,-1 1 0 15,0 0 7-15,-9 2-16 16,-5 1 9-16,0 9 0 16,3 4-28-16,5 4 32 15,2 5-8-15,4 0-7 16,0 0 4-16,0 0-5 16,0 12-32-16,0 6 44 15,4 2 25-15,5 5-25 16,-1 2 0-16,-1 3-3 0,3 3 6 15,-4 2 16-15,1 0-19 16,-3 1 0-16,1-4 27 16,-1-3-21-16,-1-8-6 15,0-9 0-15,-2-7 0 16,1-2 7-16,-2-3-6 16,0 0 4-16,0-7 50 15,0-10-52-15,1 0 11 16,-1-3-13-16,3 6 1 15,0 3-2-15,2 3-1 16,4 1-11-16,-2 3 8 16,1 1-31-16,2 3 28 0,0 0 1 15,0 0 9-15,2 13-16 16,-2 3 11-16,2 2 2 16,-3 2 8-16,1 1-5 15,-1-6-3-15,-1-3 0 16,3-2 4-16,2-7-11 15,3-3 7-15,5 0-33 16,6-20 7-16,1-2-135 16,-3-2-105-16</inkml:trace>
  <inkml:trace contextRef="#ctx0" brushRef="#br1" timeOffset="1.02705E6">18137 14822 555 0,'0'0'98'16,"0"0"-55"-16,0 0 8 16,0 0-35-16,0 0-15 15,0 0 12-15,20 3-9 16,-6 2-1-16,-2 6 15 16,-2 3-18-16,-3 3 8 15,-6 3-8-15,-1 0 0 16,0 4 0-16,-1-1 9 15,-11-3 6-15,3-1 12 16,1-6-10-16,3-7 15 16,5-5-20-16,0-1 6 15,0 0-9-15,0 0-9 0,10 0 0 16,10-1 9-16,9-7 3 16,7 3 1-16,-3-1-13 15,-2 3-19-15,-8 3-121 16,-7 0-114-16</inkml:trace>
  <inkml:trace contextRef="#ctx0" brushRef="#br1" timeOffset="1.02996E6">2559 8153 95 0,'0'0'297'16,"0"0"-177"-16,0 0-26 0,0 0-20 15,0 0-40 1,0 0 17-16,0 0-51 0,0 0 3 16,-10 1 17-16,10-1-20 15,0 3-2-15,4 1 1 16,17 3 1-16,10-1 13 16,5-3-7-16,8-2-6 15,3-1 35-15,1 0-30 16,0 0-2-16,-4-8 4 15,-6-1 0-15,-10 4 11 16,-8 0-17-16,-10 5-1 16,-6 0 3-16,-4 0 14 15,0 0-17-15,0 0 35 16,0 0-34-16,0 0 50 16,0 0-51-16,0 0 7 15,0-2-3-15,0 2 2 0,0 0-12 16,0 0-5-16,0 0-82 15,2 0 18-15,2 0-103 16,-1 7-174-16</inkml:trace>
  <inkml:trace contextRef="#ctx0" brushRef="#br1" timeOffset="1.03142E6">17706 15522 560 0,'0'0'121'0,"0"0"-17"15,0 0-62-15,0 0 23 16,0 0-17-16,0 0-29 16,0 0 32-16,-1 0-34 15,1 0 1-15,0 0 19 16,0 0-33-16,0 0-8 16,-5 1-4-16,-5 16-2 0,-11 10 2 15,-9 11 8-15,-6 6 0 16,0 0 27-16,2-3-25 15,6-2-2-15,5-4 0 16,7-5 6-16,6-6-12 16,4-7 4-16,2-5 2 15,4-7-4-15,0-2-18 16,0-2-23-16,0-1-18 16,0 0-12-16,0 0 32 15,-4-4-70-15,-8-11-462 16</inkml:trace>
  <inkml:trace contextRef="#ctx0" brushRef="#br1" timeOffset="1.03174E6">17303 15745 548 0,'0'0'118'16,"0"0"-107"-16,0 0 24 15,0 0-35-15,0 0 12 16,0 0 12-16,0 30-18 16,0-6 29-16,-1 2 13 15,1 6-34-15,0 2 9 16,0 5 12-16,0 0-33 16,0-3 20-16,6-4-22 0,6-8 0 15,3-6-5 1,4-7 5-16,4-10-3 0,12-1 6 15,7-10 1-15,10-13 7 16,-1 1-11-16,-2 3-53 16,-11 7-13-16,-16 2-149 15,-15 8-320-15</inkml:trace>
  <inkml:trace contextRef="#ctx0" brushRef="#br1" timeOffset="1.03367E6">15236 16644 392 0,'0'0'51'0,"0"0"113"15,0 0-107-15,0 0 11 16,0 0 0-16,0 0 0 15,-60-49-48-15,44 49 18 16,-5 11-38-16,-4 10 3 16,-2 5 13-16,3 1-9 15,7 3 24-15,6 0-31 16,5-2 1-16,6-2-11 16,0-5 10-16,0-4-7 0,17-7 4 15,6 0 3 1,7-10-7-16,1 0 7 0,1-5 0 15,-5-10 17-15,-5-2-17 16,-12 3 0-16,-3 1 1 16,-7 4-1-16,0-1 0 15,-4 3-2-15,-9 0 2 16,2 1-6-16,1 4 7 16,4 0-8-16,4 2 6 15,2 0 1-15,0 0 6 16,0 0-6-16,0 0-25 15,0 10 20-15,0 4 1 16,10 2 0-16,3-3-4 16,-1-3 8-16,1-3 1 15,1-4-1-15,-5-2-1 0,-1-1-7 16,0 0 16-16,-2 0-6 16,0-8 7-16,0-2-3 15,-3-3 4-15,-2-1-10 16,1 0 0-16,-2-2 6 15,0-1-2-15,0 2-1 16,0-4-3-16,3-1 2 16,0 3 2-16,0-1-4 15,0 0 0-15,0 1-9 16,3 1 12-16,1 2-3 16,-1 5 0-16,0 1 1 15,0 4-14-15,-1 3 7 0,2 1-18 16,-1 0 21-16,1 0-11 15,3 5 11-15,1 9 1 16,0-1-4-16,0 5-4 16,2 4 5-16,-3 0 5 15,-1 3-3-15,-3 1 12 16,-2-6-18-16,-4-3 14 16,2-2-5-16,-2-6 20 15,0-6-20-15,1-1-1 16,1-2-9-16,1 0 2 15,3 0 8-15,4-14 5 16,4-4-4-16,3-2-2 16,0 6-11-16,-2 5 6 15,-5 5-6-15,-2 3 2 16,1 1 7-16,-5 0 6 0,2-2-3 16,-1 2 0-16,1-4-5 15,2-2 5-15,5-6 14 16,1-6-11-16,4-4-3 15,0-1 0-15,-3-4 4 16,0-1-10-16,-4 0 6 16,-5 0 0-16,-3 5-1 15,-3 1 10-15,0 8-9 16,0 5 0-16,0 5 1 16,-2 4-11-16,1 0 8 0,-4 4-18 15,2 13 20-15,1 6 0 16,1 3 9-16,1 3-9 15,0 0 0-15,6 2-9 16,12-2 9-16,1-3 0 16,4-7 4-16,0-5-2 15,0-8-4-15,-4-6-1 16,5 0 3-16,-3 0 8 16,-1-9-8-16,-3-2 0 15,-6 2 13-15,-3 2-3 16,-6 2-13-16,0 4 6 15,-2 1 4-15,0 0-7 16,0 0-15-16,0 0-10 0,0 3 25 16,0 8 7-1,0 1 8-15,0 0-15 0,0 0 0 16,3-5-15-16,9 3 15 16,4-4 0-16,2-5 4 15,1-1 0-15,-2 0-3 16,2-4 5-16,-4-9-5 15,-3-2 12-15,-3 1-13 16,-2 0 0-16,-4 3 10 16,-3 3-5-16,0 5 6 15,0 3-11-15,0 0-9 16,0 0-3-16,0 19-6 16,0 6 18-16,2 6 21 15,-2 0-16-15,0 1-6 0,0-3 1 16,0-5 0-16,0-5-13 15,0-3 13-15,0-10 0 16,0-1 5-16,0-5 8 16,0 0 3-16,0 0-1 15,0 0 3-15,0-11 11 16,7-5-29-16,5-1 6 16,3 0-12-16,3-2 5 15,8 2-31-15,0-2-82 16,1 2-112-16</inkml:trace>
  <inkml:trace contextRef="#ctx0" brushRef="#br1" timeOffset="1.03464E6">16616 16548 370 0,'0'0'141'0,"0"0"-34"15,0 0-40-15,0 0-13 0,0 0-35 16,0 0-17-16,-67 13 41 16,46 10-41-16,7 5 20 15,4 3 2-15,5-4-24 16,5-1-3-16,0-6 3 15,8-3-3-15,5-6 4 16,4-6-2-16,-2-5 2 16,4 0 4-16,-2-4-3 15,-1-11 2-15,-4-2 14 16,-5 0-12-16,-5 1-12 0,-2 4-6 16,0 0-12-1,-8 5 15-15,-2 3-30 0,-1 2-15 16,3 2 39-16,3 0 24 15,2 0-19-15,3 3 10 16,0 7-11-16,0 2 7 16,8-1-2-16,6 0 6 15,3-2 2-15,2-2 2 16,0-4 1-16,0-3-5 16,0 0 0-16,-4 0 0 15,0-12 14-15,-2-5-6 16,0-5 35-16,-2-5-32 15,-3-3 2-15,-4-1-4 16,-3-2 1-16,-1 2 22 16,0-1-32-16,0 3 5 0,-1 3-2 15,-6 2 1 1,1 6-2-16,1 4 2 0,2 6-1 16,1 5 0-16,2 3-3 15,0 0-11-15,0 0-5 16,0 17 2-16,0 11 14 15,0 8 0-15,2 1 0 16,9 1 17-16,3-1-17 16,4-6 1-16,0-4 1 15,3-7-2-15,-3-7-32 16,-2-9-61-16,-2-4-116 16,-10-3-227-16</inkml:trace>
  <inkml:trace contextRef="#ctx0" brushRef="#br1" timeOffset="1.03477E6">16784 16517 540 0,'0'0'83'15,"0"0"-83"-15,0 0-5 16,0 0-10-16,0 0-43 16,115 0-213-16</inkml:trace>
  <inkml:trace contextRef="#ctx0" brushRef="#br1" timeOffset="1.03595E6">17181 16663 606 0,'0'0'128'0,"0"0"-74"0,0 0-3 15,0 0-24-15,0 0-20 16,0 0-6-16,30-53 5 15,-11 33 19-15,1 0-23 16,-2 1-2-16,-3 2 3 16,-4 3-2-16,-5 2 5 15,-3-1-6-15,-3 2 0 16,0 1-5-16,0 1-6 0,-6 2-13 16,-1-1 11-1,0 3 13-15,2-2 1 0,1 0-1 16,2 1 0-16,1-3-9 15,1-1 9-15,0 1 0 16,-2-2-2-16,1-2 4 16,1 3 7-16,-2-1-8 15,1 3 2-15,-1 0 11 16,0 4-14-16,1 2-1 16,-1 2 0-16,2 0 1 15,-2 0-17-15,0 11-12 16,2 11 29-16,-1 7 20 15,1 5-16-15,0 1-4 16,0-2 10-16,0 0-7 16,8-3 3-16,2-1-6 0,2-5 0 15,2-5-12 1,2-5 12-16,1-6 0 0,0-6-5 16,1-2 10-16,-1 0 2 15,-2-10 4-15,0-6-9 16,-3-3 33-16,-4 2-30 15,-4 0-1-15,-2 4-2 16,-2-1 9-16,0 2-2 16,0 4-9-16,0 4 10 15,0-1-4-15,-3 4-6 16,0 1-8-16,3 0 4 16,0 0-6-16,0 0 9 0,0 0-18 15,0 13 19-15,0 4-6 16,0 0 6-16,0 0 0 15,4 0-1-15,3-5 3 16,3-2-4-16,-3-3-1 16,1-5 3-16,2-2-14 15,0 0 22-15,4-5-8 16,-1-12 2-16,1-3 2 16,-3-1-1-16,-4 2-3 15,-4 2 0-15,-3 7 8 16,0 2-7-16,0 7-1 15,0 1 0-15,0 0 3 16,0 0-8-16,0 0 5 16,0 0-15-16,3 0 15 15,1 9-8-15,3 6 8 0,-1 2-3 16,0 1 6-16,0-2 2 16,-1-1-5-16,2-1 0 15,-2-5 0-15,-2-2 0 16,-2-6-3-16,2-1-13 15,2 0-31-15,1-1 47 16,2-13-3-16,0-3-10 16,1-2 9-16,0 4-32 15,0 3 33-15,-2 5 3 16,-1 0 0-16,-1 2 1 16,2 1-1-16,1 0 0 0,-1 0 18 15,4-2-12-15,2 1-6 16,-1 1 0-16,1-1 2 15,-2 0-4-15,-2 0 2 16,-2 3 0-16,-4-2-10 16,-1-2 0-16,-2 4 7 15,0-4 2-15,0 3-12 16,0 2 11-16,0 1-3 16,0 0-23-16,0 0 25 15,0 0-13-15,0 7 16 16,0 3 7-16,0-2-7 15,7-1-24-15,4-2-79 16,2-5-269-16</inkml:trace>
  <inkml:trace contextRef="#ctx0" brushRef="#br1" timeOffset="1.0369E6">18009 16450 506 0,'0'0'103'16,"0"0"-61"-16,0 0 15 16,0 0-55-16,0 0 32 15,0 0-17-15,0 0-10 16,-57 84 23-16,57-69-30 15,0 0 4-15,0-9-22 16,9-3 18-16,8-3 0 0,3-2-1 16,4-15 10-16,-1-3-7 15,-4-6-2-15,-3 2-25 16,-7 1 12-16,-4 0-14 16,-5 6 27-16,0 4 8 15,0 2-4-15,-3 5 0 16,-2 2-4-16,1 3 0 15,1 1 1-15,0 0-1 16,3 0 0-16,-1 0 6 16,1 0 5-16,0 0-11 15,0 0-22-15,0 0 6 16,4 0 2-16,6 0 22 16,3 0-8-16,0-9 10 15,0-2 1-15,2-3 16 0,-6-1-25 16,-3 5-2-16,-3 3 10 15,-3 3-1-15,0 3-9 16,0 1 0-16,0 0-4 16,0 0-25-16,-4 12 28 15,-5 5 2-15,-3 4 17 16,0 2-8-16,4 0-2 16,1 2 6-16,0 1-10 15,5-2 14-15,2 1-18 16,0 1 0-16,0-2 7 15,3 1-7-15,7-1 0 16,1-5 4-16,-2-2 5 16,4-4-9-16,-4-6-3 0,0-3-7 15,0-1 10 1,-2-3 0-16,1 0 1 0,-2 0 25 16,0-10-3-16,0 0-2 15,-3-3-21-15,0 0 2 16,-3-2 24-16,0 1-26 15,0 2 0-15,0 0-3 16,0 3-14-16,0 0 11 16,-5 2-30-16,2 2 2 15,-1 1 15-15,-2-1-10 16,2 2-6-16,-1 1-13 16,2-1-12-16,0 1-204 0</inkml:trace>
  <inkml:trace contextRef="#ctx0" brushRef="#br1" timeOffset="1.03788E6">18064 16422 392 0,'0'0'160'0,"0"0"-37"16,0 0-26-16,0 0-55 15,0 0-12-15,0 0-8 16,-69 7-4-16,59 13 10 0,4 1-19 16,3 0 3-1,3-1-24-15,0-4 16 0,18-3-4 16,0-5 0-16,4-2 2 15,1-6-7-15,-5 0 10 16,-5-5-5-16,-4-7 4 16,-6-2-4-16,-3-1-9 15,0-2 5-15,-6 0-25 16,-9 5 29-16,-1 5-44 16,5 4 32-16,2 3-28 15,6 0 30-15,0 3 7 16,3 9-14-16,0 3 17 15,0 1-13-15,0 1 13 16,18-2 0-16,6-5 2 16,-1-8 2-16,2-2-5 0,0 0 1 15,0-18 0 1,-2-8 32-16,-7-3-32 0,-4-4 0 16,-1-1 35-16,-8-5-31 15,-3 3 23-15,0 3 1 16,0 3-13-16,-2 6 21 15,-6 2-26-15,0 8-6 16,3 4 8-16,2 6-12 16,2 4-2-16,1 0-8 15,0 9-11-15,0 18 16 16,0 8 5-16,0 7 0 16,0 7 16-16,0-1-16 15,0 0-7-15,0-3 7 16,-8-3 9-16,4-4-9 0,-3-4-1 15,2-5 1-15,4-6 12 16,1-5-12-16,0-5-4 16,0-4-5-16,7-2 6 15,9-1-5-15,3-2 0 16,1-4-2-16,2 0 1 16,-1 0 9-16,-4-12-5 15,-1 0 5-15,-4-4 3 16,0 1 8-16,-5-3-8 15,-2 1 5-15,-1 1 30 16,-1 6-32-16,-1 5 9 16,-2 3-15-16,0 2-7 15,3 0 0-15,0 5-112 0,0 14-14 16,-3 7-135-16</inkml:trace>
  <inkml:trace contextRef="#ctx0" brushRef="#br1" timeOffset="1.0406E6">15142 17769 415 0,'0'0'124'0,"0"0"-49"16,0 0-8-16,0 0-9 16,0 0-13-16,0 0-15 15,0-29-22-15,0 29-6 16,-8 7 13-16,-8 9 1 16,-3 7 39-16,-2 1-37 15,3-2 12-15,6-1-6 16,6-1-19-16,6-6-5 15,0-2-2-15,0-6-10 16,14-3 10-16,5-3 2 0,5 0 0 16,4-3 9-1,2-14-7-15,-6 2 6 0,-6 3-8 16,-9 6 3-16,-6 3-7 16,-3 3 4-16,0 0 0 15,0 0-18-15,0 0-3 16,-5 0 13-16,-2 6-6 15,0 5 14-15,5-7-4 16,2 1 4-16,0-1 0 16,0 1-12-16,13-2 12 15,5-2-9-15,6-1 9 16,1 0 0-16,-2 0-3 16,-7-8-19-16,-6-2 6 15,-5 2-6-15,-5 1 9 0,0 2 11 16,0 4-15-16,-13 1-20 15,-2 0 23-15,2 0-16 16,3 0 30-16,4 4 18 16,6 1-14-16,0-3-8 15,0 4-3-15,3-3-2 16,12-2 9-16,3-1 0 16,3 0 1-16,6-3 8 15,0-14 4-15,-3-6 26 16,0-2-24-16,-4-4-13 15,-3-4 16-15,-4-1-16 16,-4-1 3-16,-6 2-7 16,-1 1 2-16,-2 1 0 0,0 1 0 15,0 4 9 1,-8 4-12-16,4 8 3 0,2 3 0 16,2 6-3-16,0 5 3 15,0 0-3-15,0 0-14 16,0 9 1-16,0 10 3 15,8 7 8-15,4 6 5 16,1-1 13-16,2 6-6 16,3-1-7-16,1-2 5 15,2-2 8-15,2-9-17 16,0-3 7-16,1-9-3 16,-3-10 0-16,0-1 8 15,1-1-8-15,-1-20 44 0,3-5-41 16,-2-8 13-16,-2 2-6 15,-5-1-10 1,-5 1 13-16,-2 3-11 0,-5 0-3 16,-3 7 2-16,0 2 1 15,0 8 2-15,0 5-4 16,-3 5-11-16,-1 2 1 16,0 0-15-16,1 0 25 15,-1 2-5-15,-2 13 12 16,1 7-14-16,2 2 9 15,2 2-2-15,1 3 7 16,0-2-3-16,4 1-4 0,10-3 0 16,4 2 2-1,-3-4-6-15,4-5 4 0,2-4 0 16,-2-6-18-16,2-4 26 16,1-4-8-16,0 0 9 15,0-13 1-15,2-7 17 16,-4-2-26-16,-5-2 7 15,-3 4 10-15,-6 4-8 16,-3 6-17-16,-3 3 7 16,0 6 0-16,0 1-3 15,0 0-7-15,0 0-28 16,-7 5 22-16,-3 8 16 16,3 3-12-16,3 0 23 0,4-1-11 15,0 3 0-15,0-1-5 16,4-5 5-16,9 0-8 15,3-2 12-15,1-1-6 16,0-6 2-16,2-3 0 16,0 0-4-16,0 0 4 15,-4-9 0-15,0-5 10 16,-5-2 2-16,0-1-4 16,-4 0 6-16,-1 2-2 15,-2 1 2-15,-2 4-14 16,-1 1 5-16,0-2 15 15,0 2-18-15,0-2 9 16,0-2-11-16,0 3 0 16,0-3-6-16,0 2 9 0,0-3-3 15,-1 2 1 1,-2 0-1-16,1 3-17 0,-2 0 2 16,-1 4-12-16,-2 1 21 15,3 1-16-15,-1 3 14 16,4 0-5-16,1 0 4 15,0 0-9-15,0 0 6 16,0 0-5-16,0 0 6 16,0 12-4-16,0 2 15 15,7 2 6-15,5 1-2 16,0 0-5-16,3 0 1 16,0 2 0-16,-1 0 22 0,0 1-13 15,-3-2-8 1,-3 0 10-16,-2-1-11 0,-4-5-2 15,-2-3-5-15,1-1 7 16,-1-8 0-16,3 0 0 16,-1 0 0-16,1 0-3 15,-2-19 3-15,3-6-23 16,-1-4 4-16,1 4 19 16,-4 0 16-16,0 3-10 15,0 2-4-15,0 3 18 16,0 1 2-16,0 2-19 15,-6 3 0-15,-2-3-3 16,-2 8 0-16,-2-3-1 0,2 4-2 16,4 0-4-16,2 4-1 15,4 1 5-15,0 0-1 16,0 0-21-16,4 3 21 16,6 8-2-16,5 5 6 15,-2-1 9-15,4 5-9 16,-2-1 6-16,1 0-4 15,-1 1 8-15,-2-1 6 16,-1-2-16-16,-3 0 0 16,-1-5 13-16,-7-1-13 15,1-5-4-15,-2-6-2 16,0 0 6-16,1 0 28 16,1 0-28-16,-1-9-5 15,4-11 2-15,2 0-17 0,3-8-1 16,3 7 6-16,-1 4 15 15,-2 3 12-15,-1 7-12 16,-2-2 0-16,0 5 3 16,-2 1 12-16,-2 1-8 15,2 1-7-15,-2 1 0 16,0-3 9-16,0-1-9 16,0 3 1-16,0 1 5 15,-2 0-6-15,-1 0-15 16,0 0-32-16,0 3 20 15,0 11 27-15,0 0-8 16,0 3 8-16,0-2 10 16,0-3 5-16,0-3-15 15,6-3 0-15,5-3 3 16,2-3 3-16,3 0 8 0,1-5-10 16,1-8 30-16,-1 2-30 15,-4 0 15-15,-3 5-19 16,-1 1 4-16,-6 5-1 15,3 0-3-15,0 0-50 16,1 14 41-16,5 3-48 16,0-6-68-16</inkml:trace>
  <inkml:trace contextRef="#ctx0" brushRef="#br1" timeOffset="1.0432E6">18455 14014 286 0,'0'0'173'0,"0"0"-94"15,0 0 11-15,0 0-68 16,0 0 20-16,0 0 44 0,-3-2-70 16,3 2 20-1,0 0-31-15,1 0-1 0,13-1-4 16,10-2-1-16,4-4 1 15,6-5 46-15,4-5-41 16,2-5 11-16,0-4 1 16,-2-4-8-16,-1-6 12 15,-5-3-21-15,0-4 0 16,-4-3 28-16,-5 5-21 16,-4-2-7-16,-4 2 0 15,-3 2 3-15,-3 1 1 16,-2 3-4-16,-1 4 0 15,-4 8-10-15,-2 2 20 16,0 4-10-16,0 0 0 16,0 3 1-16,1-3-6 0,2 0 5 15,5-2 0-15,2-1-3 16,5 0 3-16,-1 1-5 16,2 4-2-16,-4 4 7 15,-2 4 4-15,-2 1-4 16,-4 4 0-16,1-2-8 15,-2 1 8-15,3 1 0 16,1-4-1-16,2 0 1 16,3-3 2-16,1-2-2 15,-1 0 0-15,3 1-1 16,-1 2 1-16,-4 4 0 16,2 1-4-16,-3 1 10 0,-1 2-13 15,-1 0 1-15,-1 0 6 16,0 0-4-16,-2 0 8 15,1 0-4-15,-1 0 1 16,4 0 4-16,-2-3 8 16,1-2-13-16,1 0 0 15,2-2-1-15,-1-1 15 16,2 2-14-16,0 1 0 16,-2-1 1-16,6 2-1 15,-1-3 0-15,3 0 0 16,2-1-3-16,-2-1 6 15,0 1-6-15,-4-1 3 0,-1 2 0 16,-3-1 4 0,-2 6-4-16,-2 1 0 0,-4 1-5 15,1 0 5-15,-2 0-2 16,1 0-3-16,-1 0 10 16,2 0-13-16,-2 0 2 15,1 0 6-15,4-1 2 16,-2-1 5-16,3 2-7 15,0-1 5-15,0-1-5 16,1 2 0-16,2-1-4 16,3-1 4-16,2 2 0 15,0-2 8-15,0-1-12 16,4 0 4-16,-2-1 0 16,2-3 4-16,0-1-4 15,-3 1 0-15,-3 2 0 0,0 1 0 16,-5 1 0-16,1 0 0 15,-4 1 0-15,0 2-1 16,-2 0-6-16,-2 0 7 16,1 0 4-16,1 0-1 15,-1 0-3-15,3 0 0 16,-1-2 0-16,0 2 0 16,-3-2 0-16,1 1 0 15,-1 1 2-15,2-2 3 16,-2 2-5-16,0 0 0 15,0 0 4-15,0 0-4 16,0 0 0-16,0 0 1 16,0 0-9-16,0 0 15 0,1-2-14 15,-1 2 7-15,0 0 0 16,0 0 2-16,0 0-2 16,0 0 0-16,0 0-13 15,0 0 10-15,0 0-6 16,0 0-1-16,0 0 5 15,-1 0 1-15,-4 0 1 16,1 4 3-16,-1 2 5 16,-4 2 5-16,3 0-6 15,-1 1-4-15,-1 2 0 16,2-2 2-16,-2 4-2 16,-2-2 0-16,3-1 9 15,-2 4-8-15,0-1-1 0,-1-1 0 16,-2 2 3-16,0 3-7 15,-2 0-4-15,-4 3 4 16,1 1 3-16,2 1 2 16,1 2 2-16,4-2-3 15,2 2 0-15,2-2 1 16,-1 1-1-16,3-1 0 16,-1 3-3-16,0-1 4 15,1 2-1-15,-1 2 0 16,-2-2 3-16,3 3 5 15,1-2-8-15,0 0 0 16,3-1-1-16,0-1 1 16,0-4-6-16,4-2-6 15,9-1 12-15,1-2-5 0,2 1 5 16,-2-2 0-16,0-1 2 16,-1 0 1-16,-3-3-3 15,2 1 0-15,-3-3-14 16,0 0 3-16,3-3-100 15,-2-6-13-15,-4 0-222 16</inkml:trace>
  <inkml:trace contextRef="#ctx0" brushRef="#br1" timeOffset="1.04513E6">20166 12221 268 0,'0'0'82'0,"0"0"-58"0,0 0-13 16,0 0-8-16,0 0 32 16,0 0 18-16,0 0-36 15,0 0 30-15,0 0-26 16,0 0 5-16,0 2 2 15,0-2-19-15,-5 1-4 16,-1-1-5-16,-3 2 0 16,-2-1-7-16,1-1 16 15,3 0-27-15,2 0 18 16,1 0-55-16,1 0-151 16</inkml:trace>
  <inkml:trace contextRef="#ctx0" brushRef="#br1" timeOffset="1.04843E6">20167 11919 186 0,'0'0'141'16,"0"0"-96"-16,0 0-8 15,0 0 10-15,0 0 4 16,0 0 18-16,-62-22-36 16,51 19-21-16,-4 2 34 15,2 1-46-15,-5 0 3 16,1 0 43-16,0 0-44 16,-1 0 47-16,3 0-49 15,0 0 1-15,-1 0 2 0,0 0 29 16,0 0-31-16,0 0 23 15,1 0-13-15,0 0 28 16,0 0-29-16,3 0-10 16,-1 3 0-16,-1 5 4 15,0 2-4-15,0 2 0 16,-1 2 24-16,2 2-21 16,0 1-3-16,-1 1 0 15,0 3 2-15,1 1 4 16,-1 3-4-16,0 1-2 15,-2 1 3-15,0 2 14 16,1 1-17-16,-1-3 0 0,2 3 14 16,0-1-14-16,2-1 8 15,-2 0-8-15,4 0 8 16,2 0-8-16,-1 3 0 16,1-3 0-16,1 2 2 15,0-1 3-15,1 2 0 16,-4 5-5-16,1 3 0 15,-2 2 5-15,1-2-5 16,-1 0 0-16,4-3 5 16,-3-4 0-16,0 1 1 15,3-4-6-15,-5 1 1 16,2 1 1-16,1-1-2 16,-6 1 0-16,3 2-3 0,1-4 6 15,-2 3-3-15,4-1 0 16,3 1 5-16,-1 1-8 15,2 0 6-15,2-1-3 16,-1 3 0-16,-1-2 1 16,2 2-1-16,0 1 0 15,0 0 0-15,-1 3-1 16,1-2 1-16,1 5 0 16,2 0 6-16,0 0-3 15,0 0-3-15,0 0 0 16,5 4 1-16,0 2-1 15,2 0 0-15,-6 1 0 0,2-1-2 16,-1-5 9-16,1 1 0 16,3 0-7-16,2-4 8 15,0 2-18-15,1 1 10 16,0-3 0-16,1 0 4 16,-1 4-1-16,0-3 4 15,2-1-7-15,-2 0 0 16,1 1 4-16,0-2-4 15,1-3-6-15,-2 0 6 16,1 0 1-16,-2-2 4 16,-2 0-5-16,1 5 6 15,-1-4 2-15,-2 2-1 16,3 0-7-16,-3-3 2 16,2 5-1-16,-1 0 2 15,-1 0-3-15,0-2 0 0,-1 0 10 16,0-4-10-16,0 0 0 15,0-3 0-15,0-2 1 16,-3 0 4-16,0-3-5 16,0-1 0-16,0 0 11 15,2-2-5-15,0 1-6 16,-1-1 3-16,1 0-3 16,2 2 0-16,-1 0-3 15,1-1 3-15,-1 4 8 16,-1 2-7-16,2-3-1 15,2 0 0-15,-1-1 1 16,2-1-2-16,-2-3-1 0,1 1 2 16,-2-2 2-16,2-1 0 15,1-1-3-15,-1-2 1 16,0 1 0-16,0-3-2 16,2 2 2-16,1-4 0 15,1 0-5-15,5 1 7 16,0 0-3-16,3-4 1 15,0 1 0-15,-2 0 4 16,-1-3-4-16,0 0 0 16,-3-1 1-16,1 0 4 15,-1 0-6-15,-1-2 1 16,1-1 0-16,-2 0 0 16,1-1-2-16,2-2 2 0,1 0-2 15,3 0 9-15,4 0-8 16,-1-2 2-16,2-3-1 15,-3 2 9-15,1 2-9 16,-1 0 0-16,-2 1-5 16,2 0 15-16,-1-2-18 15,-3 1 11-15,0 0-3 16,-2-2 2-16,-1 2-2 16,3-4 0-16,-1 1-3 15,2-3 9-15,0-1-6 16,4-1 4-16,0-2-3 15,3 2 10-15,-1-2-11 16,2 1 0-16,-2 0-1 0,-2 0 15 16,-2 2-26-16,-1-1 20 15,-3 1-8-15,1-3 0 16,-2-1-4-16,1-1 4 16,2-2 6-16,-1-2 2 15,2-4-8-15,0-5 3 16,2-2 4-16,-2-1-1 15,0-1-6-15,1 1 0 16,-3 0 14-16,-1 4-8 16,0-2-10-16,-2 1 6 15,-2 1-2-15,-2-3 10 16,-4-1-10-16,0-4 0 16,-4-1 7-16,0-1-4 15,0 1-3-15,0 2 0 0,0-2 1 16,0 1 4-16,0 1-5 15,0-2 0-15,0 3 12 16,-1-2 2-16,-3 1-14 16,4 3 0-16,-2 0 2 15,2-1 2-15,0-1-4 16,0-3 0-16,-1 3-3 16,1-5 15-16,0 3-12 15,0 2 0-15,-2 3 1 16,-2 1-4-16,2 2 3 15,-1 1 0-15,2-3-5 16,-2 0 10-16,-2-1-8 0,2-3 3 16,-2 0 0-1,0-1 3-15,0-5-3 0,2 0 0 16,-1-1 0-16,-1 2 7 16,2 4-10-16,-1 4 3 15,0 2 0-15,-1 3-1 16,-1-1 1-16,2 1 0 15,-4 0 7-15,1-1 4 16,2-2-11-16,-2-4 1 16,2-6 1-16,-1-6 6 15,-1-3-8-15,1 1 0 16,1 2-7-16,1 5 15 16,1 3-10-16,0 4 2 0,0 2 0 15,-1 0 0 1,1 6 0-16,0-1 0 0,0 2 0 15,0 1 10-15,1-2-10 16,-1-2 0-16,0-3 0 16,-2-1-7-16,0-3 7 15,2-2 0-15,0 0-1 16,0 1 4-16,0-2-3 16,0 4 0-16,3 2 2 15,0 0-2-15,0 5 0 16,0-1 0-16,0-1-6 15,0 3 12-15,0 1-10 16,0 0 5-16,0-1-1 16,0 3 2-16,0-1-2 0,-3-4 0 15,-2-5-3-15,1-5 5 16,0-3-2-16,1-4 0 16,0-2 1-16,1-4-11 15,0-2-5-15,-1 6 15 16,2 5-9-16,-1 5 11 15,1 8-2-15,-1 2 0 16,-1 2 0-16,0 3 2 16,2 0-2-16,-2-1 0 15,2 2-4-15,-1-2 4 16,2 2 0-16,-1 0 0 0,-1-2 0 16,2 1 2-1,0 1-2-15,0 1 0 0,-1 5-4 16,1 3 9-16,0 2-6 15,0 0 1-15,-2 3 0 16,2-2-2-16,-1 1 2 16,-1-1 0-16,-1-2-5 15,-1 0 6-15,1-2-1 16,-2 1 0-16,1 0 4 16,-2-1-12-16,1 3 8 15,1-1 0-15,-1 1-13 16,1 0 16-16,-2 1-3 15,2-1 0-15,-1 0 3 16,0 1-7-16,-1 0 4 16,2-1 0-16,-5 1-1 15,5 0 8-15,1 1-8 0,0-1 1 16,-2 1 0-16,-1-3 1 16,-3 1-1-16,5 0 0 15,-2 1-7-15,1-2 7 16,1 1 0-16,-2-3 0 15,0 2 2-15,3-1-7 16,-3 2 4-16,1-4 1 16,2 2-1-16,-1 1 8 15,-2 1-8-15,3-1 1 16,-1 1 0-16,-1 1 5 16,1-1-5-16,-1 2 0 0,1 0-9 15,-2 1 12 1,3-1-3-16,-2-1 0 0,1-1 6 15,-2 1-12-15,-2 1 6 16,1-1 0-16,-2-2-21 16,1 3 21-16,1 1 0 15,-3-2-2-15,2 3 2 16,1 1-9-16,-1 1 9 16,1 0 0-16,1 0-16 15,1 0 18-15,4 0-4 16,-1 0 1-16,2 0 1 15,-1 0-1-15,1 0 1 0,-2 0 0 16,-1 0 1-16,-2 0 0 16,-3 0-1-16,-3 0 0 15,0 0 2-15,-1 0-12 16,3 0-1-16,-2 0-14 16,7 0 18-16,1 0-54 15,0 0 7-15,1 0-38 16,-5-3-141-16,-9-9-369 15</inkml:trace>
  <inkml:trace contextRef="#ctx0" brushRef="#br1" timeOffset="1.05057E6">28672 8620 780 0,'0'0'148'0,"0"0"-148"16,0 0-12-16,0 0 1 15,0 0 11-15,0 0 27 16,6 92-17-16,-6-66-3 0,0-1 11 16,0-1-13-1,0-3-5-15,0-1 0 0,0-4-15 16,-4-2-9-16,-13-5-145 15,-6-7-46-15</inkml:trace>
  <inkml:trace contextRef="#ctx0" brushRef="#br1" timeOffset="1.05072E6">28495 8853 486 0,'0'0'66'16,"0"0"-36"-16,0 0-30 15,110 0 0-15,-80 0 21 16,3-1-20-16,4-8-2 0,5-3-84 16</inkml:trace>
  <inkml:trace contextRef="#ctx0" brushRef="#br1" timeOffset="1.05095E6">29099 8606 718 0,'0'0'102'16,"0"0"-67"-16,0 0-2 15,0 0-33-15,0 0-9 16,0 0 9-16,0 70 17 16,0-35 3-16,0 2-11 0,0 0-8 15,-6-1 8-15,-1 0-9 16,-3-7-71-16,1-2-61 15,1-10-5-15,-1-11-238 16</inkml:trace>
  <inkml:trace contextRef="#ctx0" brushRef="#br1" timeOffset="1.05112E6">29038 8872 590 0,'0'0'117'15,"0"0"-13"-15,0 0-77 0,0 0 5 16,0 0-6-1,0 0-9-15,46-8-4 0,-19 8-13 16,3 0-17 0,-1-1 9-16,1-4-67 0,-1-3-115 15,-4-6-404-15</inkml:trace>
  <inkml:trace contextRef="#ctx0" brushRef="#br1" timeOffset="1.05148E6">29456 8562 695 0,'0'0'105'16,"0"0"-92"-16,0 0-13 15,0 0 5-15,0 0 24 16,0 0 29-16,72 89-56 16,-55-52 53-16,-5 4-55 15,-8 5 6-15,-4 4 5 16,-4 2-4-16,-22 1-7 0,-8-5 0 15,-12-1-38 1,-6-4 26-16,-7-7-131 16,-10-8-26-16,-9-13-419 0</inkml:trace>
  <inkml:trace contextRef="#ctx0" brushRef="#br1" timeOffset="1.05178E6">28164 8389 685 0,'0'0'0'16,"0"0"0"-16,0 122 9 16,0-66 21-16,1 1 8 15,4 5 2-15,2 8-29 16,3 7 16-16,5 12-27 16,6 1-106-16,0-3-354 15</inkml:trace>
  <inkml:trace contextRef="#ctx0" brushRef="#br1" timeOffset="1.05575E6">28645 8696 312 0,'0'0'96'16,"0"0"-19"-16,0 0 1 16,0 0 14-16,0 0-35 15,0 0 23-15,0 0 16 16,2-35-59-16,-2 35 9 16,0 0-14-16,0 0-19 0,0 0 13 15,0 0-26-15,0 0 0 16,0 4-14-16,1 13 18 15,2 8-4-15,2 4 0 16,-2 5 1-16,1 1 8 16,-2 2-9-16,1-2 0 15,-1 2 11-15,0-4-9 16,1-2-2-16,-1-3 0 16,-1-9 4-16,1-5 3 15,-1-8-7-15,-1-2 0 16,2-4 4-16,-2 0 4 15,1 0-8-15,-1 0 36 16,3 0-23-16,0 0-3 0,3-9-10 16,1 1-55-16,-2 2 16 15,-2 2-102-15,-3 1-99 16</inkml:trace>
  <inkml:trace contextRef="#ctx0" brushRef="#br1" timeOffset="1.05938E6">18075 15354 170 0,'0'0'81'15,"0"0"21"-15,0 0-26 0,0 0 7 16,0 0-28-16,0 0 8 16,-41-25-15-16,40 23 0 15,-1 2 12-15,2-2-20 16,-1 2 20-16,1 0-38 16,0 0 6-16,0 0-6 15,0 0-12-15,0 0-4 16,0 0 3-16,0 0-8 15,0 0 5-15,1 0-6 16,14 0 0-16,12 0-1 16,10 0 9-16,5 0 2 15,3-5-10-15,-2 0 1 0,-4-2 4 16,-3-1-5-16,-2 2 0 16,-4 0-3-16,-2 0 11 15,-5 3-14-15,-6 0 6 16,-6 2 0-16,-5 1 4 15,-3 0-4-15,-3 0-2 16,0 0-8-16,0 0 9 16,0 0-18-16,0 0-27 15,0 0-33-15,0 0-66 16,-8 0-265-16</inkml:trace>
  <inkml:trace contextRef="#ctx0" brushRef="#br1" timeOffset="1.06121E6">15877 18230 567 0,'0'0'117'0,"0"0"-80"16,0 0 76-16,0 0-50 15,0 0-34-15,0 0-8 16,69-57-20-16,-32 37 2 16,5 3 3-16,7 2-5 15,1 4 28-15,0 1-29 0,-2 0 0 16,1 1 2-16,-5 1-2 16,-4 1 3-16,-4 2-3 15,-5 0-1-15,-6 1-12 16,-5 3-20-16,-2 1-18 15,-4 0-16-15,-5 0-46 16,-6 0-101-16</inkml:trace>
  <inkml:trace contextRef="#ctx0" brushRef="#br1" timeOffset="1.06369E6">19570 13188 460 0,'0'0'71'0,"0"0"-34"15,0 0 9-15,0 0-35 16,0 0-4-16,0 0-3 16,0 0-4-16,20-3 9 15,-10 3-9-15,1 0-9 16,1 0 7-16,0 8-110 0,-6 0-188 15</inkml:trace>
  <inkml:trace contextRef="#ctx0" brushRef="#br1" timeOffset="1.06906E6">9889 8049 283 0,'0'0'73'15,"0"0"76"-15,0 0-91 16,0 0-20-16,0 0-22 16,0 0-9-16,0 0 43 0,-29-17-30 15,26 14-19-15,3 0 46 16,0 3-36-16,0 0-7 16,0 0 7-16,0 0-7 15,0 0-4-15,0 0 0 16,0 0 4-16,0 0-5 15,0 0 2-15,0 0-1 16,0 0 0-16,2 0-9 16,13 2 9-16,7 2 0 15,10 3 4-15,5-3 20 16,6 0-24-16,5-1 0 16,7-2 8-16,3 1-3 15,0-2-3-15,2 0-2 0,0 0 14 16,-1 0-9-16,-2 0-5 15,-3 0 0-15,-2 0-1 16,-9 0 4-16,-10 0-3 16,-12-2 0-16,-8 2 4 15,-8-1-6-15,-4 1 5 16,-1-1-3-16,0 1 9 16,0 0-4-16,0 0-10 15,0 0 4-15,0 0-50 16,3 7 4-16,-1 2-88 15,-2-6-388-15</inkml:trace>
  <inkml:trace contextRef="#ctx0" brushRef="#br1" timeOffset="1.08361E6">2356 6878 353 0,'0'0'23'0,"0"0"89"16,0 0-99-16,0 0 33 15,0 0 39-15,0 0-57 16,0 0 20-16,0 0-6 0,-10-28-29 16,10 28 40-1,0 0-52-15,0 0 7 0,0 0-8 16,0 0 4-16,10 0-5 16,10 0 1-16,7 0 0 15,10 0 46-15,3 0-45 16,5 0 8-16,4 0 3 15,-1 0-8-15,-2 0 20 16,-4-5-24-16,-6 1 0 16,-6-1 3-16,-5 3-3 15,-7 0 0-15,-8-1 0 16,-5 3 11-16,-4-1-17 0,1 0 6 16,-2 1 0-1,0 0 7-15,0 0-4 0,0 0-3 16,0 0 0-1,0 0-6-15,0-2-1 0,0 2-62 16,7 0-39-16,2 0 5 16,3 3-79-16,0 1-285 15</inkml:trace>
  <inkml:trace contextRef="#ctx0" brushRef="#br1" timeOffset="1.08602E6">15283 13243 603 0,'0'0'91'15,"0"0"-18"-15,0 0-73 16,0 0 5-16,0 0-6 16,0 0 10-16,0 8-9 15,0-8 24-15,11 0 6 16,1 0 2-16,6 0-24 15,4 0-3-15,-4 0 14 0,-1 0-19 16,-5 0 0-16,-2 0-8 16,-3 0 8-1,-5 0-16-15,-2 0-53 0,0 0-6 16,0 3 46-16,-15 1-13 16,-3 1 33-16,-4-2 2 15,0-1 7-15,3 1 24 16,0-3-12-16,2 2-9 15,1 0 34-15,9 0-33 16,1-2 12-16,5 0 18 16,1 0-3-16,0 0 12 15,0 0-29-15,0 0 4 16,0 0 24-16,0 0-39 0,16 0-3 16,6 0 2-1,6 0 4-15,2 0-5 0,-6 0-1 16,-3 1-4-16,-9 1-8 15,-5-2-12-15,-4 0-7 16,-3 0 6-16,0 3-21 16,0-3 24-16,-11 4-23 15,-6-1 32-15,-2 0-3 16,2-2 16-16,3 0-13 16,6-1 13-16,5 2 7 15,3-2-7-15,0 3-18 16,0 4-51-16,3 0 49 15,9 0-13-15,1-2 22 16,1-1 1-16,-2 0 10 16,-3 0-3-16,0-3-1 0,-6 1 4 15,1-2-1-15,0 0 10 16,-1 0-18-16,-1 0-52 16,-1 0-224-16</inkml:trace>
  <inkml:trace contextRef="#ctx0" brushRef="#br1" timeOffset="1.089E6">17002 11294 549 0,'0'0'150'0,"0"0"-126"16,0 0 46-16,0 0 12 16,0 0-24-16,0 0 7 15,-1-12-50-15,13-10-12 16,5-6 26-16,3-3-29 15,-4 1 0-15,1-4 9 16,-7 4-3-16,-4 4 7 16,-3 4-13-16,-3 2 0 15,0 8 32-15,0 3-25 16,0 6-7-16,0 2 0 16,0 1 2-16,0 0-5 0,-4 3-25 15,-5 16 28-15,-2 10-1 16,-5 11 1-16,2 3 0 15,1 7 5-15,2 0 1 16,5-2-3-16,1-5-3 16,3-3 0-16,1-6 0 15,1-8 0-15,0-5-3 16,0-8 0-16,3-3 3 16,7-8-6-16,2-2 6 15,6-2 0-15,1-18 3 16,2-8-3-16,-2-2-13 15,-3-2 12-15,-6 3-12 16,-7 3 12-16,-3 2-24 16,0 5 18-16,-6 4-8 0,-5 7 4 15,-1 5-13-15,1 3 6 16,2 0 7-16,1 0-2 16,3 0 13-16,2 1 0 15,3 2-5-15,0-1 1 16,0 0-7-16,2 1 9 15,10-3 4-15,7 0 8 16,1 0-10-16,4 0 2 16,0 0-2-16,-1-5 11 15,-4-1-11-15,-3-3 8 16,-4 1-6-16,-3-1 6 0,0 1-5 16,-3-1-3-1,-3-1 21-15,0 3-19 0,-2 3-2 16,-1 1 12-16,0 3-11 15,0 0 2-15,0 0-3 16,0 0 0-16,0 0-15 16,5 7 11-16,3 4 4 15,3 0-2-15,3 0 7 16,5-1-5-16,5-2 0 16,1-2 0-16,2-6-5 15,-3 0 10-15,0 0-5 16,-5-7 0-16,-6-6 3 15,-2-2-7-15,-8 1 4 16,-3-1 0-16,0-2-2 16,0 3 2-16,-7 0 0 15,-3 3-1-15,1 2 5 16,-1-1-11-16,3 4 1 0,1 1 6 16,1 2-2-16,4 0 2 15,-1 3-13-15,2 0 10 16,0 0-16-16,0 0 4 15,0 0-14-15,0 0 1 16,5 0 12-16,8 3 18 16,6 0-2-16,2-1 1 15,-1 0 6-15,-1-1-11 16,0 2 4-16,-5 0 0 16,-2 2-3-16,0 2 3 0,-5 1 0 15,-2 2-2-15,-2 1 1 16,-3 1 1-16,1 0 0 15,-1-2 0-15,0 1 24 16,0-2-19-16,3 0-3 16,3-2 6-16,2 1-2 15,1-4 1-15,2 2-7 16,0-4 0-16,-1-1 14 16,1-1-12-16,-2 0 3 15,0-1 8-15,-3-8-4 16,1-5 23-16,-4-1-32 15,-2 0 2-15,-1-2 2 16,0 2 0-16,0 1-4 0,0 4 1 16,0 4 6-1,0 5-14-15,2 1-3 0,3 0-12 16,1 1 11-16,1 15-12 16,2 5 17-16,-2 1 2 15,-2 2 4-15,-2-4 0 16,-3 0-7-16,0-6-12 15,0-5 14-15,0-3 5 16,0-5 0-16,0-1 4 16,0 0 0-16,1-1 31 15,4-14-17-15,1-2-9 16,1-3-4-16,2 1-5 16,0 0-2-16,1-1 2 0,1 2 4 15,-3 0 0-15,0-1-4 16,-2 2 1-16,-1-2 0 15,-1 1 9-15,-1-2-10 16,-3-2 5-16,0 0 1 16,0-3 6-16,0 0-12 15,0 0 0-15,0 1 3 16,0 8-3-16,0 7 0 16,0 6 16-16,0 3-7 15,0 0-6-15,0 0-3 16,0 15-10-16,0 11 2 15,0 7 8-15,0 0 0 16,0-4-1-16,0 0-1 0,0-5 2 16,0-5-55-1,2-8-61-15,4-10-36 0,-5-1-396 16</inkml:trace>
  <inkml:trace contextRef="#ctx0" brushRef="#br1" timeOffset="1.08913E6">17849 11008 641 0,'0'0'92'16,"0"0"-33"-16,0 0-32 15,0 0-18-15,0 0-9 16,0 0-88-16,0 0-178 16</inkml:trace>
  <inkml:trace contextRef="#ctx0" brushRef="#br1" timeOffset="1.09045E6">18012 10880 288 0,'0'0'64'16,"0"0"64"-16,0 0-57 15,0 0-2-15,0 0-18 16,0 0-4-16,25 40 43 0,-22-40-4 16,2 0-34-1,7-10 31-15,1-11-68 0,5-5-7 16,3-5-1-16,-5-2-1 15,0 2-6-15,-3 3 0 16,-6 6 0-16,-4 5 1 16,0 8-1-16,-3 4 0 15,0 5-5-15,0 0-8 16,0 0-3-16,0 0-29 16,0 7 31-16,0 9 3 15,0 4 13-15,-1-1-2 16,1 5 9-16,0-4-9 0,0-3 0 15,7-5-2-15,5 0 2 16,4-3 1-16,-1-3 0 16,1-5-1-16,0-1 7 15,-2 0-6-15,0 0 13 16,-2-4-14-16,3-3 1 16,-5-3 0-16,0 0-1 15,-2 1 0-15,0-4 4 16,-2 2 4-16,1 0-8 15,-3-3 0-15,-1 0 0 16,2-1 3-16,-4 1-3 16,4 0 0-16,0 2-4 15,-1 2 4-15,2 2 0 16,0 3-16-16,-2 3 7 16,1 0-13-16,-1 2 17 0,-2 0-18 15,-1 0 8-15,-1 4-10 16,0 6 12-16,0 4-8 15,-9 1 21-15,-4 5 2 16,-4-1 5-16,5-2-4 16,4-3 15-16,3-4-17 15,5-4-2-15,0-1-6 16,0-2 7-16,0 0-5 16,6-3 9-16,4 0-4 15,1 0 16-15,2-12 0 16,-1-3-2-16,0-2 2 15,-2-3-8-15,-3-3 21 0,-3-2-22 16,-2 0-7-16,-2-3 7 16,0 0-4-16,0 3-4 15,0 1 1-15,-5 4 0 16,1 6-4-16,0 7 4 16,4 4 0-16,0 3-3 15,0 0-1-15,0 3-19 16,0 14-2-16,0 5 25 15,0 4-5-15,4 1 5 16,2-3 0-16,0-5 3 16,1-2 2-16,3-7-9 15,-1-5 4-15,1-4 0 16,3-1 1-16,0 0 12 0,4-1-11 16,-1-14 13-1,2-2-13-15,-4-2 3 0,-1-1-5 16,-4 1-2-16,-3 5-13 15,-3 4 8-15,-2 3 7 16,-1 7-4-16,0 0-14 16,0 0-24-16,0 5 24 15,0 7 18-15,0 3 13 16,0-1-13-16,7-2 0 16,6-3-6-16,3-4 12 15,5 0-1-15,4-5-5 16,4 0 5-16,-1 0-15 0,-1 0-58 15,-7-10-182 1</inkml:trace>
  <inkml:trace contextRef="#ctx0" brushRef="#br1" timeOffset="1.09261E6">17631 12864 277 0,'0'0'88'0,"0"0"22"16,0 0-16-16,0 0-47 15,0 0 44-15,0 0-50 0,-1 0-2 16,1 0 20-16,0 0-31 15,3 0-18-15,8 0-10 16,6 0 14-16,0-6-33 16,2-2-16-16,-5-4-105 15,-4-4-246-15</inkml:trace>
  <inkml:trace contextRef="#ctx0" brushRef="#br1" timeOffset="1.09392E6">18403 11560 41 0,'0'0'608'0,"0"0"-531"15,0 0-59-15,0 0 15 16,0 0-2-16,0 0-11 0,1-10 13 16,14-7 8-16,3-6-17 15,1-1 34-15,1-4-58 16,-7 0 2-16,-4-1 9 16,-6 1-6-16,-3 2 0 15,0 1-5-15,-1 8 2 16,-7 5-6-16,1 6-3 15,2 6 3-15,1 0-8 16,-2 2-35-16,-2 16 44 16,1 5-5-16,1 2 8 15,4-2-2-15,2-3 2 16,0 0-9-16,0-3 9 16,9-2 0-16,2-7 0 0,2-2-7 15,2-6 7-15,5 0 5 16,0-4 3-16,3-14-7 15,1-6 15-15,0 0-16 16,-5 3 7-16,-7 2-7 16,-5 2 2-16,-4 4 3 15,-3 3-3-15,0 1-2 16,0 5 8-16,0 0-8 16,0 3 0-16,-3 1-10 15,0 0-19-15,2 0 11 16,-2 0 18-16,0 4 0 15,-2 9-1-15,2 4 4 0,-1 0-5 16,3 4 2 0,-2-3 0-16,3-1 5 0,0-3-5 15,0-4-8-15,0-3 0 16,0-5-16-16,0-2-13 16,0 0 18-16,4-5-4 15,6-12 12-15,-4-4-150 16</inkml:trace>
  <inkml:trace contextRef="#ctx0" brushRef="#br1" timeOffset="1.09509E6">24124 10297 758 0,'0'0'98'0,"0"0"-86"16,0 0-1-16,0 0 46 15,0 0-13-15,0 0 17 16,20-27-33-16,1-2-22 15,4-5 5-15,0 1 1 16,-2 2-12-16,-5 6 0 16,-9 13 3-16,-4 7-8 15,-5 5 3-15,0 0-35 16,0 2 25-16,0 13-18 0,-7 7 30 16,3 2 3-1,4-2 4-15,0-2-14 0,3-4 7 16,16-5 0-16,9-7-8 15,8-4 13-15,6 0-5 16,6-15 19-16,-2-8-19 16,-6-3 7-16,-6-4-7 15,-7 0 0-15,-7 4 10 16,-4 1-4-16,-7 6-6 16,-3 2 8-16,0 2-7 15,-5 7 14-15,1 2-15 16,-2 6 0-16,0 0-6 0,0 0 1 15,0 7-18-15,-9 17 23 16,-10 13 1 0,-5 7 11-16,-1 4-12 0,-1 1 0 15,5-2 18-15,5-3-18 16,5-1 0-16,5-3 3 16,6-6 2-16,0-9-10 15,9-9 5-15,12-12 0 16,2-4 1-16,4-23-1 15,2-15-13-15,-3-12-42 16,-13-6-79-16,-10-5-95 16</inkml:trace>
  <inkml:trace contextRef="#ctx0" brushRef="#br1" timeOffset="1.09523E6">24254 10011 620 0,'0'0'148'0,"0"0"-98"0,0 0-30 15,0 0-20-15,0 0-12 16,0 0-2-16,75 53-6 16,-2-45-68-16,6-4-252 15</inkml:trace>
  <inkml:trace contextRef="#ctx0" brushRef="#br1" timeOffset="1.10618E6">25246 10231 288 0,'0'0'125'0,"0"0"4"16,0 0-81-16,0 0 3 16,0 0 19-16,0 0-21 15,0 0 9-15,-3 0-4 16,3 0-19-16,1 0 27 15,15-2-52-15,10-14 27 16,7-4 0-16,3-5-31 0,-3-4 5 16,-5-1-10-16,-5 0 11 15,-7 4 0-15,-4 1-6 16,-6 8-5-16,-3 3 6 16,-3 7 0-16,0 4-6 15,0 3-1-15,0 0-29 16,-11 10 27-16,-12 17-13 15,-10 9 15-15,-5 11 1 16,-2 3 8-16,3 0-9 16,6 4 0-16,4-1 2 15,9 5-13-15,5-7 11 16,8-4 0-16,5-7 2 16,0-8-2-16,9-11 1 15,10-6-2-15,3-11 7 16,4-4-3-16,2 0-1 0,-2-14-2 15,1-8 0-15,-4-7-1 16,-6-5-3-16,-10-2-22 16,-7 3-1-16,0 0 18 15,0 4-14-15,-14 3-8 16,1 8 19-16,4 4 1 16,5 8 2-16,1 5 8 15,3-1 1-15,0-1-1 16,4 2 1-16,13-2 0 15,5 2-3-15,3-1 3 16,-2 2 8-16,1-1-8 16,-3-1 0-16,-1 0 3 0,-1-3-3 15,-5 1 0 1,-3-1 8-16,-5 0-7 0,-3 5 15 16,-2-2-16-16,-1 2 3 15,0 0 43-15,0 0-46 16,0 0-11-16,-9 5 11 15,-1 9 2-15,1 3-2 16,6 0-7-16,3 3 7 16,0-2-10-16,2-3 10 15,12-1 0-15,6-5-6 16,2-6 13-16,4-3-13 16,2 0 6-16,-3-3 0 15,-4-8-4-15,-8-1 5 16,-3 0-1-16,-7-1 1 15,1-1 3-15,-4-3-1 0,0-1-3 16,0-2 0 0,0 0-4-16,-6 0 8 0,5 0-4 15,-1 4 0-15,2 5 0 16,0 3-1-16,0 6 1 16,0 2 0-16,0 0-13 15,0 0 0-15,3 0-24 16,13 0 30-16,2 0-3 15,5 1 8-15,-1 2-4 16,0 2 6-16,-5-2-6 0,-2 3 6 16,-5 2 0-1,-2 3-1-15,-4 0-5 0,0-1-3 16,-4 5 4-16,0-1 5 16,0 0 13-16,0-1-10 15,0-3-3-15,0-1 5 16,2 1 2-16,2-3-14 15,4 0 4-15,1-2 3 16,6-3 20-16,-2-2-12 16,5 0-8-16,0 0 9 15,0-12-4-15,0 0 2 16,-2-4 1-16,-3-1-8 16,-3-3 8-16,-3 4 7 0,-5-1-17 15,-2 2 4 1,0 5 0-16,0 3-2 0,0 3-1 15,0 1 1-15,0 3-12 16,0 0 12-16,0 0-18 16,0 6-5-16,4 10 23 15,8 5-5-15,2 6 5 16,-1 1 0-16,-1 3 6 16,-3 1-6-16,-2-3 0 15,-3 0-1-15,-4-8 3 16,0-4 7-16,0-9-9 15,0-3 0-15,0-5 5 16,2 0 8-16,6-7-13 16,5-18 0-16,8-8 6 15,4-5-16-15,2 0 5 16,-2 5 5-16,-2 4-17 0,-1 4 19 16,-1 6-4-16,-4 2 2 15,-3 1 0-15,0 3 1 16,-2-1-1-16,-2-2 0 15,-1-1 20-15,0-3-18 16,-3 0 14-16,-1 1-10 16,-4 0 15-16,-1 8 16 15,0 5-27-15,0 3 10 16,0 3-14-16,0 3-6 16,0 14-16-16,-4 12 3 15,-4 4 6-15,-1 3 2 16,9-5-72-16,0-6-52 15,2-8-62-15</inkml:trace>
  <inkml:trace contextRef="#ctx0" brushRef="#br1" timeOffset="1.10631E6">26444 10149 768 0,'0'0'111'0,"0"0"-54"15,0 0-20-15,0 0-37 16,0 0-49-16,0 0-139 15</inkml:trace>
  <inkml:trace contextRef="#ctx0" brushRef="#br1" timeOffset="1.10764E6">26997 10430 760 0,'0'0'96'0,"0"0"-95"16,0 0 5-16,103-46 48 15,-75 26-40-15,-2-1 23 16,-5 0-8-16,-5 0-6 16,-4 2 2-16,-7 5-25 15,-5-3 2-15,0 5 8 16,0 2-10-16,-11 3-3 15,-5 6-7-15,-1 1 1 16,0 0 5-16,4 8-10 16,0 6 14-16,7 1-2 0,2 1 4 15,4 0-5 1,0-2 3-16,0-4-7 0,10 0 3 16,9-6-16-16,7-2 12 15,5-2 2-15,5-2 6 16,1-12 0-16,0 1-9 15,-5 0 9-15,-10 6 4 16,-4 4-4-16,-7 3-5 16,-3 0-5-16,-3 10 7 15,-5 12 3-15,0 4 0 16,-5 2 7-16,-9 1 6 16,0-5-13-16,2-8 0 15,6-2-3-15,5-9 3 0,1-4-11 16,4-1-33-16,19-4 18 15,9-15 23-15,4-1-24 16,2-1-17-16,-1 4 32 16,-6 0-11-16,-1 1 22 15,-9 3-2-15,-3 3 3 16,-8 2 6-16,-4 4-6 16,-2-1 0-16,-4 0 30 15,0 3-11-15,-10 1 0 16,-6 1-19-16,-7 0 3 15,1 3-2-15,4 13-1 16,2 0 0-16,8 4 8 0,4 0-7 16,4-3-1-1,0-3 4-15,7-5 6 0,11-5 2 16,5-4-3-16,3 0-9 16,6-19 30-16,-2-3-29 15,-4-5 9-15,0-1-9 16,-7 1 1-16,-4 0 23 15,-4 3-17-15,-3 0 3 16,-3 2 30-16,-5 1-40 16,1 6 21-16,-1 5-15 15,0 6-7-15,0 4 7 16,0 0-7-16,0 0-16 16,0 9 13-16,0 10-6 0,0 3 7 15,0 3 2 1,0-3 0-16,0-1-1 0,0-1 1 15,5-6 0-15,5-2-1 16,2-5 7-16,0-4-12 16,4-3-1-16,0 0 7 15,1-3 2-15,0-11-2 16,1-2 0-16,-3 0-6 16,-2-1-1-16,-2 5 2 15,-5 3-3-15,-3 6-4 16,-1 3 9-16,-2 0-29 15,0 8-21-15,0 11 53 16,0 1-12-16,0 3 11 16,0 1 1-16,0-6-4 0,5-4-10 15,8-9 11 1,5-5-13-16,2 0 14 0,1-5-5 16,-1-10 5-16,-3-4-1 15,-1 0 3-15,-5-4 5 16,-5 2-3-16,-2 0 9 15,-4-1 34-15,0 5-16 16,-12 0-2-16,-6 7 2 16,-1 5-18-16,3 4-11 15,5 1 0-15,8 0-19 16,3 2-46-16,0 9-100 16,21-3-77-16</inkml:trace>
  <inkml:trace contextRef="#ctx0" brushRef="#br1" timeOffset="1.10788E6">28280 10224 695 0,'0'0'122'0,"0"0"-34"16,0 0-40-16,0 0 3 15,0 0-8-15,-81 33-40 16,74-16 11-16,7 3 21 15,0-3-31-15,10 2 14 16,17-3-9-16,3-7-6 0,4-4 10 16,2-5-13-16,0 0-48 15,1 0-2-15,-9-3-104 16,-9-6-151-16</inkml:trace>
  <inkml:trace contextRef="#ctx0" brushRef="#br1" timeOffset="1.10883E6">28924 10512 732 0,'0'0'173'0,"0"0"-129"16,0 0-26-16,0 0-6 16,45-73-4-16,-16 45-3 15,0 1 7-15,-2 0-2 16,-3 3 7-16,-9 5-16 16,-5 4-1-16,-7 6 30 15,-1 4-30-15,-2 2 11 16,0 3-11-16,0 0-7 15,0 0 6-15,-8 5-21 16,0 10 22-16,2 2 3 0,3 3-3 16,3-1-7-1,0 1 6-15,6-4 2 0,8-4 4 16,4-1-5-16,2-8 0 16,0-1 2-16,2-2 6 15,0 0-1-15,-1-11-7 16,-3-7 1-16,-4-1 10 15,-3 0-6-15,-3-1-5 16,-4 3 10-16,-4 0-7 16,0 3-3-16,0 4 4 15,0 4-4-15,0 3 36 16,0 3-36-16,0 0 0 16,0 0-8-16,-4 17-8 15,1 9 16-15,1 2 0 16,2 0 0-16,0-2-5 0,0-6-42 15,0-8-70 1,5-12-69-16,-3-2-315 0</inkml:trace>
  <inkml:trace contextRef="#ctx0" brushRef="#br1" timeOffset="1.10897E6">29190 10193 733 0,'0'0'91'15,"0"0"-91"-15,0 0-35 16,0 0-7-16,0 0-15 16,107 40-283-16</inkml:trace>
  <inkml:trace contextRef="#ctx0" brushRef="#br1" timeOffset="1.1103E6">29875 10257 549 0,'0'0'31'0,"0"0"-25"16,0 0-4-16,0 0 14 15,0 0-14-15,0 0 50 16,-21 8-2-16,19-5-4 16,2-1 3-16,0-2-5 15,0 0 31-15,0 0-51 16,10 0 11-16,14-5 17 15,5-9-20-15,5-2-4 16,-6-1-27-16,-7 1 3 0,-6 7 11 16,-9 1-11-1,-4 6-4-15,-2 2 0 0,0 0-3 16,0 0-7-16,-3 0-40 16,-14 10 50-16,-2 3 4 15,-2 3-3-15,5 1 1 16,4-2-1-16,4-1 1 15,4 3-2-15,4-8-7 16,0 4 7-16,0-1-4 16,7-1 5-16,10 3-2 15,2-1 0-15,3-1 1 16,-2-1 2-16,1-2-2 16,-2-4-13-16,-4-3 1 15,0-2 0-15,-3 0 12 0,0-5 1 16,-3-6 0-16,-2-3 1 15,-1 0-2 1,1 2 0-16,-1 2-2 0,0 4 2 16,2 0 0-16,1 2-6 15,4 4 6-15,-1 0 0 16,2 0-10-16,-2 11 10 16,-3 6-7-16,-2 4 7 15,-4 5-5-15,-3-2 3 16,0-2-4-16,-5-4 6 15,-6-4-10-15,3-5 10 16,4-4 2-16,2-3-2 16,2-2-16-16,0 0 13 15,2-3-11-15,11-8 7 0,5-3 3 16,-1 3-2-16,-3 4-4 16,0 2 5-16,-2 1 4 15,-2-1-2-15,-1 1 3 16,1 2 5-16,1-2-5 15,0-3 0-15,2-1-8 16,2-1 17-16,1-6-9 16,1 1 0-16,-1 1 4 15,-1 1-2-15,-3 3-2 16,-5 2 0-16,-1 2-10 16,-4 5 24-16,-1-3-14 15,-1 3 3-15,0 0 4 0,0 0 11 16,0 0-2-1,4-4-9-15,-1-2 23 0,4-1-23 16,-1 3-7 0,-2-1 0-16,-1 5 5 0,0 0-10 15,-3 0-8-15,0 0 13 16,0 0-10-16,0 0 2 16,0 0 8-16,0 0-4 15,0 0 3-15,0 0 1 16,0 0 0-16,0 0 10 15,0 0-12-15,0 0 3 16,0 0-1-16,0 0 4 0,0 0-4 16,0 0 3-1,0 0-3-15,0 0 0 0,0 0 4 16,0 0 0-16,0 0-4 16,0 0 0-16,7 0 5 15,-1 0-11-15,0 0 6 16,1 0 0-16,-4 0 0 15,0 0 1-15,-2 0-1 16,2 0 7-16,-3 0-4 16,0 0-3-16,0 0-1 15,0 0 1-15,0 0-2 16,0 0-10-16,0 0-4 0,0 0-3 16,0 0-32-1,0 0-6-15,0 0-118 0,0 0-81 16</inkml:trace>
  <inkml:trace contextRef="#ctx0" brushRef="#br1" timeOffset="1.11114E6">30474 10333 493 0,'0'0'209'0,"0"0"-118"16,0 0-23-16,31-79 30 15,-10 54-53-15,2-1-28 16,-1 4 45-16,-1 1-61 15,-6 8 15-15,-5 5 19 16,-7 4-28-16,-3 4-2 16,0 0-5-16,0 19-5 0,-3 15-22 15,-7 10 35 1,-1 5-8-16,5-2 0 0,3-3 3 16,2-11-6-16,1-8 1 15,-2-13 2-15,0-5 9 16,2-7-4-16,0 0-5 15,0 0 16-15,0-17-12 16,0-14-3-16,0-9-1 16,0-5 0-16,0 1-19 15,5 4 2-15,3 3-5 16,-2 6 2-16,2 6 20 16,0 4-12-16,1 10-9 0,-1 5 16 15,1 6-10-15,3 0-20 16,-2 5 16-16,-1 11 11 15,1 9 8-15,-5 6-13 16,-5 3 11 0,0 0 2-16,-3-3 12 0,-13-3-5 15,-3-3-7-15,2-8 0 16,5-3 1-16,3-6-6 16,8-5-25-16,1-3-39 15,0 0 23-15,17-19-18 16,7-3 16-16,1 2-9 15,-2 3 46-15,-4 10 11 16,-7 5 17-16,-2-1 14 0,-3 3 47 16,0 0-54-1,2 0 12-15,4 0-10 0,3 6 6 16,4-3 23 0,4-2-41-16,1-1 4 0,5 0 31 15,0 0-48-15,1-7 4 16,1-8-1-16,-3 1 2 15,-3-2-2-15,-7 3-4 16,-5 2 0-16,-8 5 2 16,-6 3 3-16,0 3-10 15,0 0-6-15,-9 0 11 16,-8 3-10-16,0 9 10 16,0 7 0-16,4 0 7 0,5 2-4 15,2 0-5 1,5-2 2-16,1 0 0 0,0-4 4 15,0-6-4-15,10-4 0 16,3-2 19-16,4-3-9 16,1 0 0-16,0-12-10 15,0-6-13-15,-8-5-29 16,-3-4-81-16,-7 0-144 16</inkml:trace>
  <inkml:trace contextRef="#ctx0" brushRef="#br1" timeOffset="1.11127E6">30995 10219 558 0,'0'0'156'0,"0"0"-138"15,0 0-10 1,0 0-8-16,0 0-10 0,0 0-3 16,39 17-258-16</inkml:trace>
  <inkml:trace contextRef="#ctx0" brushRef="#br1" timeOffset="1.1118E6">30995 10219 487 0,'20'73'237'0,"-20"-80"-156"0,0-1-15 16,0-1-17-16,0-6-6 15,7-3 32-15,5-2-59 16,2-2 1 0,1-3 1-16,3-3 2 0,-4-5 22 15,-1 2-31-15,-4 6-9 16,-1 8 39-16,-5 9-32 16,-2 8 10-16,-1 0-19 15,0 0-6-15,0 5 3 16,0 11-26-16,0 9 17 15,0 9 11-15,0 2 2 16,-1-4 3-16,1-5-4 16,0-6 3-16,0-4-6 0,0-5 3 15,5-6 0-15,6-5-2 16,7-1 7-16,4 0-1 16,7-2-2-16,2-13-1 15,-4 0-2-15,-5 1-13 16,-7 1 14-16,-5 4-8 15,-5 7 11-15,-5 0-6 16,0 2-1-16,0 2-45 16,-12 15 47-16,-5 2-5 15,3 6 7-15,3-3 4 16,8-2-1-16,3-1-6 0,0-5 1 16,5-5-31-1,15-3-11-15,7-6-45 16,2 0-106-16,-5-15-344 0</inkml:trace>
  <inkml:trace contextRef="#ctx0" brushRef="#br1" timeOffset="1.11191E6">31365 10316 618 0,'0'0'147'16,"0"0"-99"-16,0 0-44 16,0 0-4-16,-94 73-42 15,65-49-234-15</inkml:trace>
  <inkml:trace contextRef="#ctx0" brushRef="#br1" timeOffset="1.11241E6">28507 10822 629 0,'0'0'177'0,"0"0"-115"15,0 0-61-15,0 0 29 16,0 0-13-16,-84 63 8 16,68-34 25-16,1 1-38 0,9 1 18 15,4-5-25-15,2 3 0 16,3-3 3-16,17-4-8 16,8 0-56-16,11-10-20 15,4-9-161-15</inkml:trace>
  <inkml:trace contextRef="#ctx0" brushRef="#br1" timeOffset="1.11282E6">28751 11190 22 0,'0'0'720'0,"0"0"-612"16,0 0-83-16,0 0 20 15,0 0-1-15,0 0-2 16,-1-5 11-16,17-8-24 16,2-3-1-16,3-4-5 15,1-6-16-15,-4-1 18 16,2-8-24-16,-2-2-1 16,0-2 10-16,-4 6-8 15,0 8-4-15,-4 8-4 16,-1 9 6-16,-3 5-4 15,0 3-4-15,2 0-14 16,3 11 14-16,0 6-11 16,-2 5 10-16,-2 2-1 0,-1-2 10 15,-3-1-2 1,0-3 2-16,2-7 0 0,-2-3 0 16,1-5 1-16,4-3-1 15,4 0 0-15,8-8 6 16,10-10-19-16,3-5-85 15,-3 1-135-15,-3 3-446 16</inkml:trace>
  <inkml:trace contextRef="#ctx0" brushRef="#br1" timeOffset="1.11312E6">29274 11037 696 0,'0'0'107'0,"0"0"-86"15,0 0 34-15,0 0-17 16,0 0-14-16,0 0-17 16,-47 60-6-16,47-50 32 15,8 1-29-15,9-6-4 16,6-5 9-16,4 0-7 16,0-2-4-16,-5-12 1 15,-5 0 1-15,-10 1 14 16,-6 0-1-16,-1 2 17 15,-8-2 5-15,-11 2-31 16,-6 2 5-16,-2 4-9 0,1 4-5 16,0 1-2-1,7 0-61-15,5 0-86 0,11 0-281 16</inkml:trace>
  <inkml:trace contextRef="#ctx0" brushRef="#br1" timeOffset="1.11478E6">29776 10933 618 0,'0'0'144'16,"0"0"-49"-16,0 0-44 15,0 0-7-15,0 0-6 16,0 0-35-16,-54 0 34 16,41 14-35-16,0 3 5 0,1 5 1 15,4 4-4-15,2 2-2 16,6 0-2-16,0 0 0 16,0-5-1-16,15-6 1 15,6-5 0-15,3-7 0 16,7-5 3-16,5 0-3 15,-3-10 0-15,-2-4 2 16,-10 3-8-16,-6 3 6 16,-9 2-5-16,-6 5 4 15,0 1-13-15,0 0-10 16,-14 0-62-16,-6 7 47 16,-3 10 36-16,1 2-12 0,5 0 15 15,5-2-2-15,5-3 5 16,6-4-3-16,1-4 0 15,0-1 5-15,11-4 2 16,7-1-3-16,8 0-4 16,-1-3 9-16,-3-6-9 15,-5-1-10-15,-8-1-5 16,-5 3-2-16,-4 2-1 16,0-1 17-16,-4 3-8 15,-7 4 7-15,1 0 2 16,-2 0-2-16,3 0-1 15,5 2 3-15,2 4-10 16,2-2 16-16,0 1-6 0,8 0 17 16,11-2-10-16,6-3 15 15,5 0-22-15,0 0 5 16,1-6 14-16,-1-10-14 16,-4-4-5-16,-1-1 15 15,2-3 14-15,-4-3-15 16,0 3-7-16,-5-5-4 15,-2 5 31-15,-5-2-23 16,-2 2 10-16,-2 3-6 16,-3 1-7-16,-1 3 7 15,-3 3-15-15,2 6 4 16,-2 2 8-16,0 6-12 0,0 0 0 16,0 0-3-1,0 2-18-15,0 13 8 0,0 7 8 16,-2 3 10-16,-2 0 2 15,-1 3-7-15,2-5-2 16,1 0-1-16,2-5 3 16,0-4 4-16,0-3-4 15,0-4 0-15,5-2 0 16,3-5 2-16,4 0-2 16,4 0 12-16,8 0-7 15,2-11 3-15,1-1-8 16,-1-2 0-16,0-3 2 15,-1-4-1-15,0-2-1 16,-2-2 0-16,1-3 2 16,-5 0-9-16,-5 2 7 0,-3 6 0 15,-5 8 8-15,-4 5-7 16,-2 4-1-16,0 3 0 16,0 0 0-16,0 0-7 15,0 15-19-15,0 6 25 16,-5 6-1-16,-1 0 2 15,1 0 0-15,-1-1 0 16,-1 0 9-16,3-2-13 16,1-3 4-16,1-3 0 15,2-3-14-15,0-3 14 16,0-2 0-16,5-3 1 16,9-2 8-16,2-1 1 15,2-1-10-15,4-3 0 0,-3 0 17 16,0 0-17-16,-5 0-9 15,-5 0 7-15,-1 0-12 16,-3 0 13-16,0 0-6 16,-3 0 7-16,-1 0-4 15,-1 0 20-15,0 0-16 16,0 0 18-16,0 0-15 16,0 0 0-16,0 0-3 15,0 0 1-15,0 0-8 16,0 0 7-16,5 0-4 15,7 0 3-15,5 0 2 16,6 0 15-16,-2 0-16 0,0 0 7 16,-7-3-8-1,-6-1 4-15,-4 4-3 0,-2 0 0 16,-2 0 5-16,0 0-11 16,0 0-10-16,-3 0 6 15,-3 9-7-15,-4 6 17 16,4-2 0-16,-2 4-2 15,2-2 6-15,4-2-9 16,2-5 5-16,0-1 0 16,0-3-4-16,0-1 4 15,10 0-13-15,0-3 7 16,2 0-36-16,-2 0 8 0,1 0-76 16,-2-5-3-1,-5-5-31-15</inkml:trace>
  <inkml:trace contextRef="#ctx0" brushRef="#br1" timeOffset="1.11567E6">30695 11156 697 0,'0'0'90'0,"0"0"-3"16,0 0-69-16,0 0 58 0,0 0-15 15,30-76-42-15,-16 52 32 16,2-2-35-16,1 1-16 16,0 1 49-16,-2 4-46 15,-5 9 14-15,-4 4-5 16,-3 6 8-16,-3-1-20 15,0 2-2-15,0 0 2 16,0 0-16-16,0 8-5 16,-9 11 21-16,-1 6-5 15,0-3 10-15,2-1-6 16,5-3 1-16,3 0 0 16,0-4-2-16,0 2 2 0,4-5-7 15,11-1 7-15,3-3 0 16,6-4 13-16,3-3-13 15,1 0 0-15,0 0 2 16,-2-6 0-16,-7-6-2 16,-2-2 0-16,-7-2 6 15,2-3-3-15,-6 1-3 16,-1-4 0-16,-4 0-1 16,1 1 6-16,-2 6-6 15,0 5 1-15,1 6 0 16,-1 4-3-16,2 0 0 15,1 0-12-15,0 8 9 16,5 10-18-16,-2 4 24 0,-1 4-1 16,-2 1 1-1,-3 0-4-15,0 2 4 0,-5-4 0 16,-5-4 4-16,0-4 2 16,1-5-6-16,4-7 3 15,3-3 0-15,2-2-6 16,0 0-1-16,0 0-5 15,2-15-5-15,13-5-30 16,6 0 9-16,0 2 17 16,-2 4 17-16,-1 2-12 15,-4 2 13-15,-3 1 0 16,-3 0-9-16,1 1 23 16,1-2-14-16,2-1 1 15,-1 0 4-15,2 1-10 0,-4 1 5 16,-4 4 0-16,-4 3-13 15,-1 2 13-15,0 0-26 16,0 0-20-16,0 16 27 16,-9 4 14-16,0 1 10 15,-1 1 0-15,5-3 18 16,4-4-21-16,1-4-2 16,0-7 0-16,9-4-26 15,12 0-47-15,2-13-166 16</inkml:trace>
  <inkml:trace contextRef="#ctx0" brushRef="#br1" timeOffset="1.11589E6">31395 10961 695 0,'0'0'103'15,"0"0"-92"-15,0 0 0 16,0 0 67-16,0 0-60 15,89 68 30-15,-73-41-26 16,-5 4 0-16,-7 4-18 16,-4 3-3-16,-4 2-1 15,-21 0 0-15,-13 2-59 16,-11-3 3-16,-14-5-105 16,-14-10-556-16</inkml:trace>
  <inkml:trace contextRef="#ctx0" brushRef="#br1" timeOffset="1.11651E6">27258 10769 716 0,'0'0'80'0,"0"0"-62"15,0 0-16-15,-73 98 1 16,43-54 71-16,-4 7-45 16,3 4 26-16,4 4 16 15,6 2-59-15,6 4 15 16,8 2 11-16,7-1-32 15,0-4 30-15,17-3-36 16,15-1 7-16,4-10 3 16,7-6-10-16,8-13 0 0,2-11-3 15,5-12-61-15,-1-6-29 16,-11-10-96-16,-11-16-110 16</inkml:trace>
  <inkml:trace contextRef="#ctx0" brushRef="#br1" timeOffset="1.11676E6">27300 11405 662 0,'0'0'142'0,"0"0"-54"15,0 0-24-15,0 0-39 16,0 0-25-16,0 0-1 16,73-17-6-16,-36 36 7 0,-1 9 0 15,-3 8 1-15,-8 4 3 16,-8 3 0-16,-13-1-4 15,-4-1 0-15,-10-2 5 16,-17-7 9-16,-13-1-1 16,-5-6-1-16,-1-2-11 15,2-6-1-15,10-5-67 16,7-6-62-16,13-6-75 16</inkml:trace>
  <inkml:trace contextRef="#ctx0" brushRef="#br1" timeOffset="1.11803E6">28111 11727 707 0,'0'0'65'16,"0"0"-58"-16,0 0 10 15,-98 28-2-15,73-5 7 16,7 0 37-16,9 1-59 0,9-3 4 16,0 2-8-16,9 4 19 15,15-1-9-15,1 2-6 16,0-2 7-16,-4 3 2 16,-7 0-9-16,-10-4 0 15,-4-1 1-15,0-3 4 16,-17-3-3-16,-5-2 6 15,0-6-3-15,1-4 14 16,8-3-19-16,5-3-5 16,8-3 0-16,0-14-11 15,15-5-7-15,15 0 14 16,10 4 9-16,3 1-4 16,1 7 4-16,-3 1 0 15,-3 5 2-15,-7-2 0 0,-4 3 2 16,-3-1 5-1,-5-3-7-15,1 0 32 0,0-4-27 16,0-6 15-16,4-4 11 16,-2-5-25-16,-2-6-7 15,-3 0-1-15,0 2 9 16,-8 5-6-16,0 8-3 16,-5 10 0-16,-2 2-4 15,-2 5 2-15,0 0-3 16,0 9-8-16,-3 16 13 15,-11 6-4-15,-3 5 4 16,3-1 0-16,2-1 4 16,6-5-3-16,6-6-2 15,0-5 1-15,0-8 0 16,16-4-2-16,10-6 2 0,3 0-30 16,3-19-74-16,-8-6-203 15</inkml:trace>
  <inkml:trace contextRef="#ctx0" brushRef="#br1" timeOffset="1.11816E6">28449 11891 707 0,'0'0'104'0,"0"0"-104"16,0 0-63-16,0 0-32 0,102 0-189 15</inkml:trace>
  <inkml:trace contextRef="#ctx0" brushRef="#br1" timeOffset="1.11894E6">28733 12015 797 0,'0'0'109'15,"0"0"-46"-15,0 0-45 16,0 0 38-16,0 0-35 15,0 0-11-15,-76 33-2 16,76-13-5-16,0 0 9 0,0 2-12 16,11-6 3-1,4-1-2-15,1-6-1 0,2-8-1 16,1-1-1-16,-4 0-12 16,2-10 11-16,-7-9-7 15,-4-2-10-15,-4 0 10 16,-2 0-11-16,-2 3 21 15,-8 3 4-15,-3 6-1 16,5 4-6-16,5 4 3 16,1 1 0-16,1 0-14 15,1 0 14-15,0 7-9 16,0 6 9-16,0 1-3 0,6-1 1 16,7-3-4-1,2-3-4-15,4-6-1 0,1-1-4 16,-1 0 2-16,2-8 5 15,-3-6 8-15,2-3-2 16,0-1 2-16,-2 2 0 16,2-3 1-16,-5 7-1 15,-2 0 0-15,-4 5-1 16,-3 4 5-16,-3 3-7 16,3 0 3-16,0 0 0 15,1 0-14-15,2 14 18 16,3 2-4-16,-3 5 0 15,2 0 9-15,0 1-9 16,-1-4 0-16,0-2 0 16,0-4 1-16,2-6-1 0,6-5 0 15,2-1 8 1,4-3-8-16,1-12 0 0,-3-5-20 16,-2 0-4-16,-3-1 9 15,1-1 17-15,-4-1-2 16,-4 3 9-16,-1 3 4 15,-6 9 28-15,0 3-8 16,-3 4 4-16,0 1 17 16,0 0-42-16,2 0-4 15,-2 6 0-15,3 16 0 16,1 4 4-16,4 8 7 16,5 0-8-16,5-2 36 0,7-6-42 15,10-5-5 1,3-7 0-16,4-8-35 0,-1-6-74 15,-9-3-303-15</inkml:trace>
  <inkml:trace contextRef="#ctx0" brushRef="#br1" timeOffset="1.12308E6">26168 12716 458 0,'0'0'129'15,"0"0"-77"-15,0 0 39 16,0 0-32-16,0 0-1 16,-83-24 2-16,60 24-25 15,-1 0 7-15,0 13-41 16,4 6 5-16,4 3 19 15,6-2-22-15,7 3-6 16,3-4 4-16,0 0-1 0,21-5 10 16,7-5-10-1,5-4 0-15,5-5 3 0,0 0 2 16,-5-5-9-16,-9-10 4 16,-5-2 0-16,-10-5-12 15,-9 1 12-15,0-2 0 16,-1 0-12-16,-14 6 8 15,-5 1 4-15,4 7 1 16,0 5 0-16,2 4-2 16,1 0-8-16,1 5 9 15,3 12-15-15,-1 2 13 16,5 0 2-16,2 1 0 16,1-1 1-16,2-4-1 15,0-4 0-15,0-1 0 16,5-6-2-16,3-1 3 0,3-3-2 15,4 0 2-15,3 0-1 16,2-7 0-16,2-8-4 16,0-1 4-16,-4 0-16 15,2-3 16-15,-6 3-7 16,-2 1 2-16,1 3 7 16,0 4-15-16,-3 3 7 15,3 2 6-15,3 0-8 16,1 3-2-16,1 0 10 15,0 2-1-15,-3 8 6 16,0 6-12-16,-4 4-7 16,-4 4 14-16,-1 3-5 15,-5 2 18-15,-1-5-14 16,2 0 2-16,1-4 5 0,1-6-3 16,4-4-3-16,4-3 0 15,4-7 24-15,8 0-21 16,7 0-3-16,4-4-26 15,-4-9-156-15,-3-1-548 16</inkml:trace>
  <inkml:trace contextRef="#ctx0" brushRef="#br1" timeOffset="1.1258E6">26794 12876 689 0,'0'0'135'0,"0"0"-123"15,0 0-2-15,0 0-10 16,94-17 0-16,-64 5 28 16,-3 0-21-16,0-2 22 15,-8 0-29-15,-4-2 5 16,-4 2 12-16,-8 3-17 16,-3-2 0-16,0 6 21 15,-5 0-21-15,-10 6-5 16,0 1 2-16,-1 0 3 15,2 8-10-15,4 8 7 16,4 4 3-16,6-1 0 0,0 1 1 16,15-3-2-1,7-3-6-15,2-4 7 0,2-6-5 16,-1-4 5-16,0 0 0 16,-2-7 4-16,-4-10-4 15,-1-7 2-15,0-3-2 16,-3-2 5-16,-3-4 12 15,1 1-17-15,-2 1 0 16,-4-3 12-16,3 5-5 16,-4 2-10-16,0 10 3 15,-2 5 0-15,-3 8 6 16,-1 1-6-16,0 3 0 16,0 0 4-16,0 0 0 15,0 0-8-15,0 0-3 16,0 0 7-16,0 8-11 0,-5 11 11 15,-4 5 0-15,2 7-6 16,0 4 6-16,-1 4-1 16,4-2 1-16,1 2 0 15,1-4 14-15,2-4-13 16,0-3-1-16,0-3 8 16,9-6-3-16,4-4-8 15,1-4 3-15,4-6 0 16,4-5 33-16,5 0-30 15,3-5 14-15,1-13-10 16,-2-2-1-16,-6 0-4 16,-2-6-2-16,-4-2 8 0,-3-4-6 15,-3-1-2 1,-2-4 0-16,0-2 2 0,-3-5 3 16,-2 1-9-16,-1 9 4 15,0 4 0-15,-3 13 0 16,0 7 0-16,0 6 0 15,0 4-4-15,0 0 0 16,0 0-8-16,0 5-9 16,0 15 21-16,-7 10-9 15,-4 7 9-15,3 2 0 16,0 0 7-16,2-1-4 16,3-1-3-16,0-3 0 15,3 0 1-15,0-1 2 0,0-5-3 16,0-5 0-1,12-4-1-15,4-5 1 0,2-6 0 16,6-3 0 0,3-5 4-16,0 0 8 0,0 0-11 15,-3 0-1-15,-2-7 7 16,-4-2-4-16,-5 3-1 16,-3-2-4-16,-3-1 4 15,-3 2-5-15,-2 0 11 16,-1-3-10-16,-1 3 4 15,0-3 0-15,0 4-2 16,0 3 0-16,0 0 0 0,0 3-4 16,-1 0-6-1,-4 0-1-15,2 15 11 0,-2 6-5 16,1 2 5-16,4 3 0 16,0 0 8-16,0-5-8 15,9-3 0-15,0-6-12 16,2-3 9-16,-1-3 6 15,-1-2-2-15,0-1-1 16,3-2 4-16,0-1-8 16,0 0 4-16,1 0 0 15,-1 0 3-15,1 0 2 16,0 0-5-16,-3 0 0 16,-1 0-4-16,-2 0-16 15,1 0-21-15,-2 0-50 16,3 0-60-16,-6 0-151 0</inkml:trace>
  <inkml:trace contextRef="#ctx0" brushRef="#br1" timeOffset="1.12651E6">27528 12961 398 0,'0'0'274'16,"0"0"-216"-16,0 0-15 16,0 0 40-16,5-95-50 15,-1 66 28-15,-2-4-33 16,-2-3-21-16,0-6 33 16,0-2-36-16,-3-4-4 15,-9 4 2-15,-3 2 6 0,3 12-4 16,4 13-4-16,1 5 11 15,4 10 3-15,3 0-14 16,0 2-10-16,0 0 9 16,0 10-13-16,0 13 12 15,12 12 2-15,1 8 0 16,4 3-1-16,-5 2 8 16,-2-3-7-16,-3-1 8 15,-2-4 1-15,-2 0 6 16,-3-2-15-16,0-4 2 15,0-4 1-15,-2-7-3 16,-5-5 0-16,0-6 1 0,4-7 1 16,3-4 6-1,0-1-6-15,0 0-2 0,6-13 0 16,13-14 0-16,3-5-27 16,4-3 18-16,-4-3-14 15,2 0 7-15,-3 2-13 16,-5 7 29-16,-2 9-4 15,-8 9 4-15,-2 5 0 16,-2 4-2-16,-1 2 1 16,2 0-1-16,4 10-20 15,2 12 22-15,4 2-13 16,6 0-37-16,3-7-142 16</inkml:trace>
  <inkml:trace contextRef="#ctx0" brushRef="#br1" timeOffset="1.12694E6">28215 12620 555 0,'0'0'222'15,"0"0"-117"-15,0 0-14 16,0 0-78-16,0 0 23 15,0 0-17-15,-72-27-19 16,48 46 29-16,0 6-29 16,3 6 0-16,3 5 14 15,8 3-9-15,4 1-5 16,6 1 8-16,0-1-7 16,0-1 5-16,13-3-6 15,11-3 0-15,9-5-3 0,9-5 3 16,12-5-27-16,2-8-83 15,-1-10-175-15</inkml:trace>
  <inkml:trace contextRef="#ctx0" brushRef="#br1" timeOffset="1.12784E6">28692 12787 592 0,'0'0'149'16,"0"0"-140"-16,0 0 17 0,0 0 4 15,0 0 24-15,0 0 27 16,91-15-77-16,-58 1 0 15,1-1 20-15,-7 3-13 16,-8 2-4-16,-7 5-7 16,-7 3 1-16,-5 2-15 15,0 0 14-15,0 0-38 16,0 0 22-16,-3 0-61 16,-8 4 77-16,-3 7-7 15,0-2 15-15,0-1-14 16,4-1 6-16,4-2 0 15,3-1-7-15,3-1 2 16,0-2-69-16,0-1-93 0,0 0-167 16</inkml:trace>
  <inkml:trace contextRef="#ctx0" brushRef="#br1" timeOffset="1.12985E6">28878 12755 531 0,'0'0'146'0,"0"0"-71"15,0 0-30-15,0 0 11 16,0 0-49-16,0 0 11 16,-91 53 5-16,75-27-8 15,1 4 21-15,4 3-36 16,7 3 2-16,4-4 10 0,0-2-5 15,4-6-7-15,17-4 11 16,7-6 6-16,8-8 10 16,6-4-26-16,4-2 4 15,1 0 20-15,-3-13-25 16,-8 1-5-16,-8-1 4 16,-9 4 2-16,-8 1 6 15,-9 4-7-15,-2-1 0 16,0 3-2-16,-16 0 2 15,-4 2-9-15,-4 0-1 16,2 0 10-16,3 9-14 16,3 3 8-16,6 3 6 0,3-1-4 15,5 1 4 1,2-1 0-16,0-2-3 0,10-4 7 16,7-1-8-16,5-5 4 15,4-2 0-15,0 0-1 16,-3-2 10-16,-4-8-6 15,-7-3-3-15,-3 0 2 16,-7 1-13-16,-2 1 4 16,0 0-34-16,-6 4 33 15,-8 2-31-15,1 4 7 16,1 1 30-16,5 0-11 16,2 1 5-16,5 8-3 15,0 1 11-15,0 0-8 0,8-2 5 16,9 0 3-1,4-3 3-15,3 0-1 0,3-5 23 16,0 0-24-16,0-4 2 16,-1-11 33-16,0-7-21 15,-2-3 16-15,1-5-4 16,-1-1-20-16,0-1 24 16,-6 0-31-16,-5 1 1 15,-5-1 32-15,-7 4-29 16,-1 3 10-16,0 3 4 15,0 5-15-15,0 7 0 16,0 6-3-16,-3 1 0 0,2 3-13 16,-1 0-9-16,-1 13-11 15,-2 11 26-15,0 2 7 16,-1 9-4-16,3 2 4 16,3-1 0-16,0 0 6 15,0-4-5-15,3-5-1 16,13-7 0-16,6-11 1 15,8-7-15-15,4-2 14 16,2-9 0-16,-1-10 1 16,-2-5 3-16,-4-2-4 15,0-2 4-15,-6-1 0 16,-1-3 22-16,-5 0-21 16,-4 0-2-16,-2 5 33 15,-3 1-34-15,-2 4 14 0,-2 7-15 16,-2 7 3-16,-2 4 19 15,0 4-23-15,0 0-6 16,0 0-1-16,0 7-13 16,0 14 11-16,0 7 6 15,-3 8 3-15,-3-1 10 16,-2 3-10-16,2-2 0 16,2-5-6-16,0-2 18 15,4-5-20-15,0-4 8 16,0-6 0-16,5-6 14 15,10-6-14-15,9-2 0 16,7 0 25-16,8-13-24 16,4-4 10-16,-4-2-11 0,-7 3 3 15,-7 4 4 1,-10 0-7-16,-5 2 0 0,-4 3 4 16,-4 2 1-16,-2 2-4 15,0 1-1-15,0 2 0 16,0 0-10-16,0 0 10 15,0 0-16-15,0 0 14 16,-5 7-3-16,-2 5-3 16,2 0 7-16,2 2 2 15,0 3-3-15,2-1 2 16,1 0 0-16,0-3 0 16,0 1 0-16,3-2 0 15,10-2-3-15,2-2 8 16,1-2-21-16,0-3 9 0,1-1 7 15,-2-2 8-15,0 0-4 16,-4 0-4-16,-1 0 0 16,0 0 0-16,0-7 18 15,-3 0-18-15,3-1 0 16,-1 1 7-16,-1 0-6 16,-2 1-1-16,1 2 0 15,-4 2 0-15,-1-1 1 16,-1 3-1-16,-1 0 0 15,2 0-1-15,-2-2 3 16,1-1 2-16,1 1-4 16,-1 1 0-16,1 1-4 0,-2-2 4 15,0 2 0-15,0 0-1 16,0 0-7-16,0 0-3 16,0 0-23-16,-8 8 13 15,-5 4-1-15,-1 5 25 16,1 0-3-16,4-1 2 15,5-1-2-15,2-5-1 16,2-2-2-16,0-2 3 16,0-1 1-16,3-5-1 15,8 0 0-15,5 0 6 16,-1 0-6-16,0-5 4 16,-3-4-4-16,-2-3 0 0,-6 0 5 15,-4 0-5 1,0-3 0-16,0 1-2 0,-1 1-3 15,-11 4-1-15,2 2 3 16,1 4-1-16,0 3-19 16,3 0 22-16,3 0-2 15,1 7 0-15,2 2-15 16,0 4 18-16,0-1 0 16,8 0 0-16,7-2 1 15,1-4 2-15,3-3-3 16,4-3 2-16,0 0 1 15,0 0-3-15,1-8-2 16,-2-6 2-16,-2-3 5 16,-2 0-5-16,-2 1 0 15,-4 6-11-15,-4 5 19 0,-5 5-16 16,-2 0 7-16,6 5-9 16,-1 12 0-16,5 2 10 15,5 1 0-15,1-2 7 16,5-2-6-16,5-4 10 15,4-2-11-15,3-1 5 16,-2-2-23-16,-2-2-6 16,-10-3-168-16,-15-2-460 15</inkml:trace>
  <inkml:trace contextRef="#ctx0" brushRef="#br1" timeOffset="1.13079E6">26712 13621 651 0,'0'0'41'0,"0"0"-30"16,0 0 9-16,0 0-4 15,0 0 2-15,0 0 79 16,32-53-36-16,-32 53-19 16,0 0-4-16,0 7-38 15,0 15 17-15,-9 12-14 16,-8 14 12-16,4 8 30 15,1 5-37-15,6-1 0 16,6-2 5-16,0-5-4 16,15-6 0-16,12-7-9 0,10-4 0 15,11-9 7 1,13-12 9-16,6-8-16 0,0-7 18 16,-7 0-18-16,-12-13 0 15,-10-5-3-15,-14-3 3 16,-4 0-20-16,-10-2-8 15,-10 3-24-15,0 3-19 16,-10 3-54-16,-17 6 48 16,-5 6-21-16,4 2 3 15,6 0 55-15,8 0 18 16,11 0 22-16,3 2 4 16,0 1-2-16,6 2 53 15,9 0 5-15,2-1 6 0,3 4 39 16,-1-1-65-16,0 7 3 15,-2-1 1-15,-4 6-27 16,-4 2 13-16,-8 4-27 16,-1 4 2-16,-4 2 34 15,-20 3-36-15,-3 2 2 16,-9-2 1-16,2-1-6 16,4-5-13-16,9-3-72 15,9-11-99-15,12-11-176 16</inkml:trace>
  <inkml:trace contextRef="#ctx0" brushRef="#br1" timeOffset="1.13252E6">24375 11028 702 0,'0'0'164'16,"0"0"-142"-16,0 0-14 15,89-60 8-15,-56 28-10 16,-4-3 14-16,-6-2 8 16,-4 0-24-16,-9 0 27 15,-9 7-29-15,-1 0-2 0,0 7 17 16,-13 2-16-16,1 6 0 15,-1 1-1-15,5 8 8 16,4 4-7-16,2 2-1 16,2 0 0-16,0 0-6 15,0 8 1-15,0 11 4 16,0 6-3-16,0 4 8 16,2 8 4-16,1-1-8 15,-3 3 0-15,0-4 27 16,0-4-22-16,0-8 10 15,0-6-14-15,-2-8 0 16,2-6 7-16,0-3-8 16,0 0 0-16,0-8 13 15,15-18-13-15,5-6-1 0,8 1-4 16,-1 4-17-16,-5 10 12 16,-5 11 6-16,-7 6 4 15,-1 0-8-15,-2 3 0 16,2 14 8-16,2 3 0 15,-2 5 4-15,1-6 6 16,0-2-10-16,1-3 0 16,-3-9 3-16,2 0-1 15,0-5-2-15,2 0 0 16,8 0-38-16,-1-3-53 16,-4-9-237-16</inkml:trace>
  <inkml:trace contextRef="#ctx0" brushRef="#br1" timeOffset="1.13369E6">23820 9282 520 0,'0'0'137'0,"0"0"-104"0,0 0 2 15,0 0 34-15,0 0-20 16,0 0 32-16,72-14-4 15,-33-5-45-15,-1-5-6 16,-5-3-23-16,-5-5 4 16,-10 1 17-16,-3 0-24 15,-10 2 0-15,-5-1-3 16,0 4 1-16,-3 4 1 16,-9 6-1-16,3 8 2 15,3 4 0-15,3 2 0 16,3 2-4-16,0 0 2 15,0 20-20-15,0 12 20 0,0 12 2 16,0 6 0 0,1 1 26-16,4-2-22 15,-2-2-1-15,-3-8 3 16,0-8 3-16,0-11-8 0,0-9 7 16,0-7-8-16,0-4 30 15,0 0-26-15,0-5 10 16,0-19-14-16,0-9-6 15,12 1-6-15,4 4-5 16,0 10 15-16,-2 14-26 16,-3 4 22-16,3 9 6 15,3 18 0-15,1 6 2 16,-1 6 4-16,-3-5-6 16,1-5 5-16,-2-5 7 0,1-7-12 15,1-6 0 1,-2-7-1-16,10-4-14 0,2-3-77 15,2-20-169-15</inkml:trace>
  <inkml:trace contextRef="#ctx0" brushRef="#br1" timeOffset="1.1339E6">24539 9164 599 0,'0'0'352'0,"0"0"-298"15,0 0-54-15,0 0 0 16,0 0-2-16,0 0 4 0,-9 114 21 16,20-68-5-16,2 0-17 15,-2-2 5-15,2-3-6 16,-4-7-84-16,0-8-51 16,-6-6-184-16</inkml:trace>
  <inkml:trace contextRef="#ctx0" brushRef="#br1" timeOffset="1.13491E6">25015 9489 409 0,'0'0'174'15,"0"0"-144"-15,0 0 39 16,0 0 16-16,0 0 42 15,0 0-41-15,18-13-61 16,7 2 5-16,15 2-20 16,7 1 2-16,8 5 33 15,5 3-43-15,-2 0-1 16,0 5 8-16,-2 12-3 16,0 5-1-16,-2 1-5 15,2 5 0-15,-1 5 10 0,-1 1-2 16,-6 5-8-16,-8 2 8 15,-6 0-7-15,-7-2 11 16,-6-3-12-16,-1-7 0 16,-7-6 5-16,-4-9-2 15,-5-5-3-15,-2-6 0 16,-1-3-14-16,1 0-8 16,-1-10-46-16,-1-19-112 15,0-10-590-15</inkml:trace>
  <inkml:trace contextRef="#ctx0" brushRef="#br1" timeOffset="1.13517E6">25835 9496 806 0,'0'0'134'15,"0"0"-131"-15,0 0-1 16,0 0-2-16,0 0 2 15,0 0 20-15,69 74-4 16,-48-39 7-16,-2 3 25 16,-5 1-48-16,-7 0 25 15,-5-3-14-15,-2-4-6 16,-8 0 21-16,-16-2-28 16,-5-3 4-16,-9 2-3 0,-5-2-1 15,-9-3-94-15,-8-12-158 16</inkml:trace>
  <inkml:trace contextRef="#ctx0" brushRef="#br1" timeOffset="1.13622E6">24643 10939 496 0,'0'0'76'0,"0"0"-16"16,0 0-4-16,0 0-27 0,0 0 16 16,0 0-45-1,0 0 2-15,0 16 15 0,13 1-12 16,9-4 1-16,6-1 23 15,5-4-29-15,0-4 5 16,-5-4-5-16,-7 0-9 16,-12 0 0-16,-9-6 5 15,-2 1 1-15,-27 1 0 16,-16 4-24-16,-6 0 21 16,-7 17-1-16,3 5 7 15,10 2 43-15,8-5-13 16,16 1 14-16,9-9-44 15,11 0 13-15,1-6-12 16,6-2-1-16,19-3 0 16,11 0 18-16,10-12-18 15,0-14 6-15,2-3-6 16,-9-3 0-16,-12-6 2 0,-14 4-2 16,-13-4 0-16,-6 4-10 15,-17 11 5-15,-6 12 5 16,-7 11-2-16,-1 11 5 15,-1 17-5-15,6 3 2 16,11 2 0-16,13-6 0 16,8-1 1-16,3-4-1 15,23-10 0-15,6-7 1 16,6-5-3-16,0 0 2 16,-5-14-3-16,-9-5-3 0,-8-3-5 15,-12-2 10 1,-4 6 0-16,-11 2-3 0,-16 10-14 15,-4 6 18-15,-5 3-35 16,-1 24-2-16,1 13-75 16,0 7-181-16</inkml:trace>
  <inkml:trace contextRef="#ctx0" brushRef="#br1" timeOffset="1.14206E6">2625 8174 434 0,'0'0'39'15,"0"0"51"-15,0 0-26 16,0 0-36-16,0 0-6 16,0 0 23-16,0 0-38 15,0-9-5-15,0 9-2 16,0 0 15-16,0 0-23 15,10 6 8-15,5 1 0 16,3-3 29-16,7-4-9 16,5 0 14-16,3 0 0 15,6 0-25-15,8-3 25 0,0-3-34 16,5-2 3-16,0 1 7 16,-10 2-10-16,-5 1-3 15,-8-1 0-15,-7 2 6 16,-7 0-2-16,-2 0-1 15,-4 1-1-15,-6 1-9 16,-1 1 3-16,-2 0-14 16,0 0 19-16,0 0-4 15,-8 0-14-15,-17 0-8 16,-6 0-24-16,-7 6 43 16,-2 7-12-16,-2-1 6 15,2 1 1-15,9-1 11 0,1-1-12 16,6 0-12-1,7-3 25-15,4 0-4 0,6-6 7 16,2 1-1-16,5-3 0 16,0 1 4-16,0 0-9 15,0 1 5-15,0 3 0 16,0-2 8-16,15 1-7 16,9-4 13-16,9 0 2 15,11 0-15-15,9-7 9 16,5-10-10-16,8-10-35 15,-5-4-77-15</inkml:trace>
  <inkml:trace contextRef="#ctx0" brushRef="#br1" timeOffset="1.1457E6">28005 10687 327 0,'0'0'95'16,"0"0"-90"-16,0 0-5 15,0 0 0-15,0 0-29 16,81 9-31-16,-54-7-21 15,1 1-9-15,5-3 9 16</inkml:trace>
  <inkml:trace contextRef="#ctx0" brushRef="#br1" timeOffset="1.14636E6">30444 10864 160 0,'0'0'386'15,"0"0"-279"-15,0 0-89 16,0 0-14-16,0 0 14 16,0 0-3-16,-4 0 25 15,7 0-16-15,10-1-20 16,11-4 18-16,3 3-22 15,6 1 0-15,3 1-1 16,1 0-34-16,5 0-4 16,-2 1-67-16,-1-1-140 15</inkml:trace>
  <inkml:trace contextRef="#ctx0" brushRef="#br1" timeOffset="1.14985E6">28605 13362 193 0,'0'0'328'0,"0"0"-242"15,0 0-76-15,0 0 0 0,0 0-8 16,0 0 8-16,0 0 6 16,0 0-15-16,33 0-1 15,-15 0 15-15,3 0-13 16,-2 0 5-16,2 1-7 16,0 0 2-16,-2 2 1 15,1-1-3-15,-1 1 0 16,-2-3-1-16,-1 0-3 15,-3 0 3-15,-1 0-16 16,-4 0-34-16,-2 3-12 16,-5-3-61-16,-1 0-26 15</inkml:trace>
  <inkml:trace contextRef="#ctx0" brushRef="#br1" timeOffset="1.15011E6">28634 13383 306 0,'0'0'108'0,"0"0"-77"0,0 0 4 15,0 0 14 1,0 0-3-16,0 0-12 0,85 11-29 15,-59-9-2 1,1 1 4-16,0-1-7 0,-2 1-3 16,-2 2-39-16,-2 0-115 15,-9-3-186-15</inkml:trace>
  <inkml:trace contextRef="#ctx0" brushRef="#br1" timeOffset="1.15139E6">30976 12637 445 0,'0'0'180'15,"0"0"-116"-15,0 0-26 16,0 0 2-16,0 0-16 0,0 0 21 16,0 0-20-16,0 0-18 15,4-15 28-15,-3 15-32 16,2 0-6-16,6 12 3 16,5 8 0-16,4 5 27 15,2 1-21-15,0 2 3 16,-1 2 6-16,0-1-15 15,-3 3 0-15,0 1 14 16,-4 1-11-16,-2 3-5 16,-2 1 2-16,-5 0 0 15,-3 1 15-15,0-3-15 16,0 1 0-16,-9 1 19 0,-6-3-15 16,-6 1 7-16,1-3-11 15,-2-1 3-15,1-3 9 16,3-4-12-16,4-2 0 15,0-1-7-15,1-6 15 16,2 0-8-16,-2-4 0 16,5-2-38-16,1-3 26 15,1-1-59-15,0 0-17 16,-4-2-56-16,2-4-223 16</inkml:trace>
  <inkml:trace contextRef="#ctx0" brushRef="#br1" timeOffset="1.1538E6">27595 14405 826 0,'0'0'27'16,"0"0"-27"-16,0 0-2 15,0 0-32-15,0 0 34 16,0 0 33-16,60 3 26 15,-30-17-16-15,0-4-13 0,-4-1-23 16,0-5 25 0,-7-2-26-16,-2-1 0 0,-7-2-6 15,-7 0 0-15,-3 4-5 16,0-1 2-16,0 2 3 16,-4 0-12-16,-5-1 12 15,-2 0-4-15,2 3 2 16,2 7 2-16,2 7 1 15,2 5-1-15,0 3-1 16,3 0-11-16,-1 15-16 16,1 15 19-16,0 13 3 15,0 9 6-15,0 1 14 16,0 1-14-16,-2-2 0 16,1-7 17-16,-3-4-9 15,2-9-8-15,-1-8 0 0,2-7 3 16,1-10-1-16,-2-4-2 15,2-3 0-15,0 0 20 16,0 0-9-16,0-8 35 16,0-11-39-16,6-10-3 15,10 3-8-15,1 1 2 16,4 6-16-16,-1 7 4 16,-3 7 13-16,1 5-2 15,-5 0-13-15,2 8 16 16,-1 10-7-16,-3 6 7 15,-3 3-1-15,-3-2 1 0,-1 2 3 16,-1-6-3-16,0-4 0 16,1-2 1-1,-1-8 16-15,0-3-17 16,0-4 0-16,3 0-7 0,5 0 7 16,5 0-2-16,8 0-38 15,1-3-89-15,-2-1-43 16,-2 1-286-16</inkml:trace>
  <inkml:trace contextRef="#ctx0" brushRef="#br1" timeOffset="1.15418E6">28140 14550 576 0,'0'0'104'0,"0"0"-46"15,0 0 31-15,0 0-55 16,0 0-16-16,0 0 0 15,28-17-8-15,-14 17 1 16,3 10 1-16,-4 2-4 16,-3 3 16-16,-6-1-24 15,-4 1 0-15,0 1 17 16,-3-2-7-16,-11 0-5 16,-3 0-5-16,-1-1 0 15,5-4 22-15,1-1-22 16,3-4 0-16,6 1-4 15,0-2 5-15,3-3-2 0,0 0-2 16,0 0 3-16,0 2-1 16,3 1 1-16,10 1 0 15,7 1 29-15,3 2-27 16,-3-1 9-16,1-2-11 16,1 3 2-16,-1 0-7 15,0 3-39-15,-3-6-153 16,-8-1-549-16</inkml:trace>
  <inkml:trace contextRef="#ctx0" brushRef="#br1" timeOffset="1.15577E6">28722 14630 474 0,'0'0'190'16,"0"0"-139"-16,0 0-10 15,0 0-22-15,0 0-15 0,0 0-4 16,-6-10 0-16,6 10 10 16,13 9 3-16,9 7-5 15,5 3 37-15,8 2-31 16,4 5 9-16,3 2-22 16,2 6 5-16,-1 0 7 15,-3 0-13-15,-2 0 0 16,-4-7-1-16,-3-3 6 15,-2-3-3-15,-5-2-2 16,-5-8 3-16,-7-2-9 16,-5-7 6-16,-3 0 0 15,-4-2-2-15,0 0 10 16,0-17-17-16,0-6-109 16,-4-9-73-16,-6 0-155 15</inkml:trace>
  <inkml:trace contextRef="#ctx0" brushRef="#br1" timeOffset="1.15606E6">29147 14730 518 0,'0'0'145'0,"0"0"-66"15,0 0-15-15,0 0-9 16,0 0-53-16,0 0 6 16,0 0 0-16,1 2 6 15,14 10-14-15,3 8 5 16,4 3-1-16,-1 6 9 15,-1 2-13-15,-1 2 0 16,-5 0 10-16,-4-1-10 0,-9-4 0 16,-1-1 8-1,-3-2 5-15,-16-5 16 0,-5-3-8 16,-4-3-16-16,0-2 16 16,-2-2-21-16,6 1-2 15,1-2-15-15,7-1-83 16,4-2-57-16,6-6-359 15</inkml:trace>
  <inkml:trace contextRef="#ctx0" brushRef="#br1" timeOffset="1.16131E6">17612 13894 260 0,'0'0'247'0,"0"0"-218"16,0 0 37-16,0 0-39 15,0 0 6-15,0 0 7 0,0 0-13 16,0-42 13-1,0 42-36-15,0 0-1 0,0 0 15 16,0 0-8-16,0 0 0 16,-7 0-6-16,-8 0 3 15,-2 0-6-15,0 0-1 16,-3 0 0-16,-2 0 8 16,1 4-8-16,0 3 0 15,0 2-3-15,-1 2 12 16,4 0-19-16,-3 1 10 15,0-1 0-15,4 1 0 16,1-2 3-16,7-3-3 16,5-2 0-16,1 2-13 0,3 0 6 15,0 3-17 1,0 2 11-16,0 2 4 0,0 6 17 16,4 5-16-16,1 5 8 15,-1 3 0-15,1 5 0 16,-1 5 0-16,1-1 0 15,0 1 10-15,2-4-10 16,-3-3 0-16,4-4-5 16,-1-4 13-16,0-1 6 15,-1-3-14-15,0-2 3 16,-1-2 9-16,0 0-3 16,-1-2-8-16,-3-1-1 15,1 0 0-15,-2-1 16 16,0 0-16-16,0-5 0 0,1-4 8 15,-1-3-8-15,2-3 4 16,-2-1-4-16,0 0 4 16,0 0 52-16,1 0-26 15,-1-5 11-15,0-12-10 16,0-8-30-16,0-3 4 16,0-4-5-16,-4-5 0 15,-2 1-3-15,2-1 3 16,4 0-9-16,0 3 8 15,0 2-16-15,1-3 10 16,11 3 2-16,1-2-9 16,3-2 1-16,0-3 0 15,1 3 5-15,2 0 5 0,-5 0 2 16,0 4 1-16,-3 5 0 16,-4 4 0-16,-1 9-10 15,-3 3 11-15,-2 6-1 16,1 0 5-16,-2 2-5 15,1 3-6-15,-1 0 4 16,0 0 2-16,3 0-2 16,4 0 2-16,2 0-13 15,4 0 13-15,0 0 0 16,0 0-2-16,0 0 1 16,1 0 2-16,-1 0 6 15,1 0-7-15,4 0 0 0,3 0-7 16,4 0 14-16,0 0-5 15,4 0-2-15,-3-4 0 16,-2 2-2-16,-3-1 2 16,-3 1 0-16,-4 2 0 15,-3 0 1-15,-3 0-2 16,-3 0-5-16,-1 0 6 16,-1 0-12-16,0 1-3 15,0 3-48-15,-2 2-16 16,-1 2-48-16,0-5-162 15</inkml:trace>
  <inkml:trace contextRef="#ctx0" brushRef="#br1" timeOffset="1.16371E6">16237 18190 573 0,'0'0'62'0,"0"0"-34"15,0 0-28-15,0 0 2 16,0 0 11-16,0 0-11 15,103-34-2-15,-65 27 4 16,3 0 0-16,-1 5 34 16,0-2-37-16,-4 2 10 15,-3 0-2-15,-5 1-7 16,-5-1-2-16,-4 2 5 0,-3-2-2 16,-7 1-3-16,-5 1 0 15,-1 0 0-15,-3 0 3 16,0 0 9-16,0 0-24 15,0 0 10-15,0 0-37 16,0 0-67-16,-3 0-198 16</inkml:trace>
  <inkml:trace contextRef="#ctx0" brushRef="#br1" timeOffset="1.16718E6">17355 13924 6 0,'0'0'16'16,"0"0"-2"-16,0 0 7 15,0 0 15-15,0 0-28 16,0 0-3-16,0 0-10 16,17-15 7-16,-8 8-2 15,1-3 7-15,3-2-4 16,1 3 45-16,0-3-14 0,0 2 14 16,2-2 23-16,-2 0-49 15,1-1-5-15,0 0 1 16,-3 0-12-16,0 3 12 15,0-2 2-15,-3 3 8 16,-3 4 44-16,1-1-46 16,-5 3 7-16,-1 2 14 15,-1 1-20-15,0 0 19 16,0 0-18-16,0 0 3 16,0 0 24-16,0 0-34 15,0 0 10-15,0 0-7 16,-3 0-14-16,-13 0-4 15,-3 0-6-15,-4 0 0 0,-5 7-16 16,1 3 21-16,0-2-8 16,0 3 3-16,5-1 0 15,2 0 6-15,6-3-6 16,6-2 0-16,5-5-3 16,2 0 3-16,1 0 0 15,0 0 0-15,0 0 0 16,0 0-7-16,0 0 7 15,0 0 0-15,4 0-4 16,15-8 8-16,7-7-4 16,10-4 0-16,3-1 2 15,4-2-3-15,1-1 1 0,0 2 0 16,-3 3 5-16,-3 2-4 16,-5 5-1-16,-7 2 0 15,-3 6 2-15,-8 1-7 16,-8 2 5-16,-2 0 0 15,-2 0-16-15,-3 0 1 16,0 0 6-16,0 5 1 16,0-2 8-16,0 5-2 15,0-2 2-15,-3-1 0 16,-3 1-3-16,0-1 10 16,-2-1-7-16,1 3 0 15,-3-1-1-15,-1 2-43 16,-1-2-51-16,-1-3-185 15</inkml:trace>
  <inkml:trace contextRef="#ctx0" brushRef="#br1" timeOffset="1.17179E6">18394 13911 144 0,'0'0'108'16,"0"0"-90"-16,0 0 11 15,0 0 8-15,0 0 19 16,0 0-24-16,0 0 25 16,0 0 31-16,0 0-50 15,0 0-15-15,0 0-17 16,0 0-5-16,0 0-2 16,0 0-54-16,0 0-109 0,0 0 87 15,7 3-90 1</inkml:trace>
  <inkml:trace contextRef="#ctx0" brushRef="#br1" timeOffset="1.1724E6">18519 14025 57 0,'0'0'19'0,"0"0"6"16,0 0-1-16,0 0 38 15,0 0 64-15,0 0-80 16,-12 0 8-16,9 0 29 15,-1-2-6-15,1 0-15 16,0-1-4-16,1 1-40 16,1 1 5-16,-1 1-15 15,2 0-5-15,0 0-3 16,0 0-39-16,0 0-23 0,0 0-146 16,0 0 83-16,0 4-26 15</inkml:trace>
  <inkml:trace contextRef="#ctx0" brushRef="#br1" timeOffset="1.17368E6">18519 14025 332 0,'-88'48'89'16,"87"-48"55"-16,-1 0-67 0,2 0-18 15,0 0-5 1,0 0-4-16,0 0-44 0,0 0 48 15,0 0-54-15,6-3 0 16,13-3 4-16,5-1 0 16,3 0-3-16,-3 0-1 15,-2-2 4-15,-1 1-3 16,-4 0-1-16,-3-2 0 16,-3 3 2-16,-3 0 5 15,-4 2-7-15,-1 0 0 16,-2 5 9-16,-1-2-8 15,0 2 9-15,0 0-10 16,0 0 0-16,0 0-1 16,0 0-1-16,0 0-14 15,0 0-3-15,0 0 11 0,0 0-9 16,0 0 6-16,0 0 8 16,0 0-14-16,-1 0 6 15,-15 0 1-15,-7 0 10 16,-5 5 8-16,1-3-5 15,-2 3 5-15,3-2-8 16,5-2-3-16,7 1 3 16,4-2-6-16,7 1 14 15,2-1-15-15,1 0 7 16,0 0-25-16,0 3 7 16,0 2 3-16,6 1 13 15,5-2 0-15,3 0 2 16,1-1 3-16,0 1-3 0,-1-4 0 15,2 0 7 1,-2 0-6-16,1 0 3 0,0 0-4 16,0-2 4-16,0-5-2 15,-3 2-1-15,-3 1-1 16,0 0 0-16,-5 0 0 16,-1 4 0-16,-1 0-1 15,-2 0 1-15,0 0-13 16,0 0 10-16,0 0-21 15,0 0 8-15,0 0-9 16,-2 0 14-16,-5 5 6 16,-3 0 9-16,-1 0-4 0,-5-1 1 15,1-1 12 1,-5 1-1-16,1-2 10 0,-2-1-14 16,2 0 0-16,1 1-6 15,1-2 11-15,5 0-10 16,2 0-3-16,4 0 1 15,3 1 2-15,3-1-2 16,0 0-1-16,0 0-4 16,0 2-11-16,0-1-4 15,0 1 6-15,3 1 13 16,9-1 0-16,1-2 8 16,7 0-8-16,-1 0 0 15,5 0 27-15,-2 0-23 16,1-2-2-16,-4-4 8 15,-1 0-6-15,-3 1 11 0,0 0-15 16,-5 1 0-16,0 0 3 16,-2 0-3-16,-2-1 0 15,-1 3 2-15,-2-1 0 16,-2 3 2-16,1-1-4 16,-2 1 0-16,0-2 1 15,0 1 2-15,0 1-3 16,0 0 2-16,0 0-2 15,0 0 0-15,0 0-17 16,0 0-10-16,-2 0 4 16,-8 0-31-16,-7 1-9 15,-2 9 5-15,-3 0 6 16,-4 2 45-16,-1-2-19 0,1 1 21 16,3 0-2-16,5-4 14 15,8-3 15-15,4-1 36 16,5-3-2-16,1 0-9 15,0 0-25-15,0 0 2 16,0 0 39-16,0 0-62 16,0 0 9-16,11 0-2 15,6 0-7-15,4 0 6 16,-1 0-7-16,2-5 0 16,-2 3 5-16,2-3-5 15,-2 3-2-15,1-1-17 0,3-2-51 16,-8 1-65-1</inkml:trace>
  <inkml:trace contextRef="#ctx0" brushRef="#br1" timeOffset="1.17495E6">18470 14112 547 0,'0'0'47'0,"0"0"-47"15,0 0-20-15,0 0-55 16,0 0 6-16,0 0 56 15,38 20-26-15,-24-18-98 16</inkml:trace>
  <inkml:trace contextRef="#ctx0" brushRef="#br1" timeOffset="1.17671E6">9667 7958 428 0,'0'0'125'0,"0"0"-83"16,0 0 44-16,0 0-45 16,0 0-7-16,0 0 24 15,-2 0-29-15,2 0 0 16,0 0-13-16,0 0-5 15,0 0-5-15,0 0-6 16,2 0 0-16,12 0-4 16,9 4 4-16,5 4 0 15,6-3-1-15,5 1 6 0,3-1-7 16,4 0 2-16,-1-1 0 16,3 0 2-16,1-3 6 15,-1 2-8-15,1-3 0 16,-3 0 2-16,0 0-8 15,-5 0 12-15,-4 0-6 16,-4 0 3-16,-2 0 1 16,2 0-8-16,-9 0 3 15,3 0 1-15,-5 0-7 16,-1-3 7-16,-5 3 0 16,-4-1-1-16,-6 1 5 15,-4 0-7-15,-2 0 3 0,0 0 0 16,0 0-16-1,0 0-14-15,0 0-54 16,0 7 15-16,0 2-81 0</inkml:trace>
  <inkml:trace contextRef="#ctx0" brushRef="#br1" timeOffset="1.18274E6">8427 9207 25 0,'0'0'286'15,"0"0"-207"-15,0 0-22 16,0 0 18-16,0 0-4 0,0 0-27 16,0 0 41-16,-4-6-53 15,1 4 26-15,3 1 3 16,-2-1-32-16,2 2 16 16,0 0-36-16,0 0-7 15,0 0 18-15,0 0-20 16,0 0-4-16,0 0 1 15,0 0-7-15,2 0 2 16,14 7 1-16,6 5 14 16,5-2-7-16,4 2 0 15,1-2 0-15,2-2-2 16,3 1 2-16,4-4-4 16,3 0 4-16,3 0 0 15,3-2-11-15,-3 1 11 0,-1 0-12 16,-3-1 10-16,-1-2-22 15,-8 2 1-15,-4-1-10 16,-2-1-49-16,-8-1 39 16,-2 0-53-16,-8 0-78 15,-4 0-44-15</inkml:trace>
  <inkml:trace contextRef="#ctx0" brushRef="#br1" timeOffset="1.18343E6">8411 9319 369 0,'0'0'48'16,"0"0"-39"-16,0 0 7 15,0 0 5-15,0 0-9 16,0 0 39-16,0 0-24 16,0 0 20-16,9 0-12 15,10 0 19-15,6 3 10 16,7-1-39-16,5-2-12 15,5 0 24-15,10 0-26 16,-3 0-2-16,5 0-1 16,-3 0-2-16,-2 0-6 15,1 0-5-15,3-5 5 16,-1-3-3-16,-3-1 3 16,-4-3-23-16,-8 1-16 0,-4-2 9 15,-8 1-5-15,-10 2-81 16,-12-4-277-16</inkml:trace>
  <inkml:trace contextRef="#ctx0" brushRef="#br1" timeOffset="1.18366E6">8778 9336 261 0,'0'0'304'0,"0"0"-289"15,0 0 6-15,0 0-21 16,83-29-1-16,-53 24-3 16,3 0-19-16,-2 1-101 15,-1 1-157-15</inkml:trace>
  <inkml:trace contextRef="#ctx0" brushRef="#br1" timeOffset="1.18446E6">12839 9392 544 0,'0'0'107'0,"0"0"-20"15,0 0-28-15,0 0 7 16,0 0-19-16,0 0-30 15,3 2 8-15,12-2-11 0,6 0 2 16,13 0 8-16,12 0-17 16,6-2-1-16,4-2 2 15,-2-1-7-15,-5 2-1 16,-9-4-2-16,-9 4 2 16,-7 1 0-16,-6-1 0 15,-9 3-24-15,-3 0 0 16,-3 0-5-16,-3 0 18 15,0 0-50-15,0 0-27 16,0 0-5-16,0 0-190 16</inkml:trace>
  <inkml:trace contextRef="#ctx0" brushRef="#br1" timeOffset="1.18662E6">27727 15268 559 0,'0'0'70'15,"0"0"-5"-15,0 0-64 16,0 0 11-16,0 0-5 15,0 0 10-15,1 8 7 16,20-5 8-16,10-2 32 16,11 1-6-16,1-1-37 15,5 1-5-15,-3-1-8 16,-2-1-4-16,-1 0 12 16,-5 0-16-16,-4 0 3 15,-6 0-6-15,-5 0 6 16,-8 0-3-16,-4 0 2 15,-4 0 3-15,-5 0-4 0,-1 0-1 16,0 0-17-16,0 0 12 16,0 0-56-16,0 0-49 15,-7 9-41-15,-11-4-143 16</inkml:trace>
  <inkml:trace contextRef="#ctx0" brushRef="#br1" timeOffset="1.18981E6">8202 9251 441 0,'0'0'118'0,"0"0"-84"15,0 0 17-15,0 0-28 16,0 0-2-16,0 0 2 15,0 0-12-15,0 0 17 0,0 0-28 16,1 3 6-16,8 4-6 16,2 1 19-16,5 5-7 15,5-1 14-15,3 1-20 16,1-3 29-16,3-3-32 16,4 0 5-16,2-2 34 15,2-5-40-15,-2 0 2 16,2 0 0-16,-1 0 3 15,-4 0 6-15,1 0-13 16,-4 0 0-16,0 0 4 16,-3 0 0-16,0-2-4 15,-2-2 0-15,-2 1 1 16,-2 0-2-16,0 3 1 0,-2-5-18 16,1 3 6-16,-3-1-41 15,-2 2 16-15,-4-1-35 16,-3-2-64-16,-6-1-213 15</inkml:trace>
  <inkml:trace contextRef="#ctx0" brushRef="#br1" timeOffset="1.19211E6">9452 6855 535 0,'0'0'69'0,"0"0"46"16,0 0-50 0,0 0-60-16,0 0 85 0,0 0-59 15,-28-21 7-15,26 21 11 16,2 0-48-16,0 0 25 16,-1 0-26-16,1 0 0 15,0 0-15-15,-2 0 0 16,-1 0 13-16,0 11 2 15,-3 9 3-15,1 7 18 16,1 5-21-16,-2 6 0 16,2 4 0-16,2 2 0 15,1 0 0-15,1-4 5 0,0-6 4 16,0-4-18 0,0-5 9-16,7-1 0 15,5-2-9-15,0 0 9 0,7 0-3 16,-2 0 2-16,7-2-18 15,-1-2 10-15,4 0-40 16,3-4-30-16,4-3 12 16,1-5-76-16,1-4-275 15</inkml:trace>
  <inkml:trace contextRef="#ctx0" brushRef="#br1" timeOffset="1.19307E6">11275 6769 491 0,'0'0'189'0,"0"0"-129"16,0 0 14-16,0 0-6 15,0 0-39-15,0 0-21 16,-14-12 29-16,14 12-34 16,0 0-4-16,0 0 1 0,0 0 0 15,15 13 5-15,1 1-4 16,-2 1 8-16,4 1 3 15,-5 1-7-15,-1 0-5 16,0 3 13-16,1 0-8 16,-1 0 13-16,-1 4-18 15,2-1 0-15,-2-1 11 16,-1-3-5-16,-3 2 1 16,-2-2-7-16,1 1 0 15,-1-3 7-15,-2 1-7 16,-2-1 0-16,2-2 3 0,-3 0 1 15,0 0-4 1,0 1 0-16,0 1 0 0,0-4 3 16,0 2-3-1,0-2 0-15,-3-3-7 0,-1 2 11 16,-4-2-8-16,3-3-2 16,-1 0-6-16,-1-4 9 15,3-1-26-15,-2 1-10 16,0-3 3-16,0 0-80 15,-3 0-47-15,1-3-440 16</inkml:trace>
  <inkml:trace contextRef="#ctx0" brushRef="#br1" timeOffset="1.19953E6">9762 7077 502 0,'0'0'83'0,"0"0"-60"16,0 0 15-16,0 0-11 15,0 0 31-15,0 0 39 16,0 0-24-16,0 0-5 15,10-5-5-15,-10-5-41 16,0-2-1-16,0-1-16 16,0-4-5-16,0-3 17 15,3-2-15-15,2-3 0 16,1-3-2-16,1 5 2 0,-1 1 4 16,-1 7-6-16,-2 3 0 15,0 8 2-15,-2 1-2 16,-1 3 0-16,0 0 0 15,0 0-5-15,0 0-10 16,3 0-1-16,4 3 1 16,1 9 2-16,6 2 21 15,0 1-12-15,0 2 4 16,1-3 0-16,-3-1 16 16,-3-3-16-16,-1-6 0 15,-3-3-16-15,1-1 20 0,0 0-4 16,3-1 4-1,4-16 3-15,1-5 33 0,1-4-40 16,-2-2 0-16,-1-2 7 16,-3 2-2-16,-1 5-10 15,-2 3-2-15,-1 6-60 16,-2 6 9-16,3 8-69 16,-1 0-142-16,-2 10-94 15</inkml:trace>
  <inkml:trace contextRef="#ctx0" brushRef="#br1" timeOffset="1.2001E6">9789 6853 531 0,'0'0'99'0,"0"0"39"16,0 0-78-16,0 0-40 15,0 0 62-15,0 0-81 0,-6-11-1 16,6 32 0-16,0 8 11 16,0 6 21-16,12 2-19 15,-5-1-6-15,4-3 18 16,-1-7-25-16,-1-4 0 15,2-10-2-15,-1-9-30 16,3-3-43-16,8-15 24 16,2-18-60-16,-1-11-194 15</inkml:trace>
  <inkml:trace contextRef="#ctx0" brushRef="#br1" timeOffset="1.20031E6">10028 6728 608 0,'0'0'149'0,"0"0"-80"0,0 0-23 16,0 0-46-16,0 0 6 16,0 0 53-16,-8 80-23 15,8-49-7-15,0 2-1 16,0-1-26-16,0 0 1 16,5-3-3-16,-1-2-22 15,-1-8-17-15,-3-2-101 16,0-8 2-16,0-6-173 15</inkml:trace>
  <inkml:trace contextRef="#ctx0" brushRef="#br1" timeOffset="1.20044E6">9912 6959 61 0,'0'0'563'0,"0"0"-480"16,0 0-68-16,0 0-1 15,0 0-11-15,0 0-5 16,81-23 2-16,-48 14-93 15,-3 1-221-15</inkml:trace>
  <inkml:trace contextRef="#ctx0" brushRef="#br1" timeOffset="1.2011E6">10244 6865 656 0,'0'0'77'16,"0"0"2"-16,0 0 6 0,0 0-49 15,-81 41-10-15,68-27-13 16,10 2 22-16,3 1-35 16,0 0-16-16,3-1 14 15,13-2 2-15,5-6 0 16,-1-8 0-16,2 0 1 16,-1 0-18-16,-5-14 17 15,-4-3-2-15,-5-2-1 16,-7 2-26-16,0 1 5 15,-1 3-12-15,-15 5-10 16,1 4 32-16,0 3-5 16,6 1 8-16,3 0 9 15,3 0 2-15,3 3 5 16,0 4-5-16,0-2-23 0,4 0 0 16,8-5 23-16,6 0-2 15,0 0 2-15,3-10 14 16,0-7-3-16,-3 0 5 15,0-2-14-15,-3 4 36 16,-4-1-32-16,0 5 6 16,-6 5 6-16,-4 3-16 15,-1 3-2-15,0 0-7 16,0 2-2-16,0 13 2 16,2 7 14-16,2 0-6 15,0 2 10-15,2-5-7 0,2-3-4 16,1-5-1-16,6-5 1 15,-5-4-14 1,2-2 16-16,-6 0-2 0,0-5 11 16,-3-6 6-16,-3-3 17 15,2 6-33-15,-2 4 2 16,0 2 38-16,0 2-41 16,0 0-8-16,4 0-1 15,6 7 9-15,2 2 0 16,6-3 0-16,3-1 0 15,5-5 19-15,2 0-8 16,3-10-18-16,4-7 7 16,-4-5-74-16,-4-1-216 0</inkml:trace>
  <inkml:trace contextRef="#ctx0" brushRef="#br1" timeOffset="1.20268E6">10993 6995 641 0,'0'0'108'0,"0"0"-82"15,0 0-14-15,0 0 18 16,0 0 22-16,0 0-49 15,31-84 14-15,-18 63 9 16,1 1-11-16,2 3-8 16,-1 5-7-16,-3 5 0 15,0 5-7-15,-3 2 7 0,0 3-13 16,4 15 8-16,-4 9 5 16,0 2 4-16,-3 1-4 15,-3-2 5-15,-3-4 5 16,0-9-2-16,0-6-5 15,0-4-3-15,3-4-1 16,0-1 1-16,5-3-20 16,5-16 20-16,5-6-3 15,4-1 0-15,-1 5-29 16,-3 6 17-16,-5 9 8 16,-5 3 6-16,-1 3-4 15,-2 0 5-15,4 0-7 16,-2 0 7-16,2 0-1 15,4 0-1-15,1 0 2 0,5 0 5 16,-1-4-5 0,2-6 0-16,-5 1-8 0,-4 4 6 15,-6 2-7-15,-5 3-11 16,0 0-27-16,-3 6-24 16,-13 13 60-16,-4 5 11 15,2 3 11-15,6-1 10 16,4-3 41-16,5 0-53 15,3-5 1-15,0-3-20 16,3-7 8-16,11-7 2 16,3-1-10-16,4 0 18 15,1-14-8-15,-4-3 12 16,-2-3-9-16,-7 4-6 0,-4 2-27 16,-5 3 5-16,0 2 24 15,0 5-17-15,-8 3-20 16,-5 1-1-16,0 0 7 15,0 0-15-15,6 0 39 16,0 3 8-16,2 5 37 16,2-1-19-16,3 0-6 15,0 3-12-15,0-4 3 16,0-1-4-16,0-3 2 16,8-2 3-16,6 0 25 0,3-2-8 15,4-13 18 1,1 2-28-16,-1-2-8 0,-3 4 7 15,0 4 11-15,-3 2-16 16,-2 5 18-16,-1 0-20 16,-3 0 0-16,-2 8-3 15,-1 5 1-15,-4 2 17 16,-1 0-18-16,-1 0 3 16,0-3 2-16,0-3 9 15,0-4 0-15,0-5-14 16,0 0-5-16,2 0 2 15,7-11-38-15,6-6 41 16,3-2-1-16,3-1 0 16,-2 4-12-16,-1 4 11 15,-2 3 2-15,-4 2 7 0,-3 2-6 16,-3 4 0-16,-6 1 20 16,0 0-19-16,0 0-2 15,0 0 1-15,0 0 2 16,0 0 1-16,0 0-1 15,3 0-3-15,-1 0 0 16,1 0 2-16,0 0-8 16,3 3 11-16,-2 2-5 15,6-2 4-15,1 0-4 16,1-3-3-16,4 0-10 16,3 0 25-16,0-4-12 15,3-8 1-15,-3-2 1 0,-2-1 5 16,-4 3-7-1,-4 2 2-15,-3 5 10 0,-4 4-7 16,-1 1-10 0,-1 0-3-16,0 7 8 0,0 9 1 15,0 6-1-15,0 2 0 16,0 2 27-16,0-3-27 16,0-2 5-16,0-3-2 15,-6 1 5-15,-3-2 5 16,0 0-13-16,-3-1 2 15,0-1 8-15,-1-1-10 16,2-6 0-16,5-3 3 16,5-3-1-16,1-2 0 0,0 0 9 15,0 0-11 1,0-7 34-16,15-9-27 0,6-5 4 16,7-3-11-16,0 1-28 15,4 3-45-15,-3 3-123 16,-3 2-492-16</inkml:trace>
  <inkml:trace contextRef="#ctx0" brushRef="#br1" timeOffset="1.20476E6">12524 6845 293 0,'0'0'101'15,"0"0"10"-15,0 0 14 16,0 0-63-16,0 0 19 16,0 0 18-16,0-61-58 15,-8 61 10-15,-5 0-33 16,-4 2-16-16,-3 12 17 16,-1 1-19-16,5 2 0 15,7-3 21-15,6-2-21 16,3 0-15-16,0 0 8 0,0-2 12 15,11 1-9-15,3-3 4 16,0 2 0-16,-1 0 0 16,-1 1 2-16,-6 4-2 15,0-2 0-15,-6 1-10 16,0-1-4-16,0-1 4 16,0-6-3-16,0-3 3 15,0-1-5-15,0-2 15 16,0 0 0-16,0 0-1 15,0-11-7-15,1-2-46 16,13-1 54-16,4 2-2 16,0 3 3-16,1 1-1 15,-1 2 12-15,3-2-12 0,1 2 27 16,-1-2-27 0,2-3 2-16,-1 0 25 0,3-2-26 15,-4-2-1-15,-3-4 7 16,-3 1-7-16,-6-2 1 15,-6 4-1-15,-3 0 0 16,0 4 4-16,0 4-4 16,0 2-1-16,0 3-2 15,-2 3-7-15,1 0 7 16,-4 0-33-16,1 9 36 16,-2 5 8-16,-1 6-7 15,1 1-1-15,1-1 11 0,-1 0-9 16,3-6-2-16,3 0-1 15,0-3 1-15,0-2-2 16,0 1-6-16,12-5 8 16,2-1-6-16,5-4 10 15,-1 0-10-15,-3 0-74 16,-2-7-63-16,-10-3-124 16</inkml:trace>
  <inkml:trace contextRef="#ctx0" brushRef="#br1" timeOffset="1.20491E6">12709 6875 613 0,'0'0'81'16,"0"0"-61"-16,0 0-40 0,0 0 4 16,0 0-66-16,83-16-309 15</inkml:trace>
  <inkml:trace contextRef="#ctx0" brushRef="#br1" timeOffset="1.20564E6">12896 7004 622 0,'0'0'159'15,"0"0"-127"-15,0 0 8 16,0 0-40-16,0 0 3 0,0 0 7 15,43-62-10-15,-25 47 0 16,-3 2 4-16,-5 5-3 16,-4 4-2-16,-4 2-1 15,-2 2-9-15,0 0 4 16,0 0-43-16,-5 14 41 16,-1 6 9-16,-1-1 19 15,4-2-7-15,3-3-12 16,0-2-4-16,3-6-8 15,12-4 17-15,4-2-5 16,5 0 1-16,1-8 7 16,1-10-2-16,-3-3-6 15,-3-2 0-15,-2 1-12 16,-6 2 12-16,-3 3-1 16,-6 3-11-16,-3 2 17 0,0 2-10 15,0 3-1-15,0 3 6 16,0 4 14-16,0 0-14 15,0 0-11-15,0 1 0 16,0 14 11-16,0 2 24 16,0 10-19-16,0 1 8 15,0 3 12-15,0-3-11 16,0 1-14-16,0-5 5 16,0-7-1-16,0-5 10 15,0-10-14-15,0-2 0 16,0 0 31-16,0-2-10 0,0-20 14 15,0-4-35-15,0-8 4 16,1 0-13-16,4 0-2 16,-1 2 11-16,-1 1-6 15,2 7 6-15,-1 6 0 16,2 6-5-16,0 8 11 16,0 2-12-16,0 2 6 15,4 0-6-15,-1 4-8 16,3 11 15-16,-1 6-1 15,-4-1 0-15,-2 2 3 16,-5 1-16-16,0-3 10 16,0 0 3-16,-2-4 11 15,-7-3-11-15,2-6-29 16,1-5-15-16,4-2-103 0,2 0-3 16</inkml:trace>
  <inkml:trace contextRef="#ctx0" brushRef="#br1" timeOffset="1.20624E6">13313 6967 295 0,'0'0'120'0,"0"0"-28"15,0 0-23-15,0 0-9 16,0 0-29-16,0 0 73 16,57 7-48-16,-37-24-20 15,0-4 1-15,-2 4-28 16,-4 0-6-16,-5 4 0 0,-5 2-1 15,-4 5 1-15,0 2-3 16,0 4-13-16,0 0 11 16,-7 0-30-16,-2 0 31 15,0 4 1-15,3 6 16 16,0 0-5-16,1 0-11 16,4 0 0-16,-1 2 23 15,2 0-21-15,0-3 11 16,0-1-13-16,0 0 6 15,9-2 1-15,2-3-7 16,1-3 0-16,0 0 27 16,4 0-11-16,-1-9 13 15,-2-2-20-15,-1 0-2 0,-6 1 20 16,-1 0-21-16,1-2-1 16,-3 0 7-16,-2-1-11 15,2 3-1-15,-1-1 0 16,-1 5 6-16,2 1-5 15,-3 1-1-15,2 4 0 16,1 0-11-16,0 0 8 16,4 0-5-16,0 4-1 15,1 7 9-15,1 3-6 16,-2 3 6-16,-1-2 0 16,-4-1-7-16,-2-1 8 15,0-2-1-15,0-3 0 0,0 0 0 16,0-7-3-1,0 1 3-15,0-2 0 0,0 0 9 16,0 0-9-16,0 0-12 16,6-8-17-16,4-9-40 15,5 0-30-15,-3 1-108 16</inkml:trace>
  <inkml:trace contextRef="#ctx0" brushRef="#br1" timeOffset="1.207E6">13873 7023 739 0,'0'0'142'0,"0"0"-93"15,0 0 19-15,0 0 7 0,0 0-63 16,0 0-11-16,12-70 11 15,3 44-8-15,1-2 7 16,2-2-11-16,0-1 4 16,-5 1 6-16,-1 4-10 15,-3 4 0-15,-4 8 4 16,-4 5 3-16,-1 5-8 16,0 3 1-16,0 1-8 15,0 0-5-15,0 0 4 16,0 0-26-16,0 8 23 15,0 9 12-15,-6 3-2 16,1 0 2-16,1 1 0 16,3-3 13-16,1-2-13 15,0-2-3-15,0-5 3 16,0 1-9-16,10-3-2 16,2-4 11-16,4 1 0 0,1-4 4 15,4 0-1-15,-1 0-3 16,0-7 7-16,-2-3-5 15,-6 1-2-15,1 1 0 16,-5 2 6-16,-5 3 0 16,-2 2-6-16,-1 1 0 15,0 0-1-15,0 0-13 16,-7 3 1-16,-8 9 7 16,1 4 12-16,1 1 8 15,4-1-10-15,5-2-4 16,2-2-1-16,2 0 1 0,0-4-4 15,0-1-7-15,9-4 11 16,9-3-3 0,2 0 12-16,0-5-18 0,-2-12 4 15,-1-3-79-15,-9-2-74 16,-8 1-102-16</inkml:trace>
  <inkml:trace contextRef="#ctx0" brushRef="#br1" timeOffset="1.20716E6">13919 6814 611 0,'0'0'95'15,"0"0"-95"-15,0 0-5 16,0 0 4-16,0 0 1 0,0 0 19 16,79 8-19-16,-43-8-29 15,1 0-133-15</inkml:trace>
  <inkml:trace contextRef="#ctx0" brushRef="#br1" timeOffset="1.20799E6">14547 6978 212 0,'0'0'283'0,"0"0"-210"15,0 0-32-15,0 0 44 16,0 0-34-16,0 0 2 16,-9 64 8-16,9-64-19 15,0 0 27-15,0-2-2 0,9-10-29 16,3-12 9-16,0-3-47 15,0-2 0-15,0 2 8 16,-3 1-5-16,-3 6-3 16,1 4 0-16,-3 6 3 15,-1 5 6-15,-1 2-9 16,1 3-26-16,-2 0 4 16,4 1-9-16,3 9 31 15,2-1 0-15,0-1 9 16,5-4-12-16,3-2 3 15,4-2 0-15,4 0 3 16,-4-3 6-16,4-10-9 16,-4-1 0-16,-4 1 0 15,-8 5-2-15,-2 2 2 16,-7 6 0-16,-1 0 4 0,0 0-4 16,0 0-17-16,0 9-7 15,-1 9 24-15,-7 3 17 16,1 1-13-16,4-3-4 15,1-4 3-15,2-3-3 16,0-5-16-16,12-6-54 16,12-1-51-16,3-1-24 15,3-15-259-15</inkml:trace>
  <inkml:trace contextRef="#ctx0" brushRef="#br1" timeOffset="1.20864E6">14962 6961 599 0,'0'0'133'16,"0"0"-44"-16,0 0-2 16,0 0-4-16,0 0-67 15,0 0-6-15,-43 13-10 16,43-9-21-16,10 0 11 16,6 0 8-16,8-3 4 15,-3-1-2-15,-3 0 0 16,-3 0-4-16,-8 0-8 15,-4-3 5-15,-3 0 7 16,0-1 0-16,0-1-12 16,-3 0 7-16,-9 3-34 15,1 1 13-15,0 1 15 0,3 0 11 16,4 0 12 0,2 0-12-16,2 8-14 0,0-1 12 15,0 0-11-15,0-1 7 16,11-2-1-16,0-3 13 15,2-1-13-15,0 0 3 16,3-2 4-16,0-12 25 16,-2-2-19-16,0-1 7 15,-3 0-2-15,-3 2-5 16,-2-1 17-16,-1 4-18 16,-4-1 9-16,1 1 23 15,-2 1-33-15,0 3 0 0,0 2 8 16,0 2 3-1,0 4-1-15,0-2-14 0,0 2 0 16,0 0-5-16,1 0 3 16,1 3-11-16,2 11 13 15,3 2 2-15,1 4 7 16,-2 1-6-16,2 0-3 16,-3-3 19-16,0-4-6 15,-2-6-18-15,0-3 7 16,0-5-2-16,1 0 11 15,4-8 2-15,7-12 16 16,0-5 7-16,0-2-35 16,-2 5-2-16,0 2-4 15,-4 8-61-15,-3 6-10 16,1 6-91-16,-7 0-117 0,0 0-142 16</inkml:trace>
  <inkml:trace contextRef="#ctx0" brushRef="#br1" timeOffset="1.20888E6">15311 6956 314 0,'0'0'193'15,"0"0"-66"-15,0 0-57 16,0 0-35-16,0 0 27 16,0 0-36-16,21-32 15 15,-21 32 9-15,1 0-16 16,-1 0-28-16,2 0-6 0,2 0 0 15,1 9 27-15,5-1-20 16,2 0 9-16,4-1-16 16,5-7 9-16,8 0-24 15,9 0-16-15,4-18-97 16,6 0-306-16</inkml:trace>
  <inkml:trace contextRef="#ctx0" brushRef="#br1" timeOffset="1.21081E6">15796 6970 662 0,'0'0'172'0,"0"0"-131"15,0 0 19-15,0 0-57 16,0 0 20-16,0 0-12 16,55-92-10-16,-33 66 24 15,-1-2-5-15,-3 1-18 16,-2 4 39-16,-7 3-35 15,-6 6 23-15,-3 4-10 16,0 8-13-16,0 2 9 16,0 0-15-16,0 0-17 0,-12 4 2 15,-7 14 15 1,-3 9 14-16,-1 1-2 0,2 2 1 16,2 0-12-1,4 2-1-15,3 0 4 0,5 1-8 16,5 0 4-16,2-4-4 15,0-3 3-15,9-6-4 16,7-8-2-16,3-6-1 16,0-6 8-16,3 0 9 15,2-7-1-15,-3-12-8 16,1-1 2-16,-3-1 2 16,-8 2-8-16,-3 1-17 15,-8 1-12-15,0 6 24 16,0 0-20-16,-7 5 0 0,-3 3 10 15,2 3-13-15,0 0 23 16,5 0-3-16,3 0 12 16,0 0-4-16,0 0 4 15,0 0-21-15,0 0 2 16,14-5 19-16,5-1 15 16,6-5-10-16,0 0-2 15,-1 0 13-15,-6 5-13 16,-6 2 1-16,-8 2 0 15,-4 2-3-15,0 0 3 16,0 0-4-16,-1 0 11 16,-11 10-9-16,-2 6 1 15,2-1 18-15,4 2-2 0,3-2-11 16,5-3-2 0,0 0-6-16,0-5 0 0,11 0-6 15,3-4 14-15,2-3-8 16,1 0 4-16,-1-2-2 15,-2-6 12-15,-3 1-14 16,-4 0 0-16,-4 4-1 16,-2-2 1-16,-1 0-5 15,0 1-9-15,0 0 4 16,0 2 7-16,-8 0-22 16,0 2 15-16,4 0 8 15,1 0 2-15,3 0 6 0,0 0-6 16,0 0-5-1,0 0 5-15,0 0-17 0,0 0 14 16,7 2-4-16,5-2 6 16,3 0 1-16,-3 0 6 15,1 0-4-15,-5 0 3 16,-4-2-2-16,-1-2-3 16,1-1 11-16,-2-3-7 15,1 1-3-15,0-2-1 16,3-1 0-16,2 0-2 15,3-2-5-15,3 2 7 16,2 3 1-16,-1 2-1 16,1 2 0-16,-2 3-11 0,-3 0 11 15,-3 0-4 1,-3 4-11-16,-2 7-3 0,-3 4 10 16,0 0 13-16,0 1-5 15,0-3 0-15,0-1 5 16,0-5 1-16,3-2-6 15,1-1 0-15,1-4 10 16,4 1-9-16,1-1 21 16,2 0-4-16,6 0-11 15,-2 0 8-15,-1-2-9 16,-1-4-6-16,1 1 7 16,-5 1 0-16,2-1-7 15,-4 0 0-15,-4-1 0 16,2 2 7-16,-3 2-7 0,-1-3 0 15,2 2 0-15,-3 1 6 16,1-4-7-16,-1 2 1 16,1 0 0-16,-1-1-2 15,2 1 2-15,-1 0 0 16,1 0 3-16,-2 1-3 16,1 0-2-16,-2 1 1 15,0 2 2-15,0-2 3 16,0 0-4-16,0-1 0 15,1-1 7-15,-1 3-6 16,0-2-1-16,0 3 10 16,0-2-7-16,0 2 5 15,0 0-8-15,0 0-4 16,0 0-5-16,2 2 1 0,-1 9 3 16,1 3 5-16,0 3 0 15,2 0 20-15,-3-2-17 16,2 1 2-16,2-3 15 15,-4-7-19-15,2 0 7 16,0-6-8-16,-3 0 4 16,3 0 7-16,2 0-10 15,5-12 9-15,2-8 1 16,3-6-5-16,-5 6-12 16,-2 3 2-16,-2 5-2 15,-3 10-7-15,0 2 11 0,-3 0-18 16,0 0-15-1,1 14 10-15,2-1 25 0,0-2 0 16,0-3 6 0,2-4-6-16,-1-3 0 0,2-1 0 15,4 0 38-15,1-1-12 16,5-11-11-16,1-4-9 16,-1 2-3-16,1 3-6 15,0 2-41-15,2 2-35 16,1 4-47-16,0 2-108 15,1 1-386-15</inkml:trace>
  <inkml:trace contextRef="#ctx0" brushRef="#br1" timeOffset="1.21169E6">16894 6856 491 0,'0'0'157'16,"0"0"-120"-16,0 0 14 15,0 0 2-15,0 0-6 16,0 0 11-16,-69 51-37 16,69-44-6-16,0 0-3 15,0-3-11-15,10-2-1 16,5-2 4-16,6 0-3 16,-2 0 21-16,1-10-22 0,-3 0-9 15,-8 3 1 1,-1-1-7-16,-6 4 15 0,-2 1-3 15,0 0 6-15,0 1-16 16,0 0 13-16,0 2 0 16,-2 0-3-16,2 0 6 15,0 0 5-15,0 0-8 16,0 0 3-16,0 0-14 16,0 0 3-16,0 0 8 15,6 5 3-15,4 1-2 16,1-3-1-16,1 0 0 15,1-3 0-15,1 0-4 16,2 0 6-16,-2-9-2 16,0-2 12-16,0 2-12 15,-1-1 0-15,1 0-6 0,0 2 6 16,-3 2-6-16,0-1 6 16,-3 4-11-16,-3 2 9 15,-4 1-25-15,1 0 3 16,-2 0 9-16,0 0 0 15,0 0 7-15,1 0 7 16,-1 0 1-16,0 0 0 16,2 0-6-16,1 0 6 15,0 0 6-15,0-1-6 16,-3 1 27-16,0 0-24 16,0 0 14-16,0 0-17 15,0 0-2-15,0 9 2 0,0 7 17 16,-5 2-7-16,-1 2 26 15,3 0-35-15,2-3 5 16,-1-4 14-16,2-4-20 16,0-4 0-16,0-3-1 15,0-1 1-15,0-1 2 16,5 0-1-16,5-6 29 16,2-10-10-16,-1-1-15 15,-1 1 5-15,0-4 7 16,-2 1-12-16,-2-1 22 15,-1 1-23-15,-2-1-4 16,0 5 13-16,-3 3 0 16,1 5-3-16,-1 6-10 15,0 1 8-15,0 0-16 16,0 4-4-16,0 14 11 0,4 5-2 16,-2-1 6-16,4-1-1 15,3-3-2-15,2-4-74 16,6-8-8-16,2-6-113 15,0 0-250-15</inkml:trace>
  <inkml:trace contextRef="#ctx0" brushRef="#br1" timeOffset="1.21189E6">17468 6757 496 0,'0'0'252'0,"0"0"-243"0,0 0-2 15,0 0 51-15,0 0-14 16,0 0 9-16,62 99-18 16,-55-67-21-16,-5 1 21 15,-2 5-33-15,0 3-2 16,-16 1-24-16,-9 1-113 16,-13-4-330-16</inkml:trace>
  <inkml:trace contextRef="#ctx0" brushRef="#br1" timeOffset="1.21728E6">12681 9385 675 0,'0'0'65'15,"0"0"-43"-15,0 0 43 16,0 0-33-16,0 0 20 16,0 0-18-16,0 0-8 15,-9 0 10-15,13 0-36 16,18 0 0-16,12 0 18 15,13 0-13-15,7-2-4 16,6 2 3-16,2-1 2 0,7 1 5 16,-2 0-11-16,-1-1 0 15,-8-2-4-15,-9 0 4 16,-10 0 0-16,-11 0-2 16,-8 2 11-16,-11 0-11 15,-5 1 2-15,-4 0 0 16,0 0 3-16,0 0 0 15,0 0 4-15,0 0-7 16,0 0 1-16,0 0-11 16,0 0 6-16,0 0-15 15,0 0 18-15,0 0-39 16,0 0-8-16,2 0-36 0,2 0 1 16,6 3 19-1,-5 0-142-15</inkml:trace>
  <inkml:trace contextRef="#ctx0" brushRef="#br1" timeOffset="1.21777E6">12869 9462 450 0,'0'0'4'0,"0"0"-3"15,116-15 42-15,-61 10-2 16,5 1-35-16,0-1 18 16,-6-3-16-16,-5 1 9 15,-9-5-17-15,-4 3 7 16,-8-2-14-16,-7-3 0 16,-10-5-185-16</inkml:trace>
  <inkml:trace contextRef="#ctx0" brushRef="#br1" timeOffset="1.21792E6">13231 9372 487 0,'0'0'0'0,"0"0"-164"16</inkml:trace>
  <inkml:trace contextRef="#ctx0" brushRef="#br1" timeOffset="1.22793E6">3927 9457 442 0,'0'0'90'0,"0"0"-14"0,0 0-28 15,0 0-5-15,0 0-8 16,0 0-1-16,0 0-11 16,-3-4-13-16,3 4 40 15,0 0-33-15,0 0-5 16,0 0 18-16,0 0-29 15,0 0 14-15,0-1-15 16,3 1 0-16,13 0-1 16,5-4 1-16,12 1 0 15,3 0 6-15,3-4-4 16,4 0 6-16,3 2-8 0,3 0 0 16,1-2-2-1,-1 4 3-15,-3-2-1 0,-1 4 0 16,-6-2 7-16,-2 3-9 15,-7 0 2-15,0-2 0 16,-5 2-3-16,-3 0 3 16,-1-3 0-16,-9 3-1 15,-3-4 9-15,-3 4-12 16,-5 0 4-16,1-1 0 16,-2 1-20-16,0 0 12 15,0-1-37-15,0 1-18 16,-2-3-115-16,-17 1-185 15</inkml:trace>
  <inkml:trace contextRef="#ctx0" brushRef="#br1" timeOffset="1.22828E6">4142 9411 432 0,'0'0'76'16,"0"0"-22"-16,0 0-22 15,0 0-3-15,0 0-21 16,0 0 23-16,88-23 47 16,-44 10-34-16,3 1-10 0,2-4-10 15,0 0-19-15,-1 1 12 16,-2 1-17-16,-1 2 0 15,1 4 4-15,-1 2 2 16,-2 3-6-16,-4 1 0 16,-6 2 6-16,-8 0-18 15,-4 0-5-15,-6 0-30 16,-6 5 32-16,-3 2-73 16,1 3-25-16,-5-9-107 15</inkml:trace>
  <inkml:trace contextRef="#ctx0" brushRef="#br1" timeOffset="1.22943E6">8525 9361 458 0,'0'0'80'16,"0"0"-77"-16,0 0-3 15,0 0 32-15,0 0-30 16,0 0 34-16,77 3-1 0,-34-3-14 16,5 0 26-1,4 0-37-15,0 0-4 0,1 0 0 16,-3 0-1-16,2 0 11 15,-1 0-16-15,-11 0 5 16,-4 0 0-16,-8 0-3 16,-7 0-2-16,-6 0 0 15,-2 0 9-15,-2 0-10 16,-2 0 1-16,-3 1-14 16,3 3 1-16,-3 4-18 15,1 0-13-15,6 1-29 16,6 0-64-16,4-3-106 15</inkml:trace>
  <inkml:trace contextRef="#ctx0" brushRef="#br1" timeOffset="1.23024E6">12146 9442 479 0,'0'0'152'16,"0"0"-95"-16,0 0-12 0,0 0-11 16,0 0-13-16,0 0 19 15,67-19-11-15,-37 14-5 16,7 1 23-16,3 4-30 15,8 0 0-15,7 0 0 16,0 0-12-16,3 0 8 16,2 0-13-16,-3 5 0 15,-2-5 11-15,-3 0-10 16,-4 0 2-16,-8 0-3 16,-5 0 4-16,-7-3 2 15,-3-2-6-15,-4 2 0 16,-9 0 8-16,-2 1-5 0,-5 1 3 15,-5 1-6 1,0 0 0-16,0 0-6 0,0 0-25 16,0 0-62-16,-15 0-92 15,-10 4-428-15</inkml:trace>
  <inkml:trace contextRef="#ctx0" brushRef="#br1" timeOffset="1.2433E6">9944 4468 298 0,'76'-31'102'15,"-90"33"-53"-15,-9 10 37 16,-4 8-60-16,-6 7 14 15,-1 6 7-15,1 8-13 16,3 10 51-16,6 12-63 16,8 6-20-16,10 4 31 15,6 5-31-15,3-1-2 16,18 4 3-16,7 1 4 16,5-3-9-16,7-7 2 0,12-8-34 15,10-11-27 1,6-14-144-16</inkml:trace>
  <inkml:trace contextRef="#ctx0" brushRef="#br1" timeOffset="1.24385E6">12065 4579 630 0,'0'0'66'0,"0"0"-9"0,0 0-5 16,0 0-3 0,0 0-49-16,0 0-9 0,4 17 9 15,19 15 11-15,10 11 39 16,4 7-50-16,0 9 6 16,-1 6 8-16,-5 4-11 15,-4 6-3-15,-8 4 9 16,-8 3-6-16,-11 3-3 15,0-3 0-15,-18-4-31 16,-15 1 17-16,-5-8-125 0,-4-16-223 16</inkml:trace>
  <inkml:trace contextRef="#ctx0" brushRef="#br1" timeOffset="1.24528E6">10102 5765 645 0,'0'0'54'0,"0"0"11"16,0 0-21-16,0 0 36 15,0 0-60-15,0 0-12 0,-24-27-8 16,24 27 6-16,0 5-12 15,2 7-2-15,12 4 8 16,5-2 0-16,6-7 4 16,9-7-4-16,8 0 9 15,10-13-6-15,12-17 10 16,11-12-13-16,6-6-56 16,-1-11-72-16,-13-6-487 15</inkml:trace>
  <inkml:trace contextRef="#ctx0" brushRef="#br1" timeOffset="1.24577E6">11613 4299 711 0,'0'0'46'16,"0"0"69"-16,0 0-115 16,0 0-8-16,0 0 4 15,0 0 8-15,3 89 53 16,6-52-45-16,5-4-2 15,0-7 33-15,7-6-34 0,2-9-6 16,8-8 18 0,9-3-11-16,11-6 37 0,9-20-35 15,4-10-11 1,1-3-1-16,-4-5-73 0,-13 5-70 16,-15 0-140-16</inkml:trace>
  <inkml:trace contextRef="#ctx0" brushRef="#br1" timeOffset="1.24655E6">10153 4189 627 0,'0'0'105'0,"0"0"-8"16,0 0-65-16,0 0-32 16,0 0-2-16,0 0 2 15,6 40 14-15,7-7-9 16,3-2 23-16,-2-1-8 15,1-4 7-15,-3-7 4 16,0-6-31-16,0-5 6 16,-3-5 24-16,5-3-26 0,8-6 43 15,12-25 9-15,15-15-46 16,12-13 20-16,6-8-30 16,-5 1-49-16,-6 4-3 15,-8 8-94-15,-20 14-67 16,-10 10-384-16</inkml:trace>
  <inkml:trace contextRef="#ctx0" brushRef="#br1" timeOffset="1.25066E6">11688 4441 64 0,'0'0'58'0,"0"0"15"16,0 0 11-16,0 0-32 16,0 0-26-16,0 0 0 15,0 0 18-15,0 0 7 16,-68-58-34-16,62 53 69 16,-1 0-78-16,1-1 27 15,2 2 11-15,1-2-35 16,0 1 25-16,1 0-14 15,1 3-19-15,-1-1 65 16,2 2-62-16,0 1 7 16,0 0-2-16,0 0-4 15,0 4-14-15,6 15-3 0,8 9 10 16,0 5 7-16,0 0-1 16,2-3-6-16,-2-6 5 15,4-3-1-15,-2-9 15 16,5-4-19-16,7-6 0 15,8-2 65-15,9-5-58 16,6-17 13-16,4-9-8 16,-2-7-7-16,-1-4 7 15,-2 0-12-15,-4 2 0 16,-3 1-26-16,-7 9 21 16,-3 6-54-16,-6 3-33 15,-5 7-110-15</inkml:trace>
  <inkml:trace contextRef="#ctx0" brushRef="#br1" timeOffset="1.25794E6">12651 7181 50 0,'0'0'66'15,"0"0"28"-15,0 0-60 16,0 0-31-16,0 0-3 16,0 0 0-16,0 0-2 15,-1 14 2-15,1-6 0 16,0-1 10-16,0-2-9 16,0-1-1-16,0-2 0 15,0-2-8-15,0 0 1 16,0 0-1-16,-2 0-38 15,-7 0-50-15,3-1 5 0,-1-1 91 16,1-1 14 0,0 1 15-16,-1 2 21 0,2-1-14 15,2 1 16-15,0 0-3 16,3 0-12-16,0 0-6 16,0 0 8-16,-2 0-12 15,2 0 52-15,0 0-37 16,0 0 14-16,0 0-7 15,0 0-46-15,0 0 12 16,0 0-12-16,13 0 8 16,7 0 34-16,7 0-33 15,4 0 11-15,4-2-1 16,1-1-19-16,-2-2 4 16,0-1-7-16,0 0 0 15,-2-2-15-15,-3 1 5 0,-3 2-46 16,-2-2-32-16,-9 3-109 15</inkml:trace>
  <inkml:trace contextRef="#ctx0" brushRef="#br1" timeOffset="1.2582E6">12690 7279 255 0,'0'0'70'0,"0"0"-51"16,0 0-13-16,0 0 46 16,0 0 12-16,0 0-55 15,91-1 2-15,-64-3-4 16,0 0-7-16,2-1-13 15,-2-4-91-15,-7-2-272 16</inkml:trace>
  <inkml:trace contextRef="#ctx0" brushRef="#br1" timeOffset="1.2584E6">12838 7296 421 0,'0'0'26'0,"0"0"-23"15,0 0-3-15,0 0 0 16,95-7-7-16,-65 6-13 16,0-2-94-16,-3-5-153 15</inkml:trace>
  <inkml:trace contextRef="#ctx0" brushRef="#br1" timeOffset="1.25958E6">10287 8100 613 0,'0'0'25'16,"0"0"-25"-16,0 0 0 0,0 0-4 16,0 0 4-16,91 4-2 15,-60-1 13-15,4-3-4 16,1 0-7-1,1 0-1-15,4 0-10 0,-2 0-48 16,-7 0-122-16</inkml:trace>
  <inkml:trace contextRef="#ctx0" brushRef="#br1" timeOffset="1.25973E6">10472 8232 304 0,'0'0'262'0,"0"0"-262"16,0 0-13-16,97-26-178 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06:53.313"/>
    </inkml:context>
    <inkml:brush xml:id="br0">
      <inkml:brushProperty name="width" value="0.05292" units="cm"/>
      <inkml:brushProperty name="height" value="0.05292" units="cm"/>
      <inkml:brushProperty name="color" value="#FF0000"/>
    </inkml:brush>
  </inkml:definitions>
  <inkml:trace contextRef="#ctx0" brushRef="#br0">22664 4906 614 0,'0'0'32'16,"0"0"-20"-16,0 0 44 15,0 0-23-15,0 0-13 16,0 0 53-16,0 0-47 15,-10-2 20-15,10 2-32 16,0 0-8-16,0 0-5 16,0 0-1-16,0-1 0 0,0-3 8 15,10-1-8-15,1-5 0 16,-1 6 0-16,-3-2 12 16,-4 4-3-16,-3 1-9 15,0 1-5-15,0 0 2 16,0 0-149-16,-5 0-197 15</inkml:trace>
  <inkml:trace contextRef="#ctx0" brushRef="#br0" timeOffset="2038.978">22524 4902 696 0,'0'0'0'0,"0"0"-30"16,0 0-2-16,0 0 32 15,0 0 19-15,0 0 42 16,-3 0-34-16,3 0 27 16,9 0 7-16,10-7-20 15,5-7 18-15,2-9-52 16,2-2 7-16,-1-6-11 15,-3-3 0-15,-2-2 6 16,-5 0-9-16,-4 0 0 16,-7 4-9-16,-5 3 9 15,-1 0-14-15,0 4-12 0,-7 4 20 16,-1 6-6-16,3 3 12 16,2 4 0-16,1 5 6 15,0-2-6-15,2 2-5 16,0-2 1-16,0 0 8 15,4-2-15-15,18-1-5 16,8-2-3-16,4 3 11 16,-1 3-14-16,-3 3 10 15,-5 1-4-15,-4 0 5 16,-8 0 11-16,-2 3-8 16,-4 6 8-16,-6 4-10 15,-1 4 10-15,0 6 0 0,0 2 33 16,-6-1-26-16,-1-2 40 15,4-2-44-15,2-1 5 16,1-2-9-16,0 0 1 16,4-5 0-16,13-1 1 15,6-3 13-15,7-8-9 16,4 0-5-16,4 0 2 16,-7-3-6-16,-9-2-15 15,-9 1 12-15,-10 4 3 16,-3 0 8-16,-2 0-11 15,-22 9 3-15,-8 21 4 16,-6 6 36-16,5 5-30 16,9-5 21-16,14-4-15 0,8-10-10 15,2-6-4-15,2-5 0 16,13-4 2-16,10-7 1 16,7 0 9-16,4-5-10 15,-1-11 0-15,-7-1 5 16,-10-1-12-16,-8-1 2 15,-9 0-19-15,-1-1 18 16,-8 3-16-16,-13 1-3 16,-4 3 2-16,0 6-2 15,2 0 24-15,8 4-5 16,7 3 6-16,5-1-8 16,3 1 8-16,0 0-9 0,0 0 6 15,0 11-4-15,6 0 7 16,10 1 0-16,6-1 14 15,8-5 15-15,6-1-19 16,4-5 2-16,5 0 9 16,-5-11-16-16,-4-9 12 15,-5 3-17-15,-4-4 0 16,-3 1 9-16,-9 0-9 16,-3 6 0-16,-9 0 7 15,-3 4-7-15,0 4-1 16,0 2-4-16,0 2 5 15,0 2-15-15,0 0 1 16,-5 5 3-16,-2 10 4 0,1 4 7 16,3 2-9-16,3-1 9 15,0-5 0-15,0-4-3 16,0-5 3-16,0-2-4 16,0-4 2-16,0 1 4 15,0-1-1-15,0 0 0 16,0 0 3-16,0 0 43 15,0 0-43-15,0 0 28 16,0-6-2-16,9-6-30 16,0-3 0-16,-2 1 0 15,-1 2 5-15,-1 1-11 16,1 3 6-16,-5 5-2 0,-1 0-6 16,0 3 2-1,0 0 2-15,0-2-12 0,-9 2-32 16,-3 0 46-16,-4 0-32 15,2 0 34-15,2 0-3 16,2 0 2-16,6 0 1 16,2 0-6-16,1 0 15 15,1 0-18-15,0 0 9 16,0 0-11-16,0 0-15 16,0 0-28-16,0 0 21 15,0 3 21-15,3 2 12 16,0-3-10-16,-2-2 10 15,-1 0 0-15,2 0 0 16,-2 0 9-16,0 0-15 16,0 0 6-16,1 0 0 0,1 0 6 15,1 0-6-15,5 0 0 16,3 0 8-16,1-8 1 16,3-1-9-16,-6-2 0 15,-3 4 5-15,-2 1 3 16,-4 5-6-16,0 1 11 15,0 0 22-15,-1 4-31 16,-16 20 5-16,-5 14 2 16,-1 16 36-16,3 6 11 15,3 3-36-15,8-7-6 16,9-13 0-16,0-14-11 16,3-9-5-16,12-11 0 0,-3-4 6 15,2-4 9-15,0-1-15 16,6-3 2-16,-1-19 20 15,2-7-16-15,-4-10-6 16,-4-5-33-16,-7 3-30 16,-4 7 46-16,-2 11-10 15,0 10 25-15,0 7-12 16,0 5 13-16,0 1-6 16,-3 0-27-16,-1 0 18 15,1 9 10-15,2 1 6 16,1 0 0-16,0 2-11 15,0-5 11-15,0 1 0 16,1-2 4-16,9 0 5 16,4-4 18-16,3-2-27 15,5 0 17-15,2-13 19 0,4-12-10 16,5-9-1-16,1-10-11 16,2-3-4-16,-1-4-15 15,-6-3 9-15,-3-1-4 16,-6 4 0-16,-7 8-7 15,-6 11-3-15,-4 13 9 16,-3 9 2-16,0 7-1 16,0 3 0-16,-6 2-6 15,-9 17 0-15,-3 14 6 16,3 6 0-16,4 6 6 0,6-4-3 16,3-1 11-1,2-7-14-15,0-7 0 0,11-4-7 16,5-8 10-16,1-2-6 15,4-7-8-15,-1-5-61 16,-3 0-11-16,-7-10-91 16,-10-13-351-16</inkml:trace>
  <inkml:trace contextRef="#ctx0" brushRef="#br0" timeOffset="2168.7237">23710 4550 680 0,'0'0'76'15,"0"0"-76"-15,0 0-25 16,0 0 9-16,0 0-10 16,0 0-89-16,79 0-365 0</inkml:trace>
  <inkml:trace contextRef="#ctx0" brushRef="#br0" timeOffset="2774.374">24221 4937 667 0,'0'0'112'16,"0"0"-98"-16,0 0 26 15,0 0 33-15,0 0-48 16,0 0-7-16,103-103-15 16,-68 62 7-16,-1-3-10 15,-7-2 0-15,-3 3 1 16,-7 6 6-16,-6 7-7 16,-8 7-1-16,-3 6-5 15,0 9 11-15,0 5-5 16,0 3 0-16,-1 0-11 15,-7 8-10-15,-3 15 5 16,0 8 16-16,3 0-5 16,8-1-1-16,0-4 6 15,11-4-7-15,5-5 10 0,2-6-3 16,3-6 0-16,1-5 2 16,5-3 2-16,1-15-4 15,1-9 0-15,-1-6 9 16,-2-2-5-16,-4 1-6 15,-3 11 2-15,-7 7 0 16,-4 9-2-16,-7 7 2 16,2 0-3-16,-3 0-2 15,0 13-10-15,0 16 15 16,-7 7 2-16,-2 7 2 16,-2-1 5-16,2-4-3 15,3-7-6-15,3-7 0 0,3-9 2 16,0-6-13-16,0-5 1 15,0-4-87-15,0 0-34 16,0-30-217-16</inkml:trace>
  <inkml:trace contextRef="#ctx0" brushRef="#br0" timeOffset="2910.3067">24546 4391 825 0,'0'0'0'0,"0"0"-180"16,0 0-153-16</inkml:trace>
  <inkml:trace contextRef="#ctx0" brushRef="#br0" timeOffset="4468.9106">25459 4459 700 0,'0'0'49'15,"0"0"-27"-15,0 0-1 16,0 0 7-16,0 0-19 0,-88-5 41 16,57 26-38-1,1 8 2-15,3 2 58 0,8 4-66 16,7 1 3-16,7-2-9 16,5-3 3-16,0-7-2 15,17-7-1-15,4-9 7 16,6-8-16-16,2 0 9 15,1-13-13-15,-3-11-1 16,-9-4-37-16,-6 0 12 16,-9 2 21-16,-3 5-10 15,0 8 27-15,-12 5-15 16,2 6 12-16,-2 2-4 16,-2 2-1-16,4 13 7 15,2 4 2-15,7 4 0 0,1-1 1 16,0-3-1-16,7-5 0 15,10-2 6-15,5-7-3 16,5-5 9-16,4 0-12 16,4-10 1-16,-2-11 12 15,2-4-13-15,-2-3 0 16,0-2 0-16,-2-5 3 16,-5-3-3-16,1-2-3 15,-5-1-13-15,-6 2 6 16,-4 4 9-16,-3 5 1 15,0 3-2-15,-3 6 2 0,-2 3 0 16,-1 3-2 0,-3 4 4-16,0 4 22 0,0 5-24 15,0-1 2-15,0 3 11 16,0 0-13-16,0 0-1 16,-4 9 0-16,-8 12 2 15,0 9-7-15,-1 9 6 16,-1 3 0-16,4 8 27 15,1 0-14-15,-1 3-12 16,5-6 1-16,2-8 16 16,3-7-19-16,0-5 1 15,8-4 0-15,6-4 10 16,1-4-9-16,3-2 0 16,0-4-1-16,3-5 7 0,0-1 5 15,0-3-12-15,1-2 0 16,2-15 12-16,3-6-7 15,-4-6-5-15,2 1 0 16,-3-4 4-16,-1-1-5 16,-3-1 1-16,0-1-10 15,-6 4-1-15,-2 3 16 16,-4 5-9-16,-3 4 4 16,-2 4 0-16,-1 4-1 15,0 4 1-15,0 5 0 16,2 1 10-16,-2 0-10 15,2 1 0-15,-2-2-11 16,0 2 25-16,1-1-19 16,-1 1 5-16,0 0 0 15,0 0 0-15,0 0 4 0,0 0-4 16,0 0 4-16,0 0-1 16,0 0 6-16,0 0-9 15,0 0 1-15,0 0-10 16,0 0 8-16,0 14 1 15,0 9 0-15,0 9 17 16,0 2 13-16,0 1-21 16,0 2-3-16,0-5 9 15,0-3-13-15,0-4 1 16,0-4 4-16,0-4-2 0,0-5 1 16,2-7-6-1,1-2 0-15,1-3-1 0,0 0 1 16,5 0 0-16,9-11 13 15,3-8-9-15,4 0-8 16,-4 3 3-16,-6 8-4 16,-5 3-2-16,-7 5 7 15,1 0-13-15,-1 0 13 16,1 9-11-16,1 6 3 16,1 3 8-16,2-2 0 15,-2-2 6-15,0-5-4 16,-1-6-3-16,0 0 2 15,-1-3 4-15,2 0 26 16,6 0-14-16,5-15 0 16,5-7 3-16,1-5-17 0,1 1-3 15,-3 2 0-15,-3 4-43 16,-2 6-12-16,-1 9-33 16,0 5-77-16,-4 0-104 15</inkml:trace>
  <inkml:trace contextRef="#ctx0" brushRef="#br0" timeOffset="5526.7125">26632 4668 795 0,'0'0'56'16,"0"0"-44"-16,0 0-24 0,0 0 21 15,0 0-9-15,0 0 15 16,-72 78-11-16,63-52 7 15,5-1-11-15,1-5 1 16,3-6 0-16,0-4-1 16,0-8 0-16,0-1-3 15,3-1 8-15,3 0 13 16,6-3-11-16,2-17-1 16,2-9-12-16,-2-4-3 15,-5 1-15-15,-7 0 16 16,-2 5-37-16,0 7 25 15,0 7 9-15,0 9 11 16,0 4-13-16,0 0 13 16,-2 2-6-16,-1 16-4 15,3 2 20-15,0 4-5 0,0-7-1 16,3-2 13-16,9-5 4 16,2-5-9-16,1-5 3 15,2 0 8-15,2-1-17 16,0-18 15-16,0-1-19 15,-1-7 4-15,3 0 0 16,-3-4-6-16,-3 4-1 16,1 2-1-16,-5 5-8 15,-4 8 8-15,-4 5 2 16,0 5 0-16,-3 2-12 0,0 0 4 16,0 0-19-1,0 0 14-15,0 4-21 0,0 9 33 16,0 1 1-1,-1-2 0-15,-4 1 0 0,4-1 0 16,-1-3 0-16,1 1-1 16,1-3 4-16,0 2 6 15,0-1-9-15,0-1 2 16,0 2 9-16,6-3-11 16,1-3 0-16,2 2 2 15,0-5 8-15,2 1-6 16,0-1 11-16,1 0-8 15,2 0 21-15,-1-6-27 16,3-3-1-16,3-5 13 16,0-3-12-16,-1-3 4 0,0-1-5 15,-2-3 0-15,-1 0 8 16,-4 2-8-16,-1 5 0 16,-4 5 0-16,-6 7 2 15,1 5-8-15,-1 0 6 16,0 0 0-16,0 6-16 15,0 14 15-15,-1 7 1 16,-5 2-6-16,3 1 15 16,0-4-8-16,3 1-1 15,0-5 0-15,0-1 16 16,0 3-16-16,0 1 0 16,3 4 17-16,-3 1-16 0,0 3 3 15,0-4-4-15,-7 2 4 16,-12-2 5-16,-4-3-9 15,-4-4 0-15,3-7-4 16,7-5-6-16,6-5-7 16,9-5-13-16,2-5 2 15,10-14 18-15,16-8-50 16,5 0 58-16,0 5 2 16,-1 2 22-16,-3 4-4 15,0 2-18-15,0 1 0 16,-3 2 10-16,1 4-10 15,-4 2-30-15,-3 4-8 16,-5 1-146-16,-8 0-323 0</inkml:trace>
  <inkml:trace contextRef="#ctx0" brushRef="#br0" timeOffset="8008.7118">22961 5792 767 0,'0'0'13'0,"0"0"5"15,0 0 15-15,0 0-7 16,0 0-18-16,-94-27 9 16,79 27 4-16,3 0-16 15,2 14 7-15,-1 9-10 16,1 8-2-16,4 3 10 15,6-1 4-15,0-6-17 16,0-8 3-16,6-7 0 16,1-7-2-16,-1-4 2 15,0-1 0-15,2 0 15 16,5-19-13-16,2-12-2 0,3-9 0 16,-1-1-22-16,-1 4 11 15,-4 7-1-15,-2 11 12 16,-6 8-5-16,-2 10-4 15,0 1 3-15,1 10-17 16,-3 22 23-16,0 13 4 16,0 13 3-16,-11 6-6 15,-7-2 7-15,3-8 2 16,-1-8-1-16,2-10-9 16,1-9 0-16,4-8 1 15,1-9 7-15,3-6-8 16,3-3 2-16,2-1 2 15,0 0-8-15,0 0-11 16,0-10-15-16,2-4 16 16,13 1-10-16,1-2 22 15,5 1-5-15,4 1 13 0,0-2-15 16,5 1 9-16,2-5 0 16,1-1 2-16,2 0-2 15,0 0 0-15,1-4 4 16,1-2 1-16,-3-4-5 15,-6 1 0-15,-5-1 0 16,-10 2-10-16,-7 0 10 16,-6-2-14-16,0 5 3 15,0 0-36-15,-6 5 27 16,-5 6-11-16,-2 3 27 16,3 7-16-16,-2 2 20 0,2 2 0 15,0 0 0-15,2 0 0 16,2 0 0-16,3 1 0 15,3 3-13-15,0 1 0 16,0 4 8-16,4 3 5 16,11-3 23-16,3-1-23 15,4 3 10-15,1-6-10 16,3-1 1-16,3-4-1 16,4 0 7-16,-1 0-7 15,3 0 8-15,-2-6-1 16,0-3-8-16,-7 1 1 15,-3 0 0-15,-8 5 13 16,-9-2-13-16,-3 3-1 16,-1 2 1-16,-2 0 16 15,0 0 8-15,0 2-24 0,-2 14 0 16,-9 3 29-16,4 6-26 16,1 0 8-16,4 1 17 15,2 3-19-15,0-4 8 16,0 1-17-16,5-4 0 15,7-4 17-15,2-2-17 16,6-4 0-16,4-6 4 16,4-4-2-16,2-2 12 15,1 0-14-15,-1-18 0 16,1 0 2-16,-1-5-2 0,-3-1 0 16,-6 1-2-1,-8 2 1-15,-6 4-9 0,-4 7 10 16,-3 3-22-16,0 4 20 15,0 3-9-15,-8 0-6 16,-3 8 15-16,0 11 2 16,2 3-3-16,1 5 0 15,2 4 3-15,6 1 26 16,0-3-23-16,0-5 18 16,3-4-8-16,9-4-12 15,4-6 13-15,1-3-14 16,8-7 5-16,7 0 26 15,3-8-30-15,7-12 1 16,-2-3 3-16,-1-5 3 16,-4 1-9-16,-9 3 1 0,-8 7-11 15,-9 7 1-15,-6 5 10 16,-3 5-11-16,0 0 8 16,0 0-9-16,-4 12 6 15,-11 12 5-15,-3 3 1 16,2 3 8-16,4-3-8 15,6-2 0-15,2-5 1 16,4-3 3-16,0-1-4 16,0-6 0-16,0-2 7 15,0-5-18-15,5-2 11 16,3-1 0-16,2 0 11 16,2 0-9-16,-2-4 8 0,1-4-10 15,-5-4-14 1,-2 3 8-16,-2-4 0 0,-2 1-19 15,0 0 19-15,0 3-24 16,-6 2 3-16,-3 4 14 16,0 3 8-16,3 0-8 15,1 7 13-15,4 9-8 16,1 4 5-16,0-3 5 16,0 0-2-16,7-2 0 15,6-8 6-15,0-2 3 16,3-5-1-16,5 0 9 15,0-5 12-15,4-12-23 16,-2-8-2-16,-1-3 2 0,2-6 6 16,-3-2-12-1,-3-5 0-15,-1-1 0 0,-3-1 12 16,-1-4-12-16,-4 4-12 16,-1 5 10-16,-2 1-4 15,1 10-2-15,-5 9 9 16,-1 8-1-16,-1 7 0 15,0 3-3-15,-1 0-23 16,-19 20 8-16,-3 13 18 16,-1 9 7-16,7 3-7 15,4 5 0-15,10-5 26 16,3-6-17-16,0-9-1 16,10-9-8-16,4-6 1 15,2-9 14-15,2-3-15 0,1-3 0 16,2-3-2-16,-4-19-65 15,-8-7-147-15</inkml:trace>
  <inkml:trace contextRef="#ctx0" brushRef="#br0" timeOffset="8146.3208">24332 5816 669 0,'0'0'0'0,"0"0"-123"16,0 0-59-16</inkml:trace>
  <inkml:trace contextRef="#ctx0" brushRef="#br0" timeOffset="8687.302">24458 6034 682 0,'0'0'32'16,"0"0"-14"-16,0 0-16 15,0 0 20-15,0 0 15 16,0 0-21-16,53-30-14 16,-38 16-2-16,0-5 0 0,1 1 11 15,-1-3-21-15,0 0 10 16,-3-4-3-16,0 5-3 15,-6 4 6-15,-2 7 0 16,-2 6 0-16,-1 3-9 16,-1 0 2-16,0 7-15 15,0 19 22-15,0 6-9 16,0 2 18-16,0 0 7 16,0-5-12-16,9-8-2 15,6-6 22-15,-1-6-13 16,3-4-6-16,3-5 1 15,2 0-1-15,8-14 7 0,3-6-12 16,-3-8-45 0,-3 1 24-16,-5 0-9 15,-6 5-2-15,-5 8 13 0,-5 8 19 16,-5 5 0-16,-1 1 0 16,0 0 0-16,0 0 15 15,2 1-9-15,1 15 37 16,1 4 3-16,5-2-17 15,0 2-1-15,6-5-24 16,4-1 2-16,8-3 6 16,6-1-12-16,4-5-2 15,5 0-64-15,-3-5-105 16</inkml:trace>
  <inkml:trace contextRef="#ctx0" brushRef="#br0" timeOffset="10101.5754">25722 6128 868 0,'0'0'33'16,"0"0"-33"-16,0 0 11 15,0 0-11-15,0 0 31 16,0 0-8-16,13-7 29 16,8-7-46-16,6-9 9 0,5-5-4 15,-3-6-7-15,3-7-2 16,-4-3-2-16,-3 1 0 15,-7 2-16-15,-9 6 3 16,-6 9 1-16,-3 9 4 16,0 10-16-16,0 7 23 15,-7 0-12-15,-4 11 2 16,-5 18-12-16,2 10 18 16,3 9 5-16,4-1 0 15,7-6-1-15,0-10-3 16,7-12-1-16,9-7 5 15,0-7 1-15,5-5-1 0,6 0 0 16,4-8 16 0,4-16-11-16,-3-8-1 15,0-8-4-15,-5-3-14 0,-4-4-1 16,-3 4 8-16,-4 9 7 16,-7 10-10-16,-3 12 20 15,-3 7 2-15,-3 5-12 16,0 0 2-16,0 7-23 15,0 20 15-15,-6 14 6 16,-6 6 34-16,0 4-17 16,-1-4 21-16,4-5-37 15,0-6 6-15,2-10 20 16,1-6-27-16,1-7 0 0,2-7 4 16,2-3 6-1,1-3-10-15,0 0 0 0,0 0 0 16,1-12-16-16,16-10 12 15,3 2-26-15,1 3 27 16,-4 6 3-16,-6 7 0 16,-3 3 0-16,0 1 2 15,-1 0-16-15,5 0 14 16,2 0 0-16,2 0-1 16,2 4 7-16,7-3-3 15,2-1-3-15,3 0 9 16,0 0-3-16,-1-11-6 15,-2 0 0-15,-5-3-3 16,-3 1 3-16,-9 1-6 16,-6 5 4-16,-4 0-6 0,0 6-3 15,0 1 11-15,0 0-21 16,-4 1 18-16,-6 13-7 16,2-2 9-16,0 3-1 15,4 3 2-15,1-2 0 16,0 1 0-16,3-6-1 15,0 1-11-15,0-4 12 16,0-2 0-16,0-3-2 16,3 0 4-16,6-3-4 15,3 0 2-15,4 0 0 16,3-10 7-16,3-6-7 16,-2-2-2-16,3-2-2 0,-2 0 8 15,0 2-15-15,-2 5 11 16,-4 4-3-16,-6 2-2 15,-3 6 5-15,-3 1-15 16,-2 0 13-16,2 4-3 16,0 9-2-16,-1 0 7 15,1 4 0-15,-3 0 11 16,1 0-11-16,-1-3 0 16,0-2-2-16,0-2 14 15,0-2-29-15,0-4 17 0,0-1-67 16,0-1 31-1,2-2-30-15,2 0 66 16,5 2 1-16,0-1 13 0,2 1 30 16,2 2-15-16,1-1-16 15,3-3 31-15,3 5-44 16,4-2 0-16,1 2-1 16,0-3-60-16,-7 0-18 15,-6-2-417-15</inkml:trace>
  <inkml:trace contextRef="#ctx0" brushRef="#br0" timeOffset="11352.9684">27270 6244 801 0,'0'0'34'0,"0"0"-8"16,0 0-26-16,0 0 0 16,0 0-4-16,78-81 4 15,-45 50-4-15,-1-2-1 16,-3-3 10-16,-9 2-12 16,-6 2 7-16,-8 5 0 0,-6 8-12 15,0 7 12-15,0 7 0 16,-10 5 0-16,-8 7-7 15,0 15 7-15,-2 7 0 16,7 5 1-16,1-1 7 16,11-3-8-16,1-9 0 15,0-3 3-15,10-5 1 16,6-6 4-16,4-3-8 16,5-4 4-16,3 0 12 15,4-11-13-15,0-10-3 16,1-3 9-16,-3-7-2 15,-2-6-3-15,-2-8-4 0,-5-4 8 16,-2 1 1 0,-4 1-9-16,0 4 0 0,-3 2-4 15,0 2 9-15,-3 3-2 16,-2 9-3-16,-1 6 0 16,-2 9 26-16,-2 7-19 15,0 2-2-15,-2 3-5 16,0 0 6-16,0 0-14 15,0 8-10-15,0 13 18 16,0 6-4-16,-4 5 7 16,-4 3-3-16,2 0 0 15,1 3 8-15,2 4-2 16,3-1-6-16,0-5 0 0,0-4 5 16,5-8-5-1,7-4 0-15,4-6 0 0,1-6 12 16,1-5-13-16,2-3 1 15,1 0 0-15,2-16 15 16,-1-6-15-16,-2-5 0 16,-1-5 3-16,-3-4 2 15,-2 2 3-15,-4 3-8 16,2 7 1-16,-6 7-9 16,-3 10 8-16,0 4 0 15,-3 3-3-15,0 0 4 16,2 0-3-16,1 0-8 15,2 5 10-15,0 12-19 16,-4 5 17-16,1 7 2 16,-2 5 7-16,0 0-2 0,-3 2-4 15,-7-2-1 1,-1-3 7-16,2-2-1 0,-1-7-6 16,5-5 0-16,2-5-3 15,2-3 13-15,1-6-10 16,0-3 0-16,0 0 0 15,0 0 0-15,0 0 1 16,0 0-1-16,0 0 24 16,9-10-21-16,2-3 6 15,-1-1-9-15,0-2 0 16,2-2-7-16,0-4 7 16,-2-3-45-16,-7-6-22 0,-3-6-54 15,0-10-219-15</inkml:trace>
  <inkml:trace contextRef="#ctx0" brushRef="#br0" timeOffset="11527.6587">27755 5724 624 0,'0'0'0'0,"0"0"-52"16,0 0-51-16,100 0-104 0</inkml:trace>
  <inkml:trace contextRef="#ctx0" brushRef="#br0" timeOffset="16418.3395">24182 7867 283 0,'0'0'383'0,"0"0"-340"15,0 0 11-15,0 0-17 0,0 0-1 16,0 0 25-16,0 0-49 15,2-4-8-15,1 11 1 16,0 13 1-16,0 6 57 16,-1 3-54-16,-2 4-4 15,0 4 31-15,0 1-34 16,0 4 13-16,0 1-8 16,-7-3 6-16,3-5-2 15,-1-8-11-15,0-5 0 16,2-8 0-16,1-4 0 15,2-7-5-15,-1-3-21 16,-2 0-42-16,-5-10 18 0,-6-19-130 16,-8-14-457-16</inkml:trace>
  <inkml:trace contextRef="#ctx0" brushRef="#br0" timeOffset="16692.9457">23989 8020 694 0,'0'0'50'16,"0"0"-50"-16,0 0 0 16,0 0 0-16,0 0 60 15,8 82-31-15,-3-51 2 16,1 4 15-16,2-4-9 16,2-1-6-16,3-5-25 0,4-5 1 15,2-8 6-15,5-5-5 16,3-7-8-16,7 0 0 15,5-8 7-15,10-14-1 16,6-6-6-16,-1-3-40 16,-2 3 32-16,-6 3-59 15,-11 10-41-15,-14 7-13 16,-12 4-239-16</inkml:trace>
  <inkml:trace contextRef="#ctx0" brushRef="#br0" timeOffset="17570.2011">23085 9188 703 0,'0'0'101'16,"0"0"-89"-16,0 0 15 0,0 0-2 15,0 0-14 1,-81 27 40-16,50 5-39 0,3 7 8 15,2 6 32-15,7 1-48 16,5-4-4-16,7-5 2 16,5-9 8-16,2-6-20 15,0-8 7-15,5-6-7 16,7-7-14-16,4-1 23 16,2-6-8-16,5-16 0 15,-1-7 2-15,-5-3 3 16,-4 1-31-16,-4 4 20 15,-3 8-2-15,-2 5-24 0,-2 6-16 16,-2 6 53 0,0 2-43-16,0 0 13 0,0 0-47 15,0 4-76-15,0 4 101 16,-6-3-249-16</inkml:trace>
  <inkml:trace contextRef="#ctx0" brushRef="#br0" timeOffset="18530.0929">23022 9201 682 0,'0'0'54'0,"0"0"-43"16,0 0-9-16,0 0 11 16,-81 22 8-16,56 10-2 15,0 7 26-15,4 6-23 16,6-2 27-16,6-3-34 0,9-5-13 15,0-6 5 1,6-9-6-16,16-8-1 0,4-12 0 16,7 0-17-16,2-15 17 15,0-9-37-15,-4-5 4 16,-7-1 24-16,-8-1-12 16,-8 0 16-16,-8 3-4 15,0 1-10-15,-3 5 11 16,-11 2-9-16,1 8 5 15,4 4 9-15,3 5-4 16,1 3 0-16,1 0 7 16,-2 9-2-16,2 12-12 15,-1 7 14-15,4 5 0 16,1-1 2-16,0-3 3 16,1-5-4-16,12-10-1 0,0-7 3 15,0-6-10-15,8-1 7 16,3-8 0-16,5-15-4 15,6-7 4-15,-2-2-2 16,-2-1-4-16,-1 11 6 16,-6 7-1-16,-4 6 1 15,-3 8 0-15,-6 1-5 16,-1 0 3-16,-7 19-1 16,-3 10-4-16,0 6 14 15,0 2 18-15,-8-6-25 16,0-3 0-16,2-9 15 15,1-8-15-15,3-7 0 0,2-4 0 16,0 0 4-16,0 0-14 16,16-19 10-16,6-7 0 15,3-3-14-15,0-1 12 16,1 2 2-16,1-3 5 16,0 3 1-16,1-2 10 15,-1 0-15-15,-2 3-1 16,-1-3 22-16,0 2-18 15,-6-3 8-15,0 1-12 16,-6 4 7-16,-6 2 37 16,-1 9-22-16,-5 7 1 15,0 5 29-15,0 3-39 16,0 3-13-16,-11 22-4 16,-3 13 4-16,1 7 23 15,10 5-21-15,3-3 1 0,0-3 10 16,19-5-13-16,8-7-5 15,3-14-52-15,3-13-51 16,1-5-9-16,-7-23-243 16</inkml:trace>
  <inkml:trace contextRef="#ctx0" brushRef="#br0" timeOffset="18698.8158">23564 9148 43 0,'0'0'771'0,"0"0"-771"0,0 0 20 16,89 0-40-16,-50 0 20 15,1 0-31-15,-4 3-78 16,-6 0-169-16</inkml:trace>
  <inkml:trace contextRef="#ctx0" brushRef="#br0" timeOffset="19777.0426">24328 9460 762 0,'0'0'63'0,"0"0"-53"15,0 0 7-15,0 0-9 16,0 0-8-16,78-90 0 15,-58 59 5-15,-2-3-14 16,-2 2 9-16,-2 2 0 16,-3 5-9-16,-5 8 6 15,-4 9-4-15,-2 6 3 16,0 2-26-16,0 2 29 16,-15 18-36-16,-5 5 37 15,0 3-10-15,5 5 20 16,4-3-11-16,5-1 1 0,6-4 0 15,0-3 3 1,0-4-1-16,11-5-2 0,7-5 4 16,2-5-1-16,3-3 7 15,2 0-10-15,1 0 2 16,0-7 10-16,1-5-12 16,-3-5 0-16,-1 0 1 15,1-7 0-15,-1 0-2 16,1-3 1-16,-3-6 0 15,3-1 7-15,-3-3-7 16,-2-1 0-16,-1-1 4 16,-2 0 8-16,-2 0-7 15,-2 3-5-15,0 2 0 16,-3 8-7-16,-5 6 24 16,-1 7-17-16,-1 4 17 0,-2 5-8 15,0 3 15 1,0-1-24-16,0 2 0 0,0 0-19 15,0 0 12-15,-3 13 7 16,-8 9-8-16,-2 9 21 16,-5 7-6-16,-1 8 1 15,1 0-7-15,1 5 53 16,5-5-51-16,9-5 1 16,3-11 12-16,0-12-11 15,12-8-7-15,9-7 2 16,7-3 0-16,7-11 6 15,-1-12-6-15,-3-4-98 0,-10-4-32 16,-13 2-306 0</inkml:trace>
  <inkml:trace contextRef="#ctx0" brushRef="#br0" timeOffset="19935.593">24730 9082 483 0,'0'0'210'0,"0"0"-210"15,0 0-42-15,0 0-176 16</inkml:trace>
  <inkml:trace contextRef="#ctx0" brushRef="#br0" timeOffset="21668.8528">25240 9457 840 0,'0'0'12'0,"0"0"-12"16,0 0 0-16,94-17-13 15,-57-4 8-15,-1-8-17 16,-1-8-18-16,-6-6-26 16,-6-9 20-16,-8 1 3 15,-8 1 1-15,-7 3 34 16,0-1-18-16,-18 1 26 16,0 10 56-16,3 6-47 0,6 15 57 15,4 7-8-15,3 5-55 16,2 4 14-16,0 0-17 15,0 0-16-15,0 9 11 16,0 8 5-16,0 9 11 16,2 6 21-16,-2 5-10 15,0 3 47-15,0 2-41 16,-5 2 19-16,-4-2-10 16,0 0-35-16,-3-6 34 15,5-8-36-15,1-7 4 16,3-11-6-16,3-5 2 15,0-5 0-15,0 0-1 0,0 0 14 16,4-8-23-16,17-14 10 16,10-7-37-16,7-6 18 15,-4 7-53-15,-9 9 42 16,-10 10 30-16,-4 8 0 16,-7 1-3-16,1 0 3 15,1 5 0-15,-3 10 13 16,0 4-10-16,0 4 4 15,1-4 10-15,2 1-7 16,3-6-6-16,0-3-4 16,6-4 0-16,-2-4 3 15,5-3-3-15,0 0-7 16,0 0 6-16,-6 0-30 16,-3 0 28-16,-8 0-3 0,-1 0-9 15,0 0 4-15,0 0-6 16,0 13 17-16,-3 1-11 15,2 3 25-15,1-3-10 16,0-3-4-16,3 0 8 16,10-5 3-16,8-1-6 15,4-4-5-15,4-1 6 16,1 0 1-16,-6-7-14 16,-3-6 5-16,-8-1 0 15,-7-1-26-15,-5-1 21 16,-1-1-26-16,-4 3-21 0,-14 3-23 15,-4 3 17-15,2 8 39 16,1 0 21-16,4 0 57 16,2 11-52-16,6-2 1 15,7 1 15-15,0-1-15 16,2-1 26-16,13-2-11 16,4-2-11-16,4-4 36 15,0 0-44-15,2 0-2 16,-2-3 6-16,1-11 9 15,3-6-9-15,-2-4-6 16,2-4 1-16,-3-2 10 16,-3-4-11-16,-2 3 0 15,-4-4 2-15,0 1 11 16,-7 4-15-16,-2 1 2 16,-3 9 0-16,-2 6-3 0,-1 7 4 15,0 6-1 1,0 1 0-16,0 0-5 0,0 5-3 15,0 16 6-15,-7 9 2 16,-6 4 43-16,2 2-39 16,5 1-4-16,3-1 2 15,3-2 11-15,0-5-13 16,0-5 0-16,10-8 0 16,8-6-3-16,4-7 3 15,3-3 0-15,3 0 2 16,0-5 9-16,-1-6-10 15,-2 1-1-15,-3 0 0 16,-3 0 3-16,0 1-3 0,-4-1 0 16,0 0 8-16,-3 3-7 15,-4 4-1-15,-5-1 0 16,-1 4 2-16,-2 0 2 16,0 0-4-16,0 0 0 15,-9 14-6-15,-9 13 15 16,-6 5-4-16,1 8-5 15,0-3 0-15,5 1 3 16,5-4 0-16,2-4-3 16,7-4 0-16,4-5 9 15,0-6-15-15,0-4 6 16,4-3 0-16,10-3 1 0,4-5 14 16,4 0-15-16,2 0 12 15,3-14-7-15,-3-8 10 16,0-5-15-16,1-9 0 15,-3-3 8-15,-4-7-8 16,-3-7 0-16,-4-5-8 16,-4-1 14-16,-1 0-15 15,-3 7-10-15,0 15 19 16,-2 12-3-16,1 13 8 16,-2 9-5-16,0 3 0 15,0 0 1-15,0 17-2 16,0 10-18-16,0 11 19 15,0 6-1-15,0 4 1 16,0 5-15-16,0-2-89 0,6-5-39 16,3-12-415-16</inkml:trace>
  <inkml:trace contextRef="#ctx0" brushRef="#br0" timeOffset="23090.4185">27109 9319 587 0,'0'0'90'0,"0"0"-77"16,0 0-2-16,0 0 21 16,0 0 7-16,0 0 8 15,16-3-35-15,9-16 38 16,7-5-50-16,5-8 0 15,-2-2 2-15,-2-2 1 16,-4-1-3-16,-3 0-6 16,-10 3-6-16,-10 0-2 15,-6 7 6-15,0 6 8 16,-7 9-10-16,-10 9 7 0,-8 3-9 16,-5 10-11-1,-4 18 23-15,-6 10 0 0,1 14 3 16,-2 16 8-16,4 11 45 15,2 4-56-15,10-4 12 16,9-10 10-16,12-10-4 16,4-12 14-16,0-8-27 15,12-8 2-15,5-9-1 16,7-7-3-16,3-10-3 16,0-5 1-16,3 0 8 15,-3-13 3-15,-3-5-12 16,-7-5-12-16,-5-3 10 15,-4-3-30-15,-2-5-29 0,-6 2 42 16,0 3-64-16,0 4 64 16,0 11 8-16,-3 5 11 15,2 4 16-15,1 3-5 16,0 2-6-16,0 0 1 16,0-3 1-16,0 0 6 15,14-3-13-15,11-5 0 16,7 0 8-16,2-3-5 15,4 0-3-15,-4-2 0 16,-3 2 10-16,-5 1-10 16,-9 3 0-16,-8 4 0 15,-7 1 18-15,-2 3-6 16,0 2 5-16,-2 0-17 16,-14 4 10-16,-2 8-19 0,-4 8 9 15,0 6 0-15,2 3 6 16,4 3-3-16,4-3-3 15,7-6 6-15,5-5 4 16,0-5-3-16,3-4-7 16,11-4 0-16,5-5 7 15,1 0-1-15,0-1-4 16,1-12 6-16,-4-2-7 16,-6-3 14-16,-5-1-15 15,-1 1 2-15,-5-1-18 16,0 5 15-16,0 2-16 15,0 0 7-15,0 8-4 0,-2 1 9 16,1 1 5 0,1 2 0-16,0 0-11 0,0 0 7 15,0 0-8-15,0 0-2 16,0 5 14-16,4 3-6 16,6 0 6-16,1 1 0 15,3-1-7-15,4-5 7 16,-2 2 0-16,3-4 1 15,1-1 6-15,-1 0-14 16,5-9 3-16,3-10-37 16,0-3 6-16,-2 3-56 15,-1 1 3-15,-8 4 35 16,-5 5 52-16,-4 6-2 0,-5 3 3 16,-2 0 0-1,1 4 14-15,2 15 61 0,0 4-32 16,3 1 13-16,7 1-34 15,1-4 31-15,10-2-28 16,6-6-13-16,4-7 21 16,6-3-29-16,5-3 14 15,0 0-16-15,1-12-2 16,-3-4-12-16,-1-2-86 16,-6-6-101-16,-11-3-288 15</inkml:trace>
  <inkml:trace contextRef="#ctx0" brushRef="#br0" timeOffset="24306.5801">22571 10918 577 0,'0'0'300'0,"0"0"-220"0,0 0-80 16,0 0 0-16,0 0 32 15,0 0-31-15,53-21 10 16,-19 4 3-16,3-3-5 16,-1-4-8-16,0-2-1 15,-2-2 0-15,-7 0-10 16,-6 1 3-16,-13 3-37 16,-8 3 38-16,0 6-39 15,0 3-7-15,-2 6 25 16,-2 6 21-16,0 0-6 15,3 2 0-15,-3 15 10 0,4 5-11 16,0 6 13-16,0 1 0 16,2 0-3-16,11-5 19 15,4-5-15-15,0-5-1 16,2-5 0-16,4-8 9 16,2-1-7-16,7-4-2 15,4-13 0-15,0-5 6 16,2-5 4-16,-2-5-10 15,-1-2-12-15,-3 1 2 16,-5-1-17-16,-8 5 6 16,-6 3 8-16,-4 6 10 15,-4 6 3-15,-1 8 0 16,-4 4-3-16,2 2-9 16,-2 0 12-16,0 0 0 0,0 0-3 15,0 3 11 1,0 12 2-16,0 4-7 0,0 7 5 15,0 3 32-15,0 7-21 16,-2 3 14-16,-2 2 4 16,1-2-13-16,1-3 37 15,2-6-53-15,0-6-4 16,0-7 23-16,0-6-25 16,8-5 4-16,1-6-6 15,4 0 6-15,5 0 30 16,7-17-25-16,5-9-10 15,5-6 3-15,-1-4-4 0,0-3-32 16,-4 5-38-16,-5 7-58 16,-4 11 17-16,-10 11-133 15,-7 5 25-15</inkml:trace>
  <inkml:trace contextRef="#ctx0" brushRef="#br0" timeOffset="25212.8628">23553 10843 389 0,'0'0'100'15,"0"0"11"-15,0 0-33 16,0 0-34-16,0 0-4 16,0 0 35-16,67 35-33 15,-40-35-10-15,3-13 14 16,0-2-43-16,-2-3-2 16,-3-2-1-16,-2-3 1 0,-2 2-13 15,-7 2 12-15,-6 5 0 16,-5 6-21-16,-3 5 21 15,0 3-12-15,0 0 8 16,0 3-25-16,-9 13 25 16,-4 5 4-16,2 4 0 15,5 0-9-15,2 0 12 16,1-1-3-16,3-7 0 16,0-3 17-16,6-5-25 15,6-4 8-15,4-4 0 16,1-1 24-16,5 0-12 0,5-12-5 15,1-7-7 1,0-6-7-16,4 1 0 0,-3-2-33 16,1 3-22-16,-1 4 47 15,-8 5-42-15,-7 8 49 16,-6 5 3-16,-6 1-11 16,-2 0 14-16,0 7-13 15,0 10 15-15,0 1 56 16,-3 3-33-16,3 0 10 15,0 1 13-15,0-4-37 16,0-2 15-16,13-4-18 16,5-3-2-16,4-4 30 15,1-5-28-15,4 0-2 16,2 0-1-16,3-15 11 16,2-4-14-16,-1-2 0 15,-2-3 0-15,-8 0-6 0,-7 3-2 16,-7 1-7-16,-8 9 14 15,-1 6-7-15,0 3 2 16,0 2 6-16,0 0 0 16,0 5-16-16,-6 10 16 15,3 3 0-15,2 2-2 16,1-3 7-16,0 0-5 16,0-2 0-16,0-1 0 15,7-2 2-15,2-3-2 16,3-1 0-16,-1 1-2 15,-2 2 8-15,-1 3-12 0,-5 6 2 16,-3 7 4 0,0 6 29-16,-7 2-29 0,-17 2 0 15,-4 2 6-15,-4-4 2 16,4-2-16-16,7-10-1 16,11-10 9-16,5-7-21 15,5-6 26-15,0 0-5 16,3-15 45-16,12-5-42 15,8-2 21-15,2-2-3 16,5 3-20-16,3 1 29 16,0 1-30-16,-5 2 0 15,-3 3-3-15,-1 1 3 16,-4 4-3-16,-1 3-51 16,-7 0-102-16,-8 0-127 15</inkml:trace>
  <inkml:trace contextRef="#ctx0" brushRef="#br0" timeOffset="27552.8557">25145 11042 791 0,'0'0'95'16,"0"0"-83"-16,0 0-4 16,0 0-8-16,0 0 0 0,94-31-3 15,-60 6 9-15,0-3 7 16,0-4-13-16,-2-2 0 16,-5 0-1-16,-8 2 6 15,-1 0-5-15,-6 11 0 16,-2 4 0-16,-2 7-4 15,-2 5 4-15,0 2 0 16,1 3-9-16,-1 0 9 16,2 0-2-16,-2 0 2 15,4 8-4-15,-6 6-4 16,-1 6 16-16,-3 10-2 0,0-1 34 16,0 7-30-1,-10-3 7-15,-3-2-17 0,-1-6 12 16,2-7-9-16,6-5-3 15,3-7 0-15,0-6 8 16,3 0-8-16,0 0 0 16,0-2 0-16,0-16-28 15,11-6 0-15,4 3-8 16,-5 7 36-16,-1 6-15 16,0 8 10-16,-2 0 4 15,3 0-1-15,4 0 4 16,1 3-3-16,3 2 1 0,3 1 0 15,9-4 35 1,7-2-21-16,6 0-10 0,7-2-4 16,-5-9 15-16,-4-5-11 15,-4-2-4-15,-7 2-15 16,-10 2 10-16,-8 4-20 16,-8 3 25-16,-4 7-5 15,0 0-35-15,-3 0 22 16,-13 11-17-16,-2 9 35 15,-2 2-8-15,7 3 15 16,-2 0-7-16,9-3 11 16,5-4 1-16,1-2 16 15,0-3-28-15,4-4 1 16,11-4 4-16,5-4 3 16,2-1-2-16,1 0-6 0,3 0 12 15,-2-9-7-15,-3-4-5 16,-6 1-19-16,-6-2 5 15,-6-1 8-15,-3-1-26 16,0 3 3-16,-2 0-53 16,-10 1 55-16,0 3-96 15,2 3 29-15,1 4 71 16,6 2 23-16,0 0 0 16,1 0 14-16,2 2 27 15,0 4-4-15,0 2-13 16,11-2 10-16,4 2 20 15,0-5-49-15,3-2 17 16,4-1 14-16,3 0-29 0,1-3 25 16,4-9-32-16,-2-2 7 15,-1 0 2-15,-3-2-7 16,-5 2-2-16,-6 3 0 16,-3 4 9-16,-9 2-14 15,-1 5 5-15,0 0-6 16,0 0-12-16,-14 6 18 15,-3 8 0-15,0 4-3 16,1 0 17-16,4 4-16 16,1-1 2-16,1-1 0 15,5-4 22-15,4 0-22 16,1-2 0-16,0-5-3 0,0-2 15 16,1-3 13-1,9-1-25-15,0-3 8 0,2 0 19 16,1 0-26-16,-2-1-1 15,-1-7 5-15,-1 1 10 16,-3 0-7-16,-2 1-5 16,1-1-3-16,-4 0 26 15,1-4-26-15,1 0 0 16,-1 0 0-16,1-3 12 16,1 0-20-16,0 2 8 15,1 1 0-15,-2 1-19 16,0 4 16-16,-2 3 3 0,-1 2-3 15,0 1 12 1,0 0-21-16,0 0 12 0,0 0 0 16,0 0-13-16,0 0 9 15,0 0-12-15,0 0 10 16,0 0 3-16,3 0-3 16,3-7 6-16,3-4 0 15,-3-3 23-15,-1 0-23 16,-2-3 0-16,-2 5 13 15,1-1-9-15,-2 0 4 16,1-2-8-16,-1 0 0 16,2-4 6-16,-1-1-6 15,1-4 0-15,-1-1-8 16,2 0 14-16,-3-3-10 16,0 2 4-16,1 4-3 0,-1 5-16 15,0 5 19-15,0 5 0 16,2 3 6-16,-2 3 0 15,0 1-12-15,0 0 5 16,0 10-2-16,0 15-16 16,0 3 38-16,0 9-18 15,-6 1 26-15,-1 4-20 16,-1 1 22-16,4 1-29 16,-1-1 13-16,2-2 8 15,3-6-14-15,0-5-7 16,4-6 7-16,22-4 1 15,7-6-1-15,6-3-7 0,1-6 9 16,-3-4 0 0,-3-1-2-16,-4 0-7 0,-4-12 6 15,-1-5-4-15,-3-2 2 16,-2-5-4-16,-5-3 0 16,-2-1 6-16,-3-1-6 15,-3 4-20-15,-3 5 20 16,-2 9-15-16,-1 5 9 15,-1 5-5-15,0 1 5 16,0 0-16-16,0 0-1 16,0 6 7-16,-1 11 8 15,-5 0 16-15,1 7-14 16,2 0 6-16,1-2 0 16,2 0 44-16,0-2-40 15,0-1 0-15,0-7 15 0,3 1-19 16,7-7 6-16,1-1-6 15,3-2 0-15,4-3 7 16,1 0-7-16,3 0-25 16,2 0-36-16,-3-10-78 15,-3-5-217-15</inkml:trace>
  <inkml:trace contextRef="#ctx0" brushRef="#br0" timeOffset="29008.7519">27142 11015 765 0,'0'0'43'0,"0"0"-43"16,0 0 0-16,0 0-6 15,80-23 18-15,-48 6-15 16,2-6 3-16,3-6 0 16,-1-2 1-16,-3-6 5 15,-4-5-12-15,-6-3 5 16,-5 1-48-16,-6 7 48 15,-6 14-20-15,-4 8 21 0,-2 13 23 16,0 2-23-16,0 4-16 16,-15 16 11-16,-3 10 10 15,-2 6-10-15,1 6 5 16,4-2 0-16,3-1 8 16,8-9-2-16,4-8-6 15,0-9 0-15,0-5 6 16,9-3 12-16,5-5-18 15,5 0 0-15,6-1 8 16,3-15-8-16,3-6 0 16,-1-7-1-16,2-3-15 15,-6 1 7-15,-2 1-4 16,-7 7 13-16,-6 9 3 16,-6 8 6-16,-5 6-2 15,0 0-7-15,0 0-10 0,0 20 10 16,0 8 3-16,-12 8 31 15,-3 3 25-15,0 3-42 16,-3-1 2-16,2-4 26 16,3-3-33-16,0-6 26 15,5-9-38-15,5-7 5 16,0-4-3-16,3-8-2 16,0 0 0-16,0 0-7 15,3 0 16-15,16-15-18 16,9-4-7-16,2-2-56 0,-5 5 48 15,-2 8-4 1,-7 5 16-16,-2 1 4 0,-1 2 13 16,-5 0-8-16,1 0 3 15,-1 0 0-15,0 0 9 16,1 2-8-16,-1 1-1 16,0-2 3-16,1 0 3 15,-1-1 3-15,0 0-9 16,-1 0 0-16,-4 0 5 15,-2 0-5-15,-1 0 0 16,0 0-10-16,0 4-7 16,0 5-6-16,-6 7 22 15,-4 3 2-15,-1 2 18 16,2 1-11-16,5-2 16 16,0-3-24-16,4-4 10 0,0-5-8 15,4-2-2-15,11-4 0 16,7-2 9-16,3 0-9 15,1-8 0-15,-5-5 0 16,-2-1-20-16,-8-3 11 16,-7 3-22-16,-4 4 6 15,0 1 16-15,0 8-14 16,-7 1 16-16,-2 0 5 16,-5 0-13-16,5 0 3 15,3 6 12-15,5-2 0 16,-1-1 5-16,2-1 5 15,0 0-10-15,0-2 19 0,11 0-1 16,2 0 40-16,7 0-41 16,-1-14-16-16,2-3 62 15,3-3-62-15,0-7 0 16,-1 0 9-16,-4 0-7 16,-3-3-6-16,-4-1 3 15,-2 0 0-15,-2 4-11 16,-4 8 11-16,-1 9 0 15,-3 8-2-15,0 2-1 16,0 0-2-16,0 12-13 16,-1 7 18-16,-5 6 8 15,3 2-8-15,0-1 0 16,3-4 15-16,0-5-14 0,1-5 1 16,10-2-2-1,2-6 0-15,-1-2-8 0,-1-2 8 16,-1 0-50-16,-6-14-61 15,-4-10-289-15</inkml:trace>
  <inkml:trace contextRef="#ctx0" brushRef="#br0" timeOffset="30269.0066">27472 10786 623 0,'0'0'0'15,"0"0"0"-15,0 0-29 16,0 0 17-16,0 0 12 15,0 0-19-15,29 7 16 0,-26-7-144 16</inkml:trace>
  <inkml:trace contextRef="#ctx0" brushRef="#br0" timeOffset="31234.4208">22830 11875 582 0,'0'0'40'0,"0"0"2"16,0 0 21-16,0 0-15 16,76-73 14-16,-58 56-36 15,4-8-25-15,2-1 26 16,0-6-27-16,4-3 0 15,-1-6 12-15,3-3 0 0,-3-2-14 16,0 0 2-16,-4 3 0 16,-6 4-4-16,-4 12 4 15,-7 10 0-15,-4 9-11 16,-2 7 13-16,0 1-4 16,0 0-41-16,-11 13 36 15,-10 9-15-15,-5 10 22 16,-3 9 0-16,4 2 13 15,4 5 5-15,3-1 28 16,7-5-40-16,5-6-3 16,6-5 37-16,0-9-40 15,0-7 0-15,11-5-2 16,3-3 19-16,3-3-22 16,6-4 5-16,3 0-26 15,0-14-21-15,-2-10-117 0,-11-7-229 16</inkml:trace>
  <inkml:trace contextRef="#ctx0" brushRef="#br0" timeOffset="31393.8805">23040 11585 602 0,'0'0'128'0,"0"0"-128"16,0 0-50-16,0 0 2 0,0 0-60 15,99 23 19 1,-73-18-247-16</inkml:trace>
  <inkml:trace contextRef="#ctx0" brushRef="#br0" timeOffset="32376.6208">23277 11900 677 0,'0'0'108'0,"0"0"-108"16,0 0-28-16,0 0 19 15,0 0 18-15,0 0-6 16,75 1-3-16,-56-6 2 0,-4-2 5 16,-2 1-7-16,-6-5 0 15,-3 0-13-15,-2-4 14 16,1-6-2-16,0-3-10 15,1-3-30-15,0-4 9 16,4-2-47-16,2 2-94 16,7 0-21-16,3 8 90 15,0 7 104-15,2 5 15 16,2 5-3-16,-3 3 43 16,2 0-1-16,-3 3 14 15,-3 0 29-15,-4 0-79 16,-5 9-16-16,-4 4 24 15,-4 4 34-15,0 4 27 0,0 4-33 16,-6 6-34 0,2-1 36-16,2 1-33 0,2-4 1 15,0-5 7-15,8-5-29 16,8-8 25-16,5-6-25 16,6-3-2-16,6-1 36 15,4-17-36-15,3-4-5 16,-3-5-13-16,-7-2-38 15,-6 0 55-15,-9 2-12 16,-6 1-8-16,-6 8 15 16,-3 6-20-16,0 8 26 15,0 4-1-15,0 0-24 0,0 5 14 16,-7 10 7 0,1 5 4-16,1 2 22 15,4 0-14-15,1-4 2 0,0-5 29 16,0-2-38-16,0-2 43 15,0-4-42-15,1 2 6 16,4-2 17-16,1 0-24 16,5-3 6-16,5-2 11 15,4 0-15-15,7 0 27 16,1-7-30-16,2-5 0 16,2-2 10-16,-3-5-10 15,0-1 0-15,-6-2-3 16,-6-2 15-16,-2-1-16 0,-5-1 4 15,-4 1 0 1,-1 5-13-16,-2 7 11 0,-3 7-1 16,0 6 2-16,0 0-12 15,0 0 6-15,0 17-1 16,-3 8 8-16,-5 5 2 16,1-1-2-16,-2 1 0 15,3-5 17-15,2-3-14 16,4-6 18-16,0-1-21 15,0-3 7-15,0 0 6 16,1-2-10-16,8 3-3 16,4-4 11-16,3 1-5 15,3-1 22-15,1-1-22 16,3-4-3-16,2-3 31 16,5-1-30-16,2 0-1 0,-1 0-3 15,-1-7-21-15,-3-6-34 16,-7-4-120-16,-6-6-373 15</inkml:trace>
  <inkml:trace contextRef="#ctx0" brushRef="#br0" timeOffset="88740.1524">22725 7057 527 0,'0'0'206'0,"0"0"-114"15,0 0-51-15,0 0 15 16,0 0-5-16,0 0 9 15,0 0-2-15,0 0-44 0,3-10 7 16,11-9 17-16,5-1-37 16,5-7-1-16,4-1 0 15,-2-1 3-15,2-3 1 16,-1 3-4-16,-6 1 0 16,-5 5-5-16,-2 2 5 15,-8 7-6-15,-5 3 5 16,1 5-13-16,-2 5 12 15,0 1-14-15,0 0-22 16,-2 7 16-16,-10 10-18 16,-1 3 38-16,2 5-3 15,4-1 9-15,2-1-11 16,3 1 7-16,2-4 0 16,0-5-10-16,2-2 5 0,9-4 5 15,4-7 1-15,6-2-1 16,2 0 11-1,6-10-11-15,-1-7 3 0,0-2 0 16,-5 2-3-16,-5 0-2 16,-6 5 2-16,-5 5 3 15,-7 4-3-15,0 0-15 16,0 3 15-16,0 0-18 16,-4 0 18-16,-5 0-7 15,-2 8 6-15,1 4 1 16,2 0-9-16,4 2 8 0,4-2 0 15,0 4-17 1,0 1 16-16,8-3 2 0,9 0 0 16,2-5 1-16,4-6 2 15,2-3-3-15,1 0 0 16,2 0 6-16,-3-14-3 16,-2-7-3-16,-2 1 9 15,-4 0-1-15,-1-4 17 16,-2 0-15-16,-3 1-5 15,-2-1 10-15,1-2-15 16,-4 2 0-16,0 0 2 16,0 5 1-16,-3 3 3 15,3 5-6-15,-3 4 0 16,-3 4-1-16,0 1 1 16,0 2-10-16,0 0 9 0,0 0-2 15,-10 13 0 1,-5 7 3-16,-3 5 0 0,1 4-7 15,0 2 7-15,0 3 0 16,2 1 3-16,2 2 0 16,1 1-4-16,4-1 1 15,5-7 0-15,3-4-1 16,0-9 1-16,0-4-11 16,6-6 11-16,9 0 0 15,-1-4 7-15,2-3-7 16,1 0 0-16,-3 0-11 15,-2-5 11-15,-4-6-7 0,-2 0 7 16,-3-1-24 0,-3-2 5-16,0 3 9 0,0 0-16 15,0 2 20-15,0 0-2 16,0 2-14-16,-5 1 11 16,4 2 11-16,1 0-11 15,-2-1 5-15,2 4 3 16,0-2-10-16,0 1 17 15,0 2-4-15,0-1 7 16,0 0-3-16,0-3 6 16,0 1-7-16,8 0 2 15,1-2-5-15,3 1 0 16,4-3 0-16,2 1 0 0,3-2 0 16,0 0-27-16,-5-1-91 15,-1-1-94-15,-4-2-234 16</inkml:trace>
  <inkml:trace contextRef="#ctx0" brushRef="#br0" timeOffset="89530.1419">23774 7008 602 0,'0'0'54'16,"0"0"-53"-16,0 0 48 16,0 0 13-16,85-52 4 15,-66 32 6-15,1 0-35 16,2-4-14-16,-1 1 8 16,-1-4-12-16,-1-1 11 15,0-2-26-15,-5 0 1 16,-2-1 10-16,-1 2-15 15,-5 2 5-15,-1 6-5 16,-4 6 1-16,-1 5 3 0,0 7-4 16,0 2 5-16,0 1-4 15,0 0-1-15,-4 0-2 16,-7 14-3-16,-6 8 10 16,-2 4-9-16,2 6 4 15,-1 2 0-15,6-2-1 16,1-1 1-16,3-4 0 15,3-1-1-15,2-5 3 16,3-3-4-16,0-1 2 16,0-3 0-16,6-1-8 15,6-4 14-15,-2-1-6 16,3-4 0-16,0-2 3 16,-1 1-3-16,-2-3 0 15,-2 0 1-15,-2 0 3 0,-3 0-3 16,-2 0-2-16,1 0-27 15,-1 0-45-15,2 0-27 16,0-3-88-16,1-6-341 16</inkml:trace>
  <inkml:trace contextRef="#ctx0" brushRef="#br0" timeOffset="89764.633">23975 6942 576 0,'0'0'109'0,"0"0"-62"16,0 0-2-16,0 0-31 16,0 0 4-16,0 0-16 15,-1-62-2-15,4 54-20 16,1 1-38-16,-1 0-40 15,0-1-115-15,-3 2-118 16</inkml:trace>
  <inkml:trace contextRef="#ctx0" brushRef="#br0" timeOffset="91285.9264">24078 6673 344 0,'0'0'327'0,"0"0"-302"16,0 0-14-16,0 0-9 16,0 0 11-16,0 0-3 15,-68 48 14-15,53-20-2 16,1 3 12-16,4 1-10 15,1-2-13-15,6-3 23 16,3-4-34-16,0-6 0 16,6-6 11-16,12-4-9 15,4-6 23-15,5-1-4 16,3 0-12-16,-1-16 13 16,1-4-19-16,-1-2-3 15,-7-3 18-15,-1 1-16 0,-6-1 12 16,-2-1-14-16,-5 2 0 15,-4 2 19-15,0 2-18 16,-3 4 14-16,-1 4-12 16,0 3 3-16,3 5-5 15,-3 1-2-15,0 3 6 16,0 0-8-16,0 0 3 16,0 0-12-16,0 13 8 15,0 9 0-15,0 7 1 16,0 4 0-16,0-2 3 0,-4 1 28 15,-4-3-24 1,-1-5-2-16,0-2 3 0,0-3-2 16,3-8 2-16,3-3-5 15,3-5 1-15,0-3-2 16,0 0 1-16,5-9-1 16,12-9-8-16,3 1-30 15,4 0 28-15,-8 8-12 16,-4 4 17-16,-3 5-8 15,-3 0 14-15,-2 0-11 16,1 5 10-16,-1 4-6 16,2 1 7-16,1-3 0 15,3 1 1-15,0-4 12 16,1-1-7-16,5-3 2 16,2 0 4-16,0 0-10 0,4-3 6 15,2-9-8 1,-3 2 2-16,0-2-9 0,-5 3 7 15,-5 4-36-15,-7 2 15 16,-4 3-8-16,0 0 11 16,0 0-7-16,0 0 15 15,-3 8 6-15,-7 3 4 16,1 3 0-16,1 2 8 16,4-2 0-16,2-1 1 15,2 0-9-15,0-2 0 16,2-5 16-16,10-1-16 15,4-5 2-15,1 0 10 0,2 0-11 16,3-15 1 0,2 2-2-16,-3-1 9 0,-2 1-18 15,-5 1 15-15,-4 3-6 16,-4 1 16-16,-4 3-5 16,-2 2 13-16,0 1-12 15,0 2-7-15,-12 0 3 16,-9 3-8-16,0 12 0 15,3 1-6-15,2 1 6 16,5 1-3-16,3-1 1 16,3-3 0-16,5-2 1 15,0-2-6-15,0-3 7 16,5-2-4-16,9-1 7 16,5-4-3-16,1 0 10 15,2-5-7-15,1-9 9 0,-5-3-7 16,0-5-3-16,-5 0 41 15,2-4-19-15,-4-1-2 16,-2-2-17-16,1 0 3 16,-4-2 13-16,0-1-12 15,-2 2-4-15,1-1 3 16,2 3-3-16,-1 4 1 16,2 7-1-16,-2 5-4 15,-3 4 5-15,1 5-6 16,-4 3 0-16,0 0-5 15,0 0-5-15,0 13 2 16,-6 9 4-16,-1 9 4 0,-1 4 1 16,2 0-1-16,-1-2 0 15,4 0 5-15,1-7-5 16,2-5 0-16,0-3-2 16,0-8 2-16,6-3-4 15,11-4 4-15,6-3 0 16,7 0-3-16,0-3 0 15,0-9-30-15,-5 2-32 16,-4 2-52-16,-3-2-98 16,-10 1-475-16</inkml:trace>
  <inkml:trace contextRef="#ctx0" brushRef="#br0" timeOffset="93184.3143">24657 7009 419 0,'0'0'5'0,"0"0"20"0,70-75 48 16,-46 45 9-16,0 1 6 15,-2-1-26-15,-1-1-3 16,-3 1-15-16,-3 0-21 16,-5 3 8-16,-1-1-2 15,0 8-23-15,-4 3 27 16,-2 4-27-16,-2 4 1 16,1 4 14-16,-2 4-19 15,0-1 8-15,0 2-10 16,0 0-15-16,0 0 15 0,-3 3-15 15,-9 12 15 1,-2 8 2-16,1 7-2 0,-1 0 0 16,7 3-1-16,5-2 3 15,2-4-2-15,0-5 0 16,13-3 4-16,7-6-1 16,9-6 0-16,5-7 5 15,6 0 4-15,3-2-9 16,-1-11 5-16,-7 1-8 15,-7 0 0-15,-9 2-2 16,-8 6 10-16,-8 1-15 16,-3 3 7-16,0 0-3 15,0 0-5-15,-3 0 10 16,-8 0-2-16,-2 0 0 16,1 0 4-16,1 7-7 0,3 1 3 15,2 1-5-15,1 4-5 16,1 1 10-16,2 6-7 15,2 2 2-15,0 6-2 16,0 1 4-16,0 0 3 16,0-6-10-16,8-6 6 15,-1-4-18-15,2-7 14 16,-2-6-1-16,4 0 18 16,2-2-5-16,2-18 3 15,1-7-7-15,0-5 22 16,-3-5-18-16,-1-1 12 15,-3-1 32-15,-4 3-48 0,0 3 16 16,-3 1 0-16,-2 6-15 16,0 4 16-16,0 6 1 15,0 4-16-15,0 7 8 16,0 3-10-16,0 2-2 16,0 0 1-16,0 2-19 15,0 18 18-15,0 7-2 16,-2 0 8-16,2 2-4 15,0-2 0-15,3-3-3 16,9-5 2-16,6-2-22 16,2-2-39-16,5-7-49 15,3-7-78-15,1-1-466 16</inkml:trace>
  <inkml:trace contextRef="#ctx0" brushRef="#br0" timeOffset="94541.1452">26215 6949 7 0,'0'0'685'0,"0"0"-654"16,0 0-29-16,0 0 31 16,0 0 22-16,0 0 20 15,86-79-45-15,-74 65-15 16,-6 2 21-16,-3-3-20 15,-3 3 4-15,0 2-20 16,0 5 4-16,0 2-5 16,0 3 1-16,0 0 0 15,-6 0-5-15,-2 1 4 16,-2 14-5-16,2 2 0 16,4 3-4-16,1 0-1 0,3-3 12 15,0-2-2-15,0-2 0 16,0-6-5-16,0-2 1 15,4-3 5-15,4-2 0 16,5 0 14-16,1-6-12 16,3-7 5-16,1-2-3 15,2-2-3-15,-1 2 0 16,-2 3-1-16,-4 5 8 16,-3 2-11-16,-2 5 3 15,-2 0-5-15,-3 0 3 16,3 4-2-16,-5 9-5 15,-1 4 9-15,0 7 0 16,0-2-2-16,-1 2 2 0,-8-5 0 16,3-4 0-16,1-5-8 15,5-5-12-15,0-5-27 16,0 0-46-16,9-2 87 16,12-13-8-16,4-1-2 15,1 0-1-15,-2 5-8 16,-3 2 16-16,-2 5 9 15,-5-1 0-15,0 0-2 16,-3 3 8-16,-2-4-6 16,1 2 3-16,-4-3-2 15,0 3-1-15,-3-1 4 16,-1 0 3-16,-2 2-2 16,0 3 12-16,-3 0-12 0,-11 0 0 15,-5 11-5 1,0 6 0-16,3 2-2 0,6 3 10 15,6-1-11-15,4-2 3 16,0-3 0-16,8-3 0 16,9-6 9-16,5-7-9 15,4 0 32-15,0-12-4 16,1-9-15-16,-4-1-13 16,-1-5 0-16,-4 0 15 15,-4-1-10-15,-7 1-4 16,-1 3 3-16,-6 2 1 15,0 5-5-15,0 4-23 16,0 10 2-16,-4 3 1 16,-5 0-117-16,-4 0-254 0</inkml:trace>
  <inkml:trace contextRef="#ctx0" brushRef="#br0" timeOffset="95238.3404">26260 6760 396 0,'0'0'58'0,"0"0"34"16,0 0-9-16,0 0-11 15,0 0 19-15,0 0-57 16,-25-31 14-16,21 31-29 16,-5 0 1-16,-3 0-20 15,-5 9 5-15,-2 5 9 16,1 8-10-16,-3 0 3 15,3 6 28-15,3 1-34 16,8 0 18-16,4-2-19 16,3-5 11-16,1-3-10 15,16-2-1-15,4-7 7 16,5-8-2-16,4-2 0 16,1 0 1-16,2-12 5 15,-4-6-10-15,-7-2 8 16,-4 0-9-16,-7 0 2 0,-6-1 2 15,-3 2-4-15,-2 4-2 16,0 3 2-16,0 5 0 16,0 5-1-16,0 1 1 15,0 1-24-15,0 0 23 16,0 1-71-16,0 13 41 16,0 4 28-16,3 3-26 15,10 2-47-15,7-3-33 16,5-7-276-16</inkml:trace>
  <inkml:trace contextRef="#ctx0" brushRef="#br0" timeOffset="96280.6161">27136 7011 657 0,'0'0'28'15,"0"0"-23"-15,0 0 6 16,0 0 32-16,69-82-2 0,-46 62-15 16,3-3 9-16,-4-2-12 15,-2 2-4-15,-4-2 28 16,-6-2-47-16,-5 7 7 16,-5 4 7-16,0 6-3 15,0 7-6-15,-9 3 5 16,-6 0-10-16,0 9 0 15,0 9-8-15,3 4 0 16,8 4-1-16,4-3 9 16,0-2-6-16,6-2 5 15,11-5-2-15,2-6 2 16,3-3 2-16,3-5 4 0,-1 0 1 16,-1-2-4-16,-1-9 7 15,-1-3-9 1,-5 0 3-16,1 2 9 0,-2-5-11 15,1 2 5-15,-2-2-6 16,0-1 2-16,-2-1-3 16,0-1 1-16,-1 1 0 15,-4 2 2-15,-1 1-2 16,-2 7 0-16,-1 0-1 16,-3 1 5-16,2 5 0 15,-1-2-4-15,1 1 0 16,-2 1-3-16,0 1 10 15,1-1-9-15,-1 1 2 0,0 0 0 16,0 1 1 0,0 1-1-16,0 0 0 0,0 0-2 15,0 0 3-15,0 0-2 16,0 0-4-16,0 0 5 16,0 0-6-16,0 1-1 15,0 8 7-15,0 1-2 16,-1 3 2-16,-2 1 0 15,1 1-1-15,1 1 3 16,1 1-3-16,0 0 1 16,0 1 0-16,0-2-1 15,9-2 1-15,1 0 0 0,5-3-6 16,-1-2 15-16,2-5-9 16,1-3 2-1,0-1 17-15,2 0 11 0,0-3-19 16,1-9-3-16,-1-2-8 15,0-2-9-15,-3-1-38 16,-4-3-51-16,-9 1-151 16</inkml:trace>
  <inkml:trace contextRef="#ctx0" brushRef="#br0" timeOffset="96454.2502">27524 6657 617 0,'0'0'54'0,"0"0"-54"15,0 0 0-15,84 0-43 16,-61 0-131-16,-2 0-157 16</inkml:trace>
  <inkml:trace contextRef="#ctx0" brushRef="#br0" timeOffset="96852.4371">27707 6844 388 0,'0'0'85'0,"0"0"-37"16,0 0 73-16,0 0-39 15,0 0-38-15,0 0 0 16,83-82-3-16,-75 62-32 16,-2 2-3-16,-1 2-6 15,-4 7 2-15,1 3 2 16,-1 4-4-16,-1 2-8 16,2 0 3-16,1 5-45 15,-2 12 39-15,3 2 8 16,-4 6 3-16,0-3-4 15,0 2 4-15,0 0 0 0,-4-2-2 16,-3-2 2 0,1-4 0-16,1-6 0 0,5-5 0 15,0-5-2-15,9 0 1 16,15-1 2-16,6-10-13 16,1-4-23-16,0 3-84 15,-2 0-341-15</inkml:trace>
  <inkml:trace contextRef="#ctx0" brushRef="#br0" timeOffset="99034.0319">27731 6878 576 0,'0'0'99'0,"0"0"-40"15,0 0-6-15,0 0 29 16,0 0-8-16,0 0-7 0,6-15-10 15,8 1-49-15,2-3 12 16,-1 0 15-16,1-2-34 16,-2 0-1-16,-1-4 16 15,-6 1-15-15,-2 1 18 16,-3 1-19-16,-1 5 0 16,-1 4 8-16,0 6-6 15,0 3-2-15,0 2 0 16,0 0-3-16,0 2-3 15,0 15-11-15,-8 8 17 16,2 0-1-16,2 0 1 16,4 0 0-16,0-8-2 0,0-3 1 15,12-4 1 1,3-3 0-16,4-5 2 16,5-2-4-16,3 0 3 0,1-13-1 15,-1-2 5-15,-4-2-1 16,-4-2 2-16,-5 2-6 15,-1 1 0-15,-6 1 6 16,-1 3-6-16,-1 2 0 16,-5 5-1-16,1 4 4 15,-1 1-6-15,0 0 1 16,0 0-13-16,0 8 10 16,0 12-11-16,0 7 16 15,0 1 6-15,-7 1-6 16,-2-4 3-16,-2 0-3 15,3-6-8-15,3-4-5 16,4-6-84-16,1-9-110 16,0-2-160-16</inkml:trace>
  <inkml:trace contextRef="#ctx0" brushRef="#br0" timeOffset="99191.3955">27903 6658 803 0,'0'0'0'16,"0"0"-36"-16,0 0 9 15,0 0-2-15,82 21-73 0,-48-18-425 16</inkml:trace>
  <inkml:trace contextRef="#ctx0" brushRef="#br0" timeOffset="101088.8707">28492 6904 513 0,'0'0'105'16,"0"0"-96"-16,0 0-2 16,0 0 36-16,0 0 24 15,0 0 34-15,31-5-15 16,-13-9-36-16,6-3-7 0,1-5-10 15,0 1-29-15,-2-1 22 16,-2-1-25-16,-3-3 5 16,-5 1 1-16,-4-1-4 15,0 5-3-15,-6 1 0 16,0 6 2-16,-3 4-2 16,0 4 0-16,0 5-5 15,0 1 1-15,0 0-19 16,0 0-26-16,0 0 1 15,0 0-13-15,0 5 61 16,0 5-16-16,-2-2-11 16,-1 3 23-16,3-2-56 0,0-1 15 15,0 0 3 1,0-2-25-16,0 2-3 0,0-4-80 16,0-2-73-16</inkml:trace>
  <inkml:trace contextRef="#ctx0" brushRef="#br0" timeOffset="103038.1203">28437 6961 427 0,'0'0'49'0,"0"0"-11"15,49-72 61-15,-27 44-55 16,2 2-6-16,0-1 11 16,1-1-22-16,-4-2 7 15,0 3-11-15,-4-3-9 16,-4 2 40-16,-4 1-52 0,-3 6 24 16,-2-1 17-16,-4 2-37 15,0 5 26-15,0 4-32 16,0 4 0-16,0 6 11 15,0 1-11-15,0 0 0 16,-4 0-8-16,-2 10-2 16,-2 17-4-16,1 6 14 15,0 6 0-15,2 1-4 16,4-3 4-16,1-5 0 16,0-7-7-16,0-6 14 15,8-4-12-15,3-6 5 16,3-7 0-16,3-2 16 15,5 0-15-15,0 0 11 0,-2-5-1 16,-3-4-11-16,-8 2 11 16,-3 2-11-16,-5 2 0 15,-1 0 6-15,0 2-5 16,0 1-1-16,0-2 1 16,0 2-1-16,0 0-6 15,0 0 0-15,-1 5-8 16,-2 8 10-16,1 0-10 15,2 3-1-15,0 1 14 16,2-5 2-16,10 0-1 16,4-4 0-16,-1-3 3 15,4-5 3-15,4 0-1 0,-4-3-3 16,2-11 9-16,-2 1-8 16,-5-3-1-16,-4 1-2 15,-4-1 6-15,-4 0 6 16,-2-2-12-16,0 4 0 15,0 1-1-15,0 3 4 16,0 3-3-16,0 5 0 16,-2 1 10-16,1 1 8 15,1 0-18-15,0 0-13 16,-2 1 1-16,1 13-2 16,-1 4 12-16,2 0-4 15,0 1 6-15,0-4-4 16,0-3 4-16,11-4-15 0,2-5 7 15,2-3 0 1,3 0 8-16,0-4 4 0,0-9 1 16,-5-1 6-16,-2-1-11 15,-1-1 0-15,-4-3 4 16,0 2-4-16,0-1 7 16,-1 2-7-16,-1 2 2 15,-1 3-2-15,-2 2 0 16,2 4 0-16,-1 4 4 15,-2 1-1-15,0 0-4 16,0 0 1-16,3 0-25 16,1 13 17-16,2 6-5 15,5 6 13-15,-2 2 4 16,0-1 0-16,-1-1-4 0,-3-1 0 16,-1-1 1-16,-4-6-3 15,0-3 8-15,0-5-6 16,0-5 0-16,0-3 3 15,0-1-3-15,0 0 0 16,3 0-16-16,2 0 14 16,4 0 4-16,4-3 1 15,2-4 1-15,0-1 1 16,0-2-8-16,0-1 3 16,-6-1 0-16,0-5-2 15,-2 0 2-15,-2-4 0 16,-4-2-2-16,-1 1-3 15,0 0-7-15,0 2-21 0,0 3 4 16,-3 6 29 0,0 6 0-16,2 4 2 0,1 1-18 15,0 0-3-15,0 0-47 16,0 0 20-16,7 4 38 16,4 6 6-16,0 2 2 15,0 2 0-15,0 3-1 16,-3 2 1-16,-2 1 0 15,-4 2 9-15,-2 2-8 16,0 3 8-16,-8 1-9 16,-6-1 1-16,-2 0 6 15,-1-3-7-15,3-5-5 16,3-7 4-16,6-5-3 0,5-6-3 16,0-1-15-16,12 0 22 15,15-9-5-15,7-7 8 16,12-1-3-16,5 1 3 15,1-2 5-15,2 2-8 16,-2 1-41-16,-9 3-49 16,-8 3-155-16</inkml:trace>
  <inkml:trace contextRef="#ctx0" brushRef="#br0" timeOffset="106743.9256">22833 7816 618 0,'0'0'96'15,"0"0"-35"-15,0 0 12 16,0 0-12-16,0 0 26 16,0 0-25-16,0 0-25 15,7-6 4-15,8-9-39 16,6-8-1-16,0 0-1 15,1-1 7-15,-1 2-6 16,-4 0-1-16,-4 2 0 0,-7 4 1 16,-3 3-1-16,-3 6 0 15,0 5 0-15,0 2-11 16,-2 1 10-16,-10 18-28 16,-2 7 21-16,4 8 3 15,9 0 6-15,1 0-9 16,6-5 8-16,15-2-5 15,2-10 1-15,2-4 4 16,2-9-7-16,-2-4 4 16,0 0 6-16,-2-14 1 15,1-6-4-15,-5-5 7 0,-6 0-9 16,-4-3 2-16,-4 1 0 16,-4 3-1-16,-1 0 7 15,0 1-6-15,0 4 0 16,0 3 0-16,0 8 3 15,0 4-3-15,0 2-2 16,0 2-10-16,0 0 3 16,0 8-24-16,5 13 23 15,1 5 10-15,-2 6-5 16,-4 1 5-16,0 3 0 16,0-2 3-16,0-2 2 15,-1-6-5-15,-4-2 0 16,1-9 1-16,1-7-1 15,3-3 0-15,0-5 0 16,0 0 2-16,6-5 9 0,14-13-21 16,9-3 10-16,-1 3-10 15,-4 5-7-15,-3 5-6 16,-8 5 23-16,-4 1-10 16,0 2 10-16,-3 0-8 15,5 0 0-15,-4 0 8 16,4 2-4-16,0-1 4 15,3 2 0-15,2-3 3 16,-2 0-2-16,2 0-1 16,-4 0 9-16,0-1-5 15,-3-4 3-15,-5 1-7 16,-1-3 0-16,-3 1-1 0,0-1 1 16,0-1-16-16,0 1-15 15,-4 1 4-15,-4 3 8 16,0 3-1-16,3 0 0 15,1 0 16-15,2 2-15 16,1 7-14-16,1 0 17 16,0 1-7-16,0-2 23 15,4 2-7-15,5-3 7 16,6-1-7-16,-3-4 7 16,4-2 0-16,1 0 1 15,-1 0 0-15,1-5 8 16,-3-5-9-16,-1 3 0 15,-3-4 36-15,-1 0-20 0,0 1 8 16,0 0 2-16,0 0-12 16,0 4-8-16,-2-1-6 15,2 3 0-15,-2 3 0 16,-1 1 0-16,-1 0 0 16,1 0-1-16,0 8-9 15,-3 7 5-15,0 0 5 16,-3 2 0-16,0 1 0 15,0-4-43-15,-6 1 8 16,-3-5 2-16,6-6-39 16,3-1-22-16,0-3 43 15,2 0 51-15,14-3 32 0,7-3 40 16,5-1-26-16,3 0-23 16,3 1-5-16,-1-1-5 15,1-2-13-15,-2-2-52 16,-4-3-394-16</inkml:trace>
  <inkml:trace contextRef="#ctx0" brushRef="#br0" timeOffset="107507.7382">24263 7814 702 0,'0'0'108'15,"0"0"-108"-15,0 0 0 16,0 0 8-16,0 0 9 16,0 0 4-16,72-68 5 15,-56 49-26-15,2-2 0 16,-6 0 6-16,-3 1-2 0,-5 1-4 16,-4 5 2-16,0 3 0 15,0 6 17-15,0 3-19 16,0 2 0-16,-1 0-2 15,-6 0-2-15,2 11-2 16,-1 4 6-16,5 2 0 16,1 0-11-16,0 0 11 15,3-1 0-15,7-5-6 16,0-2 8-16,-1-1-9 16,3-6 7-16,0-1-7 15,2-1 3-15,-1 0 4 0,1-3 0 16,-1-11 7-1,0-1-7-15,-1-2 0 0,3-1-6 16,-3 4 8 0,3 3-5-16,-3 5 1 0,1 1 2 15,-2 5 0-15,-2 0-13 16,-1 0 6-16,0 8 1 16,-2 6-9-16,-1 3 15 15,-4-1 0-15,-1 0 4 16,0-4-10-16,-1 2 8 15,-8-2-4-15,1-4-18 16,2-3-18-16,6-4-4 16,0-1-37-16,0 0 32 15,12-13 47-15,5 0 0 0,2 2 21 16,0 3 1 0,-2 1-13-16,-1 1 21 0,-4 1-17 15,-3 1-10-15,-2 3 7 16,-4-1-10-16,-3-3-29 15,0-4-220-15</inkml:trace>
  <inkml:trace contextRef="#ctx0" brushRef="#br0" timeOffset="107695.6091">24279 7486 658 0,'0'0'53'15,"0"0"-53"-15,0 0-166 16,0 0-135-16</inkml:trace>
  <inkml:trace contextRef="#ctx0" brushRef="#br0" timeOffset="108271.9457">24493 7786 724 0,'0'0'88'0,"0"0"-66"16,0 0-19-16,0 0 17 15,79-66 26-15,-57 45-14 16,-1-4 6-16,0-1-32 16,-3-2 5-16,-3-2 21 15,-3-1-23-15,-5 1 4 16,-1 5 9-16,-1 7-17 15,-5 6 12-15,0 8-8 0,0 3 0 16,0 1-3-16,0 0-6 16,0 0-13-16,0 15 0 15,-6 7 13-15,-3 4 2 16,3 4-2-16,1-2 0 16,5-2-1-16,0-2 1 15,0-4-6-15,5-6 6 16,7-6 0-16,3-4-2 15,3-4 2-15,4 0 0 16,3-12 16-16,2-5-16 16,-3-4 0-16,-7 3 0 15,-3 2 2-15,-6 1-3 16,-2 5 1-16,-5 6 0 0,-1 3-12 16,0 1 10-16,0 0-5 15,0 1 6-15,0 13-3 16,-7 3-2-16,-1 2-24 15,5 1-45-15,-2-6-72 16,2-7-235-16</inkml:trace>
  <inkml:trace contextRef="#ctx0" brushRef="#br0" timeOffset="108402.3845">24739 7553 587 0,'0'0'0'0,"0"0"-483"0</inkml:trace>
  <inkml:trace contextRef="#ctx0" brushRef="#br0" timeOffset="110628.7835">25568 7510 703 0,'0'0'16'15,"0"0"-1"-15,0 0-15 16,0 0 8-16,-1 94 36 16,-5-67 5-16,3-1-22 15,1 0 4-15,2-5-22 0,0-3 6 16,0-5 1-16,0-7-9 16,0-3-7-16,0-3 3 15,0 0 25-15,0 0 49 16,0-15-40-16,0-7-34 15,2-7-1-15,1-4-2 16,0-2 0-16,1-3 0 16,4 2 0-16,-1 4 1 15,5 2-2-15,4 9 0 16,1 4-4-16,5 6-1 16,1 3 3-16,2 6 2 15,-4 1-4-15,0 1 3 16,-2 0-8-16,-7 8 1 0,-3 7 9 15,-4 5-14 1,-5 6 14-16,0 1 6 0,-12 2-1 16,-12-5 0-16,-1-2-5 15,3-4 0-15,8-7-7 16,5-5 7-16,7-5-8 16,2-1 7-16,0 0-25 15,5-5 25-15,11-7-22 16,5 1 14-16,-2 4 0 15,-4 3 9-15,-3 4-10 16,-3 0 7-16,-3 0 3 16,4 0-4-16,-2 4-8 0,3 3 12 15,3-1 1 1,1-3 6-16,3-3-5 0,3 0 22 16,2 0-16-16,-3-3 6 15,1-7-14-15,-6 0 13 16,-4-2-21-16,-4 1 8 15,-4 3-14-15,-3-1 14 16,0 1-9-16,0 2 4 16,-5 3 1-16,-3 3 4 15,0 0-10-15,-1 3 5 16,0 8 4-16,3 3-4 16,3 1 2-16,3-1-4 15,0 0 2-15,0-3 5 16,15-2-8-16,5-1 8 15,3-4 0-15,6-4 3 0,-2 0 0 16,-1 0 6 0,0 0-9-16,-4-5 0 0,2-4 0 15,-2 0 2-15,1 0-2 16,-5 1 1-16,-2-1 4 16,-1 3-9-16,-2-1 4 15,-2 3-3-15,-3 1-13 16,-5 3 4-16,-3 0 4 15,0 0 5-15,0 0-3 16,-8 0 1-16,-7 3 0 16,-6 8 5-16,-3 1-4 15,5 1 4-15,2-2 0 0,5-2 0 16,4 0 3-16,6-2-6 16,2 2-6-16,0-4 5 15,0 1-7-15,10-3 11 16,5 0 0-16,5-3 7 15,-1 0-3-15,1 0 5 16,-3-3-5-16,-3-6-3 16,-5-4 39-16,-2 1-29 15,-4 0 11-15,-3 0 7 16,0 3-10-16,0 1-6 16,0 5-1-16,0 2-9 15,0 1 14-15,0 0-17 16,0 0-13-16,0 7 8 0,0 10-2 15,0 8 7 1,-1 2 1-16,-2 1 2 0,-3-3-2 16,-2-1-1-16,-1-6 0 15,-2-3 5-15,2-2-5 16,1-6 0-16,3-5-2 16,5-2 1-16,0 0-8 15,0-1-4-15,2-16-39 16,13-2 19-16,6 0 4 15,4 3 10-15,-1 5-8 16,-3 1 2-16,-2 3 24 16,-2 1-14-16,-2-2 15 15,-3 1 5-15,1-1 3 16,1-3-8-16,0-1 7 0,1-3-5 16,2 1 21-16,-4-6-22 15,-1 1-1-15,-5-4 11 16,-3 3-3-16,-1 0-4 15,0 1 11-15,-2 4-1 16,1 3 20-16,-2 7-30 16,1 2-3-16,-1 3 5 15,2 0-6-15,-2 0-3 16,1 6-7-16,1 12 2 16,-1 4 8-16,2 3 0 15,-3 0 3-15,0-2-1 16,0-1-1-16,0-3 1 15,-3-4-2-15,-1-7 0 0,2-2 0 16,2-3 0 0,0-3-22-16,0 0 1 0,0-3-14 15,10-9 20-15,7-3-46 16,1 3 43-16,0 5-13 16,-2 0 7-16,-4 4 24 15,1 3-9-15,-4 0 2 16,0 0 4-16,3 0 3 15,-3 0 5-15,2 6 10 16,2-4-12-16,-2-2 4 16,2 0 23-16,-1 0-21 15,1-5 13-15,2-5 3 0,-1-4-13 16,-1-2-9 0,-2 1-3-16,-1-2 0 0,0 2 20 15,-4-2-20 1,-1 8 0-16,-4 1 19 0,-1 8-1 15,0 0 23-15,0 0-40 16,0 0 11-16,0 9-19 16,-6 8 10-16,2 3-3 15,2 1 10-15,2 0-8 16,0-3 15-16,0 0-17 16,0-4 2-16,6-6 2 15,3-4-4-15,5-4-17 16,-1 0-58-16,2-5-89 15,-3-12-438-15</inkml:trace>
  <inkml:trace contextRef="#ctx0" brushRef="#br0" timeOffset="110778.1866">26703 7520 631 0,'0'0'158'0,"0"0"-126"16,0 0-32-16,0 0 0 15,0 0-3-15,102-10-17 16,-65 4-59-16,-1 2-317 16</inkml:trace>
  <inkml:trace contextRef="#ctx0" brushRef="#br0" timeOffset="112741.9877">27579 7466 79 0,'0'0'639'16,"0"0"-577"-16,0 0-9 15,0 0-4-15,0 0 1 16,0 0-22-16,-10-22-17 0,1 28-11 15,-5 14 0 1,1 5-1-16,4 2 8 0,2 1 1 16,4 1-6-16,3-4 2 15,0-1 9-15,0-6-13 16,11-3-1-16,7-7 1 16,6-6 1-16,4-2 13 15,5 0-10-15,2-17-1 16,-3-3 5-16,-2-3-8 15,-4-2 0-15,-6-2 4 16,-3 0-4-16,-4 1-3 16,-4 1 2-16,-3 2-11 0,-3 7 9 15,1 6-7 1,-2 6 10-16,-2 4-3 0,0 0 1 16,0 0-4-16,0 0-7 15,0 0-5-15,0 13 12 16,1 7 8-16,-1 3-2 15,0 5 16-15,0 0-11 16,-1 2 18-16,-9-4-20 16,1-2 0-16,3-8 3 15,0-4-3-15,6-6-3 16,0-6 7-16,0 0-5 16,0 0-2-16,7-9 3 15,14-12-3-15,6-1-2 16,0 2-36-16,-5 8-1 15,-6 5 37-15,-7 6-5 16,-1 1-1-16,-3 0-4 0,1 0 0 16,-1 8 12-16,1 1 0 15,0-1 2-15,0 0-8 16,5-4 12-16,1-1-3 16,1-3 12-16,7 0-13 15,-1 0 17-15,2-9-19 16,0-2 0-16,1-1-4 15,-4 0 1-15,-3 0-8 16,-5 5-5-16,-4-1-13 16,-2 4 28-16,-4 1-21 15,0 3 7-15,0 0 9 16,-7 0-5-16,-3 0 0 0,-2 1 11 16,0 7-7-16,6 2 3 15,0 3 0-15,4-2-1 16,2 1-7-16,0 1 12 15,0-2-5-15,9-4 4 16,4-2 1-16,4-2 4 16,1-3-3-16,0 0 3 15,4 0 48-15,2-10-46 16,0-3 14-16,0-3 0 16,-3-1-18-16,0-3 8 15,-3 0 5-15,-2 1-12 16,-1-6 4-16,-2 3 7 15,-2-2-21-15,0 3 11 16,-3 3-4-16,-2 6 0 0,-1 5-2 16,-5 7 2-16,0 0 0 15,0 0-19-15,0 9 3 16,-3 11 2-16,-6 8 28 16,-3-1-18-16,3 4 4 15,1-4 0-15,4-3-3 16,2-4 4-16,2-3-1 15,0-5 0-15,0-5 4 16,6-4-5-16,6-3 4 16,5 0 1-16,2 0 14 15,5 0-15-15,1-7-1 16,-1-3 1-16,-3 1 5 0,-3 1-15 16,-6 3 7-16,-6 3-12 15,-5 2 0-15,-1 0 10 16,0 0-14-16,0 0 10 15,-10 1 6-15,-2 10 0 16,-3-2-6-16,3 2 6 16,3 1 6-16,1 0-6 15,3 1 0-15,0-2 1 16,4-1 1-16,-1-1-2 16,2 3 0-16,0-2 5 15,0-1-1-15,10-4-4 16,3-3 0-16,0-2 3 15,5 0 7-15,-1-10 13 0,3-9-22 16,-2 1 1-16,-4-3 16 16,0-2-14-16,-3 1 7 15,-3-4 3-15,-2-2 8 16,1-3-11-16,-3 3-11 16,1 1 0-16,-1 7 25 15,1 6-25-15,-4 9 6 16,-1 2 0-16,0 3-6 15,0 0 0-15,0 8-28 16,0 13 28-16,0 6-3 16,-4 1 5-16,1 0-2 15,0-4 0-15,3-2 6 16,0-7-7-16,0-6 1 0,6-1-19 16,12-8 15-16,4 0-33 15,8 0-43 1,0-8-103-16,1-9-433 0</inkml:trace>
  <inkml:trace contextRef="#ctx0" brushRef="#br0" timeOffset="113831.5445">22931 8757 699 0,'0'0'12'0,"0"0"-2"15,0 0-9-15,0 0 14 16,0 0 1-16,0 0 18 15,0 0 30-15,32 0-34 16,3-3 9-16,10-5-18 16,12-2-17-16,8 0-8 15,3 2 0-15,-2 0-64 16,-4-1-16-16,-11 1-50 0,-7-2-240 16</inkml:trace>
  <inkml:trace contextRef="#ctx0" brushRef="#br0" timeOffset="168888.3217">16898 5878 688 0,'0'0'12'16,"0"0"-11"-16,0 0 16 16,0 0-17-16,0 0 0 15,0 0 18-15,7-18-18 16,1 18 0-16,3 6 12 16,1 8 4-16,1 6 23 15,0 2-21-15,-1 5-14 0,-3-3 34 16,1-2-36-1,-2-5 2-15,1-4 16 0,1-4-13 16,-3-2 15-16,0-5-22 16,-1-2 1-16,1 0 13 15,3 0-10-15,4-14 22 16,4-11 2-16,1-8-23 16,-4-1-8-16,3 4 3 15,-5 1-10-15,2 7 7 16,-4 7-83-16,-5 6-24 15,-6 5-32-15,0 4-368 16</inkml:trace>
  <inkml:trace contextRef="#ctx0" brushRef="#br0" timeOffset="169788.4731">16716 6688 409 0,'0'0'64'0,"0"0"-64"16,0 0 0-16,0 0 18 15,-81-6 49-15,60-3 9 16,2-1-14-16,0 0 3 16,-4 0-39-16,2 2-26 15,-6-1 2-15,-4 4 22 0,-2 1-23 16,-4-1 6-1,-2 5-14-15,-1 0 14 0,-9 0 26 16,-3 2-33 0,-9 8-2-16,-8 2 0 0,-4 2 4 15,-9 3-3-15,0 0 7 16,4-2 2-16,4-3 29 16,8-2-31-16,8-2 24 15,8 1-18-15,7 2-12 16,6 2 0-16,2 2 0 15,0 2 7-15,-4 2-14 16,-3 7 6-16,-7 4 1 16,-5 4-13-16,-4 1 4 15,4-3-5-15,7-3 6 0,9-5 1 16,12-7 3-16,6 0 8 16,2 0-1-16,6-3-3 15,1-3 0-15,3-3 0 16,0 5 0-16,0-4-19 15,-1 5-17-15,-3 0-33 16,-3-5-65-16,-2-2-80 16,-2-7-62-16</inkml:trace>
  <inkml:trace contextRef="#ctx0" brushRef="#br0" timeOffset="170154.3922">14704 6822 638 0,'0'0'18'0,"0"0"-18"15,0 0-31-15,0 0 31 16,0 0 7-16,0 0 18 15,-18 70-8-15,15-40-14 16,3-2 28-16,0 4-30 16,0-1 14-16,6 1 9 15,4 0-20-15,5-9 22 16,-1-3-26-16,6-4 0 0,1-6 9 16,5-2-2-16,4-3 10 15,1-5-17-15,2 0 9 16,1-3-9-16,-6-7 0 15,-5 3-31-15,-4 4 2 16,-7 1-128-16,-9 2-165 16</inkml:trace>
  <inkml:trace contextRef="#ctx0" brushRef="#br0" timeOffset="171840.9012">24090 7414 415 0,'0'0'8'0,"0"0"-14"15,0 0 6-15,100 0 0 16,-72 0 0-16,1 0 4 15,-1 0-4-15,-4 0 24 16,0-6 16-16,-6 1 34 16,-8-1-36-16,2 0-11 15,-5 1-1-15,0 2-19 16,-3 0-7-16,-2-2 0 16,-2-1-61-16,0-5-211 15</inkml:trace>
  <inkml:trace contextRef="#ctx0" brushRef="#br0" timeOffset="174857.6025">24694 6486 91 0,'0'0'345'0,"0"0"-331"16,0 0-14-16,0 0-1 16,0 0 1-16,0 0 0 15,26-19-4-15,-22 13-91 16</inkml:trace>
  <inkml:trace contextRef="#ctx0" brushRef="#br0" timeOffset="176403.4093">23957 6515 178 0,'0'0'0'0,"0"0"-16"16,0 0-46 0</inkml:trace>
  <inkml:trace contextRef="#ctx0" brushRef="#br0" timeOffset="193307.7371">29251 10132 675 0,'0'0'26'0,"0"0"-26"15,0 0 0-15,0 0-7 16,0 0 16-16,0 0 0 16,0 0 3-16,-2 0-5 15,2 0 31-15,0 0-29 16,0 7-9-16,0 3 2 15,0 7 5-15,0 7 42 16,0 8-21-16,0 7-9 16,0 5 19-16,0 4-35 15,6 0 24-15,2 0-19 16,0-7 3-16,3-5-2 16,0-4-9-16,-2-8 3 0,1-6-5 15,-4-7 3 1,0-5-1-16,-4-4 0 0,-1-2 5 15,4 0 17-15,6-2 28 16,14-22-17-16,11-14-9 16,11-10-22-16,4-7-2 15,-3 0 0-15,-2 0-3 16,-3 4-7-16,-3 9 5 16,-1 5-13-16,-2 7 17 15,-2 7-33-15,-6 3 12 16,-3 4 10-16,-7 5-19 15,-4 2 10-15,-3 4-39 16,-3 2 5-16,-3 1 11 16,-3 2-33-16,2 0-25 15,-5 0-78-15,0 0-131 0</inkml:trace>
  <inkml:trace contextRef="#ctx0" brushRef="#br0" timeOffset="196952.0228">22594 3794 403 0,'0'0'12'0,"0"0"2"16,0 0-14-16,0 0 0 15,0 0 56-15,0 0 11 16,0 0-31-16,0 0-8 16,-86 47-24-16,66-29 18 15,-2 5-19-15,-5 8-3 16,-3 6 1-16,-3 4 11 15,-3 3-12-15,1 0 0 16,-1 0 2-16,2-1 31 16,8 0-33-16,1 5 8 15,1 4-8-15,2 7 0 16,2 7 0-16,5 1 0 0,6 6 6 16,3 7 6-16,6 5-9 15,0 6-3-15,0-2 15 16,5-2-13-16,5-1 8 15,2-3-10-15,-1-1 13 16,-4-4-15-16,-4-7 2 16,-1-5-8-16,-2-7 1 15,0-4-59-15,0-9-30 16,0-7-61-16,-6-18-200 16</inkml:trace>
  <inkml:trace contextRef="#ctx0" brushRef="#br0" timeOffset="197623.8793">22105 4431 159 0,'0'0'511'16,"0"0"-470"-16,0 0 17 16,0 0-50-16,0 0 23 15,0 0 21-15,-58-93-22 16,38 66 25-16,-8-2-18 16,-12-3-29-16,-4-3 20 15,-9-6-20-15,-4-3-9 0,-1-4 1 16,-5 0 0-16,-2 1 16 15,-6-1-16-15,-3 4 0 16,-7 1 11-16,-8 1-11 16,-10 0 0-16,-9 4-2 15,-6-2 17-15,-5 2-14 16,-6 2-1-16,4 0 0 16,6 2-1-16,13 5 1 15,13 0 0-15,10 7 0 16,3-2 9-16,1 7-11 15,-2 1 2-15,-1 2 0 16,4 3-5-16,6 4 10 16,12 1-5-16,14 5 0 15,9 1 0-15,15 0-20 16,9 0 20-16,4 0-31 0,5 0 18 16,0 0-47-16,0 0-28 15,0 0 6-15,1 0-43 16,8 0 21-16,0 0-92 15</inkml:trace>
  <inkml:trace contextRef="#ctx0" brushRef="#br0" timeOffset="198096.2758">20216 2959 745 0,'0'0'11'0,"0"0"1"15,0 0-12-15,0 0-12 16,0 0 3-16,0 0 4 16,-89-30 5-16,50 39 5 15,-7 8 13-15,-2 6-3 16,-1 3-15-16,3 3 1 15,-2 0 5-15,6 2-6 16,2-1 0-16,4 2 0 16,0 1 4-16,3 6-2 15,-2 2 1-15,2 1-3 0,0 0 16 16,2-2-16 0,5-2 0-16,3-6-9 0,3-3 19 15,8 0-13-15,5 4 3 16,1 3 0-16,6 4-9 15,0-1 9-15,7 0-1 16,19-5-3-16,11-7 4 16,15-4 6-16,20-7-6 15,16-10 0-15,12-6 28 16,7-2-28-16,4-18-37 16,-7-3-14-16,-10-3-138 15,-20-6-344-15</inkml:trace>
  <inkml:trace contextRef="#ctx0" brushRef="#br0" timeOffset="203353.856">16713 6450 402 0,'0'0'30'0,"0"0"-41"15,0 0 11-15,0 0 0 16,0 0 27-16,0 0-13 16,0 0 53-16,0 0-22 15,-15 0-45-15,15 0 39 16,0 0-7-16,0 0-6 16,-2 0 37-16,2 0-59 15,0 0 15-15,-1 0-4 0,1 0-8 16,0 0 1-1,-2 0-8-15,2 0 0 0,0 6-16 16,0 0 13-16,0 3 3 16,0-1-1-16,0-1 12 15,2-4-20-15,-1 0 9 16,1-2 0-16,-1 1-4 16,-1-2 4-16,0 0 0 15,0 0-1-15,2 0 14 16,-1 0-10-16,1 0-3 15,2 0 0-15,7 0 28 16,2-9-5-16,6-6-7 0,4-4-9 16,-2-3 4-16,3 0-13 15,-2 0 2 1,2 2-21-16,-5 1 8 0,2 3-48 16,-4 4-26-16,-1 4-29 15,-5 1-117-15</inkml:trace>
  <inkml:trace contextRef="#ctx0" brushRef="#br0" timeOffset="204418.3426">16607 6367 70 0,'0'0'309'0,"0"0"-253"0,0 0-29 15,0 0 69 1,0 0-79-16,-9-74 2 0,9 61 23 16,0 1-27-16,0-1-8 15,0 4 22-15,0 0-22 16,0 4 31-16,0 2 3 15,0 1-31-15,0 2 7 16,0 0-17-16,0 0 0 16,0 0-7-16,0 0 7 15,0 0 0-15,0 0-4 16,0 11 7-16,0 8-8 16,1 6 5-16,2 2 0 0,0 2-8 15,0 0 8 1,2-4 0-16,-1-1 0 0,4-3 15 15,-2-1-20-15,0-3 5 16,0-2 0-16,4-1-2 16,-3-2 2-16,1-2 0 15,0-4-1-15,-1-3 10 16,-1-1-1-16,0-2-8 16,0 0 0-16,3 0 28 15,6-2-26-15,4-10 2 16,7-5 2-16,0 0 4 15,3-1-20-15,-1 0 7 16,0 0-57-16,2 3 13 16,-3-1-106-16,-5-2-194 15</inkml:trace>
  <inkml:trace contextRef="#ctx0" brushRef="#br0" timeOffset="209464.0136">14017 7992 395 0,'0'0'1'0,"0"0"65"15,0 0 40-15,0 0-40 16,-98-43-27-16,76 29 19 16,2-1-40-16,2 2 46 15,2 1-61-15,1 2 18 16,-1 2 2-16,2-1-20 16,1 2 18-16,1-1-21 15,-1 4 0-15,-1-2 12 0,-2 2-11 16,-1-2-1-16,-2 2 0 15,-3-1 6-15,-1 1 1 16,-1 1-7-16,0 0 0 16,1 3 0-16,0 0 0 15,1 0 0-15,-4 0-1 16,0 0 11-16,-6 2-19 16,-2 6 9-16,-4 1 0 15,-3 2-3-15,2 1 4 16,2-3-1-16,7 0 0 15,5-5 3-15,5 0-3 16,5 0 0-16,-1 0 0 0,-4 3-10 16,-11 2 10-1,-6 4 0-15,-8 5-2 16,-7 3 15-16,2 7-27 0,-5 4 14 16,0 1 0-16,2 3-4 15,2-3 7-15,0-2-3 16,5 0 0-16,7-3 3 15,5-5 4-15,4-2-7 16,6-1 0-16,0 2-8 16,2 3 8-16,-8 6 0 15,-3 7-3-15,-5 3 10 16,-1 5 1-16,-2-2-8 16,0 0 0-16,0-3-4 0,4-3 4 15,4-3 0 1,3 1-2-16,0 2 12 0,-4 3-10 15,-7 7 0-15,-7 4 0 16,-7 6-13-16,-7 4 19 16,-2 6-6-16,0 10 0 15,3-3 4-15,9 1-4 16,7-6 0-16,9-11 0 16,10-5-5-16,7-2 5 15,5 0-4-15,3 3-3 16,4 2 12-16,-2 2-6 15,4 0 1-15,-1 3 0 16,2-1-6-16,1-1 6 16,3 0 0-16,0-2-10 0,0-4 20 15,9 2-23-15,3-1 13 16,7 8 0 0,0 3-4-16,1 4 5 0,1 0-1 15,3-1 0-15,-2 3 8 16,2-2-2-16,3-5-6 15,4-2 0-15,8-7-12 16,4-3 12-16,8-5 0 16,1-3-3-16,5-3 6 15,-1-1-4-15,0-2 1 16,2 4 0-16,0 1-1 16,3 1 1-16,2 4 0 15,-2 2-4-15,-2 5 13 0,1-1-13 16,-3-2 4-16,-3-7 0 15,1-9 5-15,0-3-5 16,-1-5 0-16,1-6-7 16,-3-3 12-16,5-3-8 15,4-7 3-15,5-5 0 16,2-5-1-16,-2 0 1 16,-5 0 0-16,-3-2-3 15,-3-6 19-15,-2 0-23 16,5-1 7-16,0 1 0 15,3-3-5-15,3 1 5 16,0-3 0-16,3-3-2 16,-1-2 11-16,0-1-12 15,-4-4 3-15,-2 1 0 16,-3-4-9-16,-4-1 10 0,-2-3-1 16,6-1 0-16,5 0 13 15,7-3-22-15,4 4 9 16,5-3 0-16,1 0 0 15,6 0 0-15,3-5 0 16,1 0-8-16,0-4 16 16,-3 1-1-16,-4-3-7 15,-5 2 0-15,-7-1-8 16,-4 0 8-16,-6 0 0 16,-5 1-4-16,-7-1 18 15,-4 1-9-15,-3 1-5 16,-7 1 0-16,0 1 17 0,-7 2-12 15,-3-1 8 1,-3-5 13-16,-2-4-23 0,-1-10 10 16,-3-7-13-16,-3-3 0 15,-1 1-11-15,-6-1 18 16,-2 2-7-16,-3 1 0 16,0 3 6-16,-8 1-9 15,-12 2 3-15,-8 0-1 16,-14-2-16-16,-7-6 3 15,-11-4-2-15,-6-7 12 16,-5-10-16-16,-2-8 2 16,-5-2-69-16,-1 3 34 0,5 11 32 15,2 11 21-15,2 14-1 16,-2 5-7-16,-1 5 16 16,-3 6 0-16,-2 2-8 15,1 3 0-15,2-1-2 16,-2 0 4-16,5-1-2 15,5-2 4-15,7 3 13 16,10 1-18-16,6 5 1 16,1 2 0-16,3 4 1 15,1-1 3-15,-1 6-4 16,0 4 0-16,1 2 17 16,-3 0-13-16,5 1-4 15,1-1 0-15,2 3 18 0,-1 2-11 16,1 1-7-1,0 0 15-15,0 3-14 0,1 0 31 16,0 2-32-16,0 2 6 16,5 1-9-16,1-2 3 15,5 0 0-15,3-2 7 16,3-2 10-16,1 0-10 16,0-3-7-16,0 3 0 15,-1-3 5-15,-2 1-5 16,-4 3 0-16,-4 2 3 15,-2-1 7-15,-5 2-12 16,0 1 2-16,-4 1 0 16,4 0-2-16,-1-1 2 15,1-1 0-15,2 1 13 0,4 1-5 16,3 1 3-16,5-2-11 16,5 0 0-16,3 1 14 15,3 1-14-15,0 0 0 16,-2 0-8-16,3 0 14 15,1 0-6-15,3 0 0 16,1 0 4-16,2 0-27 16,0 0 23-16,0 0-36 15,0 0 12-15,0-2-36 16,0 0 7-16,3-2-38 16,11-5-49-16,0-7 19 15</inkml:trace>
  <inkml:trace contextRef="#ctx0" brushRef="#br0" timeOffset="223437.4765">16534 6317 99 0,'0'0'0'0,"0"0"0"0,0 0 19 15,0 0-13-15,0 0 2 16,0 0 11-16,0 0 14 16,0 0 13-16,7-62-15 15,-7 58-13-15,0-1 62 16,0 1-77-16,0 0 11 15,0 0 11-15,0-1-24 16,0-2 27-16,0 1-28 16,0 0 0-16,0 0 37 15,0 2-17-15,0 4 37 16,0-1-38-16,0 1-3 16,0-1-13-16,0 1-3 15,0 0 0-15,0 0 33 0,0 0-25 16,0 0-8-1,2 0 7-15,-2 0 8 0,0 0-7 16,0 0-8-16,1 0 0 16,-1 0-9-16,2 0 9 15,1 4 0-15,0 6-8 16,1 0 22-16,2 6-18 16,0 3 4-16,0 2 0 15,0 5-3-15,0-2 3 16,0 3 0-16,-2 0-4 15,2-3 21-15,-1-2-18 16,-1-1 1-16,-1-4 0 0,2-4-10 16,-1 0 10-1,1-2 0-15,-2-5-1 0,1 0 16 16,-2-4-16-16,-1 1 1 16,-1-3 0-16,2 0 0 15,-2 0 0-15,1 0 0 16,1 0-1-16,2 0 14 15,3 0-16-15,-1 0 3 16,5 0 0-16,2-3 8 16,4-8-8-16,7-4 0 15,4-4 7-15,5 0 3 16,3-4-5-16,-2-3-5 16,0 0 0-16,0-4 2 15,-1-1-2-15,0-1 0 16,-2-1-4-16,-1 1 12 0,0 0-8 15,-3 3 0 1,-3 2 0-16,0 5-1 0,-3 4 1 16,-5 2 0-16,0 3-1 15,-5 5 14-15,-5 3-13 16,0 1 0-16,-3 3 0 16,-3 1-2-16,0 0 2 15,0 0 0-15,0 0-2 16,0 0 8-16,0 0-8 15,0 0 2-15,0 0 0 16,0 0-24-16,0 0 12 16,0 0-42-16,0 0-1 0,1 8-74 15,1-4 46-15,-2-1-204 16</inkml:trace>
  <inkml:trace contextRef="#ctx0" brushRef="#br0" timeOffset="230690.5825">12627 8138 309 0,'0'0'42'0,"0"0"-1"16,0 0-12-1,0 0-21-15,0 0 33 0,0 0-35 16,0 0-1-16,-13-54 87 16,10 52-76-16,3 1 13 15,0 1-8-15,0 0-14 16,0-3-4-16,0 3-3 15,13-4 0-15,8 1-4 16,3-3 4-16,5 2 0 16,-1 1-3-16,2-1 14 15,-2 3-9-15,-3 1-2 16,-1 0 0-16,-4 0 3 16,-1 4-3-16,-1 6 0 15,-3 1-5-15,-1 1 5 16,-1 0 0-16,-3 1 0 0,-1-2 6 15,-3-2-19-15,-3-3 13 16,0-3 0-16,-3 2-2 16,0-5 6-16,1 2-9 15,-1-2 5-15,0 0 0 16,0 0 1-16,0 0 0 16,0 0-1-16,-7 0 11 15,-9 0 3-15,-6 0-14 16,-4 0 0-16,-4 0 1 15,-3 0-6-15,3 0 5 16,0-2 0-16,2-3-7 16,4 1 14-16,4 4-6 0,1-1-1 15,3 1 3-15,1 0-8 16,-1 0 5-16,2 4 0 16,1 4-8-16,2-2 18 15,2 2-11-15,1-3 1 16,3-1 0-16,2-1-13 15,3-1 13-15,0 1-19 16,0 0 19-16,0-2-21 16,0 0 16-16,0 2 1 15,0 0 4-15,0 0 4 16,0 0-4-16,2-3 0 16,7 0-15-16,7 0 24 0,8 0-9 15,4-2 0-15,3-5 1 16,2-1 6-16,0 0-7 15,-2 5-3-15,1 0 2 16,-2 3 1-16,-1 0-2 16,0 0 1-16,-4 0 1 15,-1 0-2-15,-3 6 2 16,0 2-4-16,-5-2-13 16,1 3 20-16,-2 0-3 15,-1 0 0-15,-3 0 6 16,1-1-35-16,-6-2 29 15,-5-1-9-15,-1-3 2 16,0-1-6-16,0 0 4 16,0-1 7-16,0 0 2 15,-1 0 43-15,-12 0-30 0,-3 0-9 16,-4 0 11-16,-4-1-4 16,1-5 17-16,-1-5-28 15,-1 1 0-15,1-1 16 16,-2 0-11-16,-3 2-5 15,3 3 0-15,-3 2 14 16,-1 4-16-16,0 0 2 16,2 0 0-16,4 8-11 15,3 0 11-15,5 1 0 16,2-2-13-16,5-1 28 16,2 4-29-16,2-4 14 15,0 2-9-15,5-2-9 0,0 0-12 16,0-1 10-16,0-2 1 15,0 2 9-15,8-4 10 16,6 0 0-16,7 1 6 16,4-2-3-16,5 0-3 15,1 0 0-15,0 0-2 16,1 0 9-16,-4 0-6 16,0 0-1-16,-3 0 12 15,0 0-18-15,-1 0 6 16,-5 0 0-16,-4-3-3 15,-2 2 10-15,-2-1-12 16,-1-1 5-16,0 0 0 16,-5 0 7-16,1 2-7 0,-4 1 0 15,-2-1 12-15,0-1-10 16,0-1 43-16,-2-1-45 16,-14-3 8-16,-5 2-6 15,-8 0-2-15,-7 5 0 16,-5 0-11-16,-1 0-3 15,-1 0 9-15,6 0 5 16,2 0 0-16,4 0-1 16,6 3 1-16,2-1 0 15,7 0-4-15,5 0 12 16,4-1-8-16,4-1 0 16,3 0 1-16,0 0-12 0,0 0 11 15,0 4-16-15,0-1 11 16,0 1 9-16,10 1-8 15,4 0 4-15,8-5 0 16,5 0 11-16,3 0-11 16,4 0 0-16,-4 0 9 15,-3 0 2-15,-6 0-14 16,-3 0 3-16,-5 0 0 16,-3 3-16-16,-4-3 18 15,-4 2-2-15,-2-1 0 16,0-1 10-16,0 2-18 15,-6-1 8-15,-9-1 0 16,-5 0-2-16,-3 0 6 16,-4 0-4-16,-3 0 5 15,3-6 11-15,1 0-20 0,6 2 10 16,4 1-6-16,8 1 46 16,5 2-46-16,3 0-7 15,0 0-1-15,0 7-29 16,11 7 26-16,11 3 11 15,9-1 0-15,10-4-3 16,8-5 3-16,7-7 0 16,5 0-1-16,5 0 1 15,1-7-21-15,-2-3-99 16,-10-2-56-16</inkml:trace>
  <inkml:trace contextRef="#ctx0" brushRef="#br0" timeOffset="240247.8339">20682 8165 220 0,'0'0'78'0,"0"0"-6"16,0 0-28-16,0 0-21 15,0 0 29-15,0 0-10 16,0 0-4-16,0 0 28 15,-34-39-60-15,32 37 6 0,1 2 13 16,-1 0-19-16,2-2 21 16,-1 1-27-16,-1 0 0 15,-2-1 18-15,-3 1-16 16,-3-2-2-16,0 1 0 16,-5 0 13-16,0 2-25 15,-6-3 12-15,0 3 0 16,-3 0-10-16,0 0 11 15,1 0-1-15,0 0 2 16,2 0 18-16,0 0-23 16,-1 0 3-16,1 0 0 15,-3 0-11-15,-1 0 13 0,-3 4-2 16,-2-1 1-16,-1-2 1 16,2-1 7-16,1 0-9 15,3 0 0-15,5 2 0 16,2-2 12-16,5 0-12 15,-1 0 7-15,1 0 7 16,-2 0-14-16,0 0 0 16,-3 0 0-16,-1 0-5 15,-4 0 5-15,1 0 0 16,0 0-1-16,2 0 7 16,1 1-8-16,1 3 2 15,2-2 0-15,-1 3-8 16,4-2 8-16,-1 0 0 0,-4 1 10 15,-1 0-8 1,-4 1-4-16,-2-2 2 0,-3 3 0 16,0 5 2-16,-4-1-2 15,1 2 0-15,-4 1-2 16,4-1 10-16,0 1-11 16,2-1 3-16,3 1 0 15,0 0-4-15,3 0 4 16,-1-2 0-16,1 2-1 15,-2 1 15-15,-3 1-19 16,-1 4 5-16,1-2 0 16,-2 3-2-16,3-1 23 15,-2 2-19-15,0-1 17 16,1-3-10-16,4 1 12 0,0-2-17 16,5-1 14-16,-2-1 2 15,1 1-19-15,0-1-1 16,-6 5 5-16,-1-1 5 15,-1 1-10-15,2 0 0 16,-3-2 0-16,-3 2-4 16,-3-1 4-16,2 1 0 15,3-3 4-15,2-1 6 16,2 0-15-16,-8 2 5 16,0 2 0-16,-1-1-2 15,3-1 5-15,2-3-3 16,1 0 0-16,4 0 12 15,2 0-18-15,1 1 6 16,1-2 0-16,3-1 2 16,1 1-2-16,-3 0-3 0,1-1 3 15,-2 2 2-15,-1 0-2 16,-1-1-4-16,-1 0 4 16,2-1 1-16,1 0-1 15,6-1 0-15,3 0-6 16,2-2 19-16,2 1-19 15,1 0 6-15,-2 2 0 16,2 4-10-16,-1-1 10 16,3 5 0-16,-5 0-1 15,3 3 12-15,-4 6-16 0,-4 0 5 16,5 0 0-16,-2-5-4 16,2-2 4-16,2-2 0 15,2 0 0-15,0-1 9 16,-1 4-13-16,-1 2 4 15,1 1 0-15,-3 3-3 16,2 0 3-16,0 2 0 16,1 1-2-16,1-3 14 15,-1 1-19-15,2-2 7 16,1-2 0-16,2-1-2 16,0-1 2-16,2 5 0 15,-1-1-4-15,1 3 14 16,-2 2-14-16,1 1 4 0,1 1 0 15,0-3-6 1,0-2 6-16,0-2 0 0,0-5-3 16,0 2 22-16,0-4-22 15,0 0 3-15,0-1 0 16,3-1-8-16,3 3 8 16,0 0 0-16,0 6 4 15,3 2-1-15,1 10-6 16,1 8 2-16,4 4 1 15,-3 1 2-15,2-7-2 16,0-4 0-16,2-4 1 16,-2-2-1-16,1-4 0 15,0 1-3-15,1 0 11 16,1 0-12-16,0-2 4 0,1-3 0 16,3 0-11-16,1-1 14 15,4 0-3-15,4-2 0 16,1 0 4-16,2-5-7 15,0 0 3-15,2-3 0 16,3-1 0-16,-1 1 4 16,2 1-4-16,-5-3 0 15,0 2 5-15,2 0-7 16,-1-1 2-16,3 2 0 16,0-1-1-16,-1 0 2 15,-1-2-1-15,2 2 0 16,-2-4 3-16,2 1-4 15,-1 3 1-15,4-3 0 16,0 0 1-16,-1 1 1 16,5 2-2-16,-3-2 0 0,-2 0 2 15,3 1-4-15,1-1 2 16,0-1 0-16,0-2 0 16,2 2 2-16,-2-1-4 15,2 1 2-15,4 0 0 16,1 0-5-16,1-1 5 15,3 0-6-15,-3-1 2 16,0-3-18-16,-4 0 14 16,-5-1-2-16,-7 0 14 15,-3-5-18-15,-3 0 14 0,-3 0 0 16,1-3-2-16,2 4 2 16,4-3-6-16,4 2 2 15,2 0 0-15,2 3-8 16,4-2 12-16,-2-1-2 15,4 1-6-15,-1-4 8 16,2 0 0-16,0 0-1 16,2 0 8-16,1 0-14 15,-4-6 7-15,-1-3 0 16,-5-1-3-16,-3-2 3 16,-5 1-9-16,-3 2 8 15,-1-1 2-15,1 3-4 16,4-4 3-16,-1 3 0 0,4-3 3 15,2 0-3 1,-2 0 0-16,1 0-1 0,0-1 11 16,0 1-20-16,-2 2 10 15,2-3 0-15,-2 0-2 16,2-2 4-16,-2 2-2 16,-1-1 3-16,0 2 2 15,-2-2 6-15,0 1-11 16,1 1 0-16,-2-2 9 15,-2 0-8-15,-1 0-1 16,0-1 0-16,-1 2 1 16,1-2-1-16,2 0 1 0,0 0-1 15,-2 2 8 1,-2 0-8-16,-2 3 0 0,-5-1-1 16,1 0 6-16,-3-1-4 15,-3 0-1-15,0-1 0 16,-3-4-4-16,2-2 11 15,-1-1-7-15,-1-6 0 16,-3 1 7-16,1 0-9 16,-3-1 2-16,0 0 0 15,-3 0-2-15,-1 0 6 16,1 2-4-16,-5 1 0 16,0-3 5-16,0-2-7 15,0-3 2-15,0-4 0 16,-2 0-2-16,-4 0 5 15,0-2-3-15,0 2 0 16,1 0 4-16,-1 4-9 16,-2-2 5-16,2 2 0 0,-4 3 1 15,2 1 2-15,-1-1-3 16,0 1 0-16,-3-1 0 16,2 1 2-16,-3 1-2 15,1-2 0-15,2 1 1 16,0 1-1-16,4 3 0 15,2-1 0-15,-1 6 12 16,1-3-16-16,-1 2 4 16,1 0 0-16,-2 1 8 15,-2-2-1-15,1-1-7 0,-6-1 0 16,1-2 0-16,-2-5 15 16,2-2-15-16,0-3 0 15,0 1 1-15,0-2-1 16,3 1 0-16,1 2 0 15,2 1 11-15,3-1-13 16,-3 2 2-16,-2 0 0 16,-1 2-3-16,-1 0 4 15,1-3-1-15,-3 0 0 16,-2-4 5-16,0 3-6 16,-3-3 1-16,1 2 0 15,-1 0 1-15,-2-2-1 16,-3-1 0-16,-5-2-4 0,-1 1 15 15,-1 2-10 1,-1 3-1-16,0-1 0 0,3 3-2 16,1 3 2-16,2-2 0 15,-1 3 0-15,-1 0 6 16,4-1-7-16,-2 2 1 16,0-1 0-16,0 3-4 15,-1 1 4-15,4-1 0 16,-2 0-1-16,3-2 7 15,2 3-1-15,0 2-5 16,3 2 0-16,-1 0 0 16,2 1 0-16,-1 0-6 15,5 3 2-15,-2 0 8 16,1 0-7-16,2 3 3 0,-1-1 0 16,0 0 0-16,-1 1 0 15,-2-1 0-15,1 1 0 16,-1 0 10-16,-3-2-17 15,3 0 7-15,-3-1 0 16,-1 0-3-16,2 1 5 16,3-1-2-16,-3 1 4 15,5 0-2-15,-5 1-1 16,1-3-1-16,0 3 0 16,0-1 1-16,1 2-1 15,1 0 0-15,1-2-8 16,0 3 25-16,-1-2-32 15,1 0 15-15,-2-1 0 0,-2 2-3 16,1 0 11 0,2 2-8-16,-1 0 0 0,1 0 1 15,1 0-3-15,0 1 2 16,0 0 0-16,1 0 1 16,-1-1-1-16,5 4 0 15,0-1-9-15,2 0 29 16,1 1-30-16,-3 0 10 15,2 0 0-15,-1-3 4 16,-1 1 2-16,1 1-6 16,1-1 5-16,-2 1-1 15,0 0 3-15,2 1-7 0,-2 1 7 16,3 2-12 0,-2-3 6-16,1 0-1 0,0 2 0 15,1-1 8-15,-2 0-10 16,3 1 2-16,-1-1 0 15,-1-1-3-15,-1 0 3 16,0 0 0-16,-1 0 0 16,0 1 2-16,-2-2-1 15,-1 4-1-15,0 0 0 16,0 0-2-16,-1 1 9 16,0 0-7-16,0-2 0 15,1 1 13-15,2-2-17 16,3 3 4-16,-1-1 0 0,2-1-9 15,-3 2 9 1,1 0 0-16,0 0-5 0,0 0 25 16,2 0-32-16,-1 0 12 15,2 0 0-15,-1 0-13 16,2 0 13-16,-2 0-25 16,-3 0-2-16,-4 0-55 15,-3 0 37-15,-3 0-77 16,0 0-130-16,-7-14-76 15</inkml:trace>
  <inkml:trace contextRef="#ctx0" brushRef="#br0" timeOffset="246101.8008">9267 13118 371 0,'0'0'57'16,"0"0"-76"-16,0 0 19 15,0 0 0-15,0 0 13 16,0 0-9-16,0 0 23 16,0 0-27-16,-8 0 12 15,8 0-15-15,6 0 3 0,11 3 0 16,2 2 4-1,8-1 12-15,1 0-30 16,2-1 14-16,2-2 0 0,-3 3-5 16,3-3 5-16,2-1 0 15,3 2-2-15,2-2 20 16,1 1-28-16,5 0 10 16,-2 2-42-16,-2 2 41 15,-3-1-180-15</inkml:trace>
  <inkml:trace contextRef="#ctx0" brushRef="#br0" timeOffset="247562.2126">21950 13179 447 0,'0'0'25'0,"0"0"54"16,0 0-38-16,0 0-11 15,0 0 27-15,0 0-46 16,-15 0 24-16,15 0-14 16,0 0-11-16,0 0 13 15,0 0-23-15,0 0 0 16,16 0 7-16,13 0 1 16,5-3-8-16,6 3 0 0,2 0 14 15,1-2-18-15,3 0 4 16,2-1 0-16,0 1 8 15,-8-1-7-15,-3 1-1 16,-11 2 0-16,-5 0 6 16,-9 0-9-16,-4 0 3 15,-6 0 0-15,-2 0 6 16,0 0-6-16,0 0 0 16,0 0-9-16,0 0 25 15,0 0-19-15,0 0 3 16,0 0 0-16,0 0-1 15,0 0 1-15,0 0-8 0,0 0-17 16,0 0-38 0,0 0 38-16,0 0-66 0,4 0-90 15,3 0 166-15,0 0-198 16</inkml:trace>
  <inkml:trace contextRef="#ctx0" brushRef="#br0" timeOffset="249748.6495">28739 8807 63 0,'0'0'41'0,"0"0"-39"16,0 0 4-16,0 0 1 16,0 0-7-16,0 0 0 15,0-5-1-15,0 4 9 16,2-1-14-16,2 0 6 16,1-1 0-16,-1 1 0 15,1 2 0-15,1 0-9 16,-2 0 9-16,-1 0-45 15</inkml:trace>
  <inkml:trace contextRef="#ctx0" brushRef="#br0" timeOffset="251102.5503">28703 8788 0 0,'0'0'22'0,"0"0"42"16,0 0-62-16,0 0-2 0,0 0 0 16,0 0-7-16,-10-3-7 15,9 3-8-15</inkml:trace>
  <inkml:trace contextRef="#ctx0" brushRef="#br0" timeOffset="251460.4396">28703 8788 67 0</inkml:trace>
  <inkml:trace contextRef="#ctx0" brushRef="#br0" timeOffset="252003.0131">28703 8788 67 0,'-5'-34'30'0,"5"33"41"0,0-1 8 0,0-1-5 0,0-1 2 15,0 1-38-15,0 0 15 16,0-2-3-16,0 2-26 16,0 0 46-16,0 2-59 15,0-1 13-15,0 2-7 16,0 0-12-16,0 0 30 16,0-2-35-16,0 2 0 15,0 0-9-15,0 0 9 16,4 0 0-16,2 0-3 0,3 5 6 15,3 6-7 1,3 1 4-16,-2 1 0 0,2 1-5 16,-3 0 9-16,3 2-4 15,0 2 0-15,0 0 2 16,0 3-4-16,1 1 2 16,-2 5 0-16,0-3-2 15,-1 3 2-15,-3 1 0 16,0 1-7-16,-1 3 17 15,0 0-10-15,0 9 0 16,2 2 0-16,-1 6-9 16,2 1 9-16,-3-1 0 15,0 1 0-15,-2-3 7 16,-1-1-6-16,0 0-1 16,-1-2 0-16,-2-1 2 0,-3-1 0 15,0-3-2-15,0-1 3 16,0-4 4-16,-6-3-6 15,-2-4-1-15,2-4 0 16,-4-1 4-16,4-2 0 16,-2-1-4-16,-2-2 0 15,3-3 3-15,-1 3-15 16,-1-3 12-16,0 1 0 16,-1 0-8-16,-1 2 0 15,-2-3-14-15,-1 3-15 16,0 0-44-16,2-2-33 15,-1-4-187-15</inkml:trace>
  <inkml:trace contextRef="#ctx0" brushRef="#br0" timeOffset="255668.3272">15754 14529 437 0,'0'0'10'0,"0"0"-10"15,0 0 7-15,0 0-21 16,0 0 16-16,0 0-2 15,0 0 83-15,0 0-20 16,3 89-17-16,1-39-32 16,-1 9-5-16,0 11 8 15,3 8-17-15,-3 9 0 16,1 0 38-16,2-4-25 16,1-8-11-16,-1-8-2 0,2-5 21 15,-2-9-5-15,-1-9-16 16,-2-7 0-1,0-10 5-15,-2-8 5 0,2-9-5 16,-3-3-5-16,0-7 10 16,0 0 12-16,0-3 26 15,0-19 36-15,0-13-82 16,0-12 1-16,0-7-3 16,-3-2 0-16,-4-3 10 15,1 1-19-15,1 2 9 16,1-1 0-16,4-1-3 15,-2-1 3-15,2-1 0 16,0 3 0-16,0 5 7 16,0 6-16-16,0-1 9 0,5 2-27 15,2-2 25-15,1 0-16 16,1 1 12-16,4 3-8 16,1 3 21-16,5 9-23 15,3 5 16-15,3 3 0 16,3 6-16-16,2 5 19 15,-1 4-3-15,0 4 0 16,-4 4 0-16,-1 0-24 16,-4 3 24-16,-4 11-5 15,-5 5-7-15,-5 4-15 16,-6 8 27-16,0 7 0 16,-10 3 2-16,-11 5-9 0,-3-3 7 15,0-4 0 1,4-6 0-16,5-5 2 0,0-6-2 15,6-3 6-15,1-9 10 16,4-3-9-16,2-2-7 16,2-4 0-16,0-1-10 15,0 1 16-15,0 1-6 16,17-1 0-16,10 2 3 16,4 0 1-16,5 1-4 15,2-1 1-15,-2 4-7 16,-1 3 6-16,-4 9 0 15,-3 5-2-15,-6 12 7 16,-8 8-7-16,-8 2 7 16,-6 8-5-16,-1 0 49 15,-23-4-36-15,-9-1 12 0,-4-7-16 16,-2-4 5-16,0-6 12 16,3-6-26-16,5-6 0 15,3-3 31-15,5-4-31 16,4-2 2-16,7-6-7 15,5-2-10-15,4-3 11 16,3 0-65-16,0 0-21 16,0-2-6-16,0-17-448 15</inkml:trace>
  <inkml:trace contextRef="#ctx0" brushRef="#br0" timeOffset="256318.0775">17217 14160 641 0,'0'0'17'0,"0"0"-34"15,0 0 34-15,0 0-15 16,0 0 4-16,-86-30-1 16,69 30 70-16,-5 0-75 15,-2 0 11-15,-6 10 1 16,-1 7 10-16,4 2-16 15,4 0-6-15,4 2 0 16,3 4 4-16,2 0-4 16,2 0 0-16,3 0-14 15,9 0 35-15,0-2-37 16,9-1 16-16,11 0 0 16,8-2-1-16,6-1 1 0,8-2 0 15,0-3-6-15,4-2 24 16,0 0-23-16,-1 0 5 15,-5 0 0-15,-4 3-9 16,-8 2 9-16,-8 3 0 16,-11 3-9-16,-8 6 24 15,-1 5-2-15,-12 4 0 16,-16 1-12-16,-5 3 39 16,-2-6-39-16,3-1 4 15,6-2 16-15,3-7-11 16,3 0 29-16,4-6-39 15,1-6 5-15,6-3-6 16,4-4 1-16,4-4-22 16,1-2-48-16,6-1-65 15,19 0 82-15,13-18-97 0,5-14-251 16</inkml:trace>
  <inkml:trace contextRef="#ctx0" brushRef="#br0" timeOffset="257010.065">17767 14130 643 0,'0'0'96'16,"0"0"-40"-16,0 0-24 16,0 0 4-16,0 0 14 15,0 0 9-15,-4-5-49 16,8 5 2-16,17-5 7 15,9 2-19-15,7-5 0 16,6 0-6-16,4-2 28 16,5-2-22-16,2 2 0 0,0-3 6 15,-4 2-17 1,-4 0 11-16,-13 7-2 0,-12 0-15 16,-8 4-34-16,-5 0-1 15,-7 0-38-15,-1 2-42 16,0 6 80-16,0-2-87 15,0-2 67-15,0-4-62 16,0 0 18-16,-3 0 116 16,0 0 43-16,-3 0 71 15,3 0 44-15,-1 0-80 16,1 0 6-16,2 0 18 16,-1 0-52-16,1 0 19 0,1 0-53 15,0 0 11-15,0 8-43 16,0 12 16-16,0 10 0 15,0 11 34-15,0 9-32 16,1 6 21-16,8 3-15 16,-2 2 6-16,2-1 8 15,-2-1-22-15,1 1 0 16,0-6 8-16,-1-6 7 16,1-9-15-16,0-7 0 15,0-8 0-15,1-3-33 16,-1-2 18-16,3-1-89 15,0 1 6-15,-5-6-158 16</inkml:trace>
  <inkml:trace contextRef="#ctx0" brushRef="#br0" timeOffset="258278.2505">15054 15594 805 0,'0'0'0'15,"0"0"0"-15,0 0-4 16,0 0-37-16,0 0 39 16,0 0-4-16,22 18 12 15,0 10 16-15,6 5-22 16,6 6 12-16,11 3 14 16,3-1-26-16,8 2 0 15,7-2 8-15,5-4-7 16,9-2 11-16,4-5-12 15,1-9 0-15,-2-11-11 16,-3-7 11-16,-4-3-16 16,2-15 8-16,-2-13 1 15,-4-3-2-15,-4 1 9 0,-5-1-21 16,-5 3 6-16,-4 4-10 16,-6 1-17-16,-5 5 38 15,-6 3-20-15,-7 5 16 16,-4 3-3-16,-4 4 11 15,-2-1-8-15,-1 2 8 16,1 1 0-16,4 0 4 16,5 1 6-16,5 0-18 15,11 0 8-15,6 0 0 16,13 0-8-16,4 0 8 16,4 0 0-16,1 0 31 15,-1 0-31-15,3 0 20 0,3 0-20 16,4 0 0-16,-1 0-12 15,-1-8 12-15,-3 1 0 16,-3-3 7-16,-4 3-6 16,-4-1-2-16,-7 2-2 15,-3-1 3-15,-4 0 4 16,0-1-4-16,-1 0 0 16,1-4 3-16,3 1 0 15,-2-1 1-15,-1 2-4 16,-1 2 0-16,-1 1-11 15,1 0 11-15,3 0 0 16,4 0 1-16,3-1 4 16,3 0-5-16,3-1 0 0,1 1 2 15,0 2-5-15,2-3 3 16,-1-1 0-16,1-3 7 16,-3 1 0-16,2-5 11 15,-3 0-18-15,1 1 0 16,-2-1-14-16,5 4 14 15,-4 1-12-15,-2 4 1 16,-10 1-188-16,-11-2-240 16</inkml:trace>
  <inkml:trace contextRef="#ctx0" brushRef="#br0" timeOffset="273720.2615">25263 11867 250 0,'0'0'36'15,"0"0"27"-15,0 0-49 16,0 0-26-16,0 0 12 16,0 0 0-16,0 0 11 15,0 0-4-15,-35-7-7 16,35 2 0-16,3 0-19 16,5 1-71-16,0-2-103 15</inkml:trace>
  <inkml:trace contextRef="#ctx0" brushRef="#br0" timeOffset="274774.2803">25373 11590 236 0,'0'0'60'0,"0"0"-39"16,0 0 11-16,0 0 10 15,0 0-12-15,0 0 4 16,10-59-3-16,-8 51-2 16,1 4 43-16,-1-1-67 0,-1-2 0 15,-1 4 35-15,0 0-27 16,0 3 2-16,0 0-15 15,3 0 16-15,-3 0-19 16,0 0 3-16,0 0 0 16,0 6-5-16,0 7 5 15,0 3 0-15,0 2-8 16,1 3 18-16,1 2-7 16,-2 2-3-16,1-1 0 15,2 0 16-15,-1 1-9 16,-1 1-5-16,1 0-2 15,-2 0 13-15,1-3-7 16,1-1-6-16,-1-3 0 16,1-6 20-16,-1-3-14 15,1-4-5-15,-2-4-1 0,0 1 9 16,0-3 58-16,1 0-29 16,1 0-12-16,6 0 43 15,6-12-44-15,10-17-17 16,6-5-8-16,4-2 12 15,2 1-22-15,0 2 10 16,4 2 0-16,2 2 2 16,-2 1-2-16,-3 1-1 15,-6 6-10-15,-8 4 8 16,-4 7-29-16,-5 1 25 0,-2 5-21 16,-5 4 7-1,-2-3-38-15,1 3 19 0,-1 0 12 16,0 0-31-16,1 0 45 15,-3 3-90-15,-1 6-55 16,-2-1 41-16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51:51.220"/>
    </inkml:context>
    <inkml:brush xml:id="br0">
      <inkml:brushProperty name="width" value="0.05292" units="cm"/>
      <inkml:brushProperty name="height" value="0.05292" units="cm"/>
      <inkml:brushProperty name="color" value="#C00000"/>
    </inkml:brush>
    <inkml:brush xml:id="br1">
      <inkml:brushProperty name="width" value="0.05292" units="cm"/>
      <inkml:brushProperty name="height" value="0.05292" units="cm"/>
      <inkml:brushProperty name="color" value="#00B050"/>
    </inkml:brush>
  </inkml:definitions>
  <inkml:trace contextRef="#ctx0" brushRef="#br0">3032 5571 295 0,'0'0'166'0,"0"0"-92"0,0 0-42 16,0 0 25-16,0 0 14 15,0 0-54-15,0 0 44 16,0 0-37-16,0 0-4 16,0 0 23-16,0 0-42 15,0 0 4-15,0 0-5 16,0 0 8-16,0 0-11 15,0 0 3-15,0 0 0 16,0 0-12-16,3 0 12 16,11 0 0-16,3 0 16 15,7 0-14-15,4 0 22 16,4 0-18-16,5 0-5 16,-1 0 31-16,7 0-32 0,-1 0 5 15,3 0-5-15,-2 0 6 16,-1 0 2-16,-6 0-8 15,-5 0 0-15,-4 0 1 16,-11 0-1-16,-2 0 0 16,-10 0 0-16,-1 0 8 15,-3 0 10-15,0 0-8 16,0 0-3-16,0 0 27 16,0 0-32-16,0 0 10 15,0 0-8-15,0 0 2 16,0 0-5-16,1 0-1 15,1 0-14-15,1 0 12 16,6-1-54-16,3-2 5 16,4 1-34-16,-2-1-79 0,-4 0-188 15</inkml:trace>
  <inkml:trace contextRef="#ctx0" brushRef="#br0" timeOffset="3425.8681">21603 5644 94 0,'0'0'204'15,"0"0"-168"-15,0 0-5 16,0 0 41-16,0 0 19 16,0 0-19-16,0 0-16 15,-1 2-24-15,1-2 47 16,0 0-51-16,0 0-11 15,0 0 4-15,1 0-12 16,15 0 4-16,4 3-4 16,9-3-7-16,1 0 37 15,-1 2-39-15,1-2-2 16,-2 0 2-16,1 0 5 16,-1 0 3-16,-1 0-8 0,2 0 0 15,-4 0 5-15,-3 0-5 16,-3 0 0-16,-5 0 8 15,-2 0-4-15,-3 0 5 16,-5 0-9-16,-1 0 0 16,-1 0 24-16,-1 0-18 15,-1 0-6-15,0 0 20 16,0 0-17-16,0 0 18 16,0 0-21-16,0 0 8 15,0 0 2-15,0 0-10 16,0 0 0-16,0 0 7 15,0 0-3-15,0 0-3 16,0 0-1-16,0 0 0 0,0 0 4 16,0 0-4-16,0 0-4 15,0 0 2-15,0 0-12 16,0 0-6-16,0 0-36 16,5 0-33-16,5-2 7 15,-1-7-102-15</inkml:trace>
  <inkml:trace contextRef="#ctx0" brushRef="#br0" timeOffset="6082.6113">9171 6872 343 0,'0'0'79'0,"0"0"-21"16,0 0-10-16,0 0-29 15,0 0 38-15,0 0-39 0,0 0 24 16,-12 0 1-1,12 0-4-15,0 0 4 0,0 0-20 16,0 0-18-16,0 0 12 16,0 0-17-16,5 0 0 15,13 0 1-15,16 0 7 16,5 0-4-16,7 0-4 16,2 0 6-16,-3 0 29 15,-1 0-34-15,-6 0 0 16,-4 0 9-16,-6 0-2 15,-4-2 6-15,-5-2 1 16,-8 1-15-16,-5 1 41 16,0 0-37-16,-6 2-1 15,2-1 7-15,-2 1-4 16,0 0-3-16,0 0-3 0,0 0 0 16,0 0-12-1,0 0-26-15,0 0-32 0,10 0-47 16,5 3-13-16,7 5-39 15,0-4-299-15</inkml:trace>
  <inkml:trace contextRef="#ctx0" brushRef="#br0" timeOffset="8354.1599">14844 6938 264 0,'0'0'171'0,"0"0"-67"16,0 0-58-16,0 0 24 15,0 0-33-15,0 0 27 16,1 0-26-16,1 0-13 15,-2 0 50-15,0 0-52 0,1 0 2 16,2 0-7-16,3-5-9 16,3 0 3-16,3-2-12 15,4 2 0-15,4-2 1 16,4 4-1-16,1-1 0 16,3 1 1-16,1-1 3 15,-3 1-2-15,3 1-2 16,-5-2 0-16,1 3 1 15,-1-1 5-15,-3 2-6 16,-5-1 0-16,-1 1 6 16,-4-2-10-16,-5 2 4 15,-3 0 0-15,-2 0 14 16,-1 0-9-16,0 0-5 0,0 0 8 16,0 0-7-1,0 0 3-15,0 0-4 0,0 0 0 16,0 0-8-16,0 0-6 15,0 0-48-15,0 0-38 16,0 0-84-16,-4 0-208 16</inkml:trace>
  <inkml:trace contextRef="#ctx0" brushRef="#br0" timeOffset="8706.256">14744 7045 487 0,'0'0'98'0,"0"0"-61"15,0 0 8-15,0 0-4 16,0 0 4-16,0 0-20 16,58-3 1-16,-25-1 40 15,1-1-63-15,2 0 2 16,0 1 6-16,-2 0-9 16,-2 2 1-16,-4 2-3 0,-3 0-3 15,-3 0-9-15,-5 5-45 16,-1 6-50-16,-8 2-70 15,-8-6-272-15</inkml:trace>
  <inkml:trace contextRef="#ctx0" brushRef="#br0" timeOffset="14359.2301">680 7484 264 0,'0'0'101'0,"0"0"-49"16,0 0-15-16,0 0 12 0,0 0 33 16,0 0-28-16,0 0-4 15,-3-15-40-15,0 10-2 16,0 2 6-16,3 0-13 16,0 2 7-16,0 1 18 15,0-1-20-15,0 1-6 16,0 0 2-16,0 0 12 15,0 0-7-15,0 0-7 16,0 0 1-16,0 0 16 16,0 0-11-16,0 0 5 15,0 0 0-15,0 0-5 16,0 0 19-16,-2 0-25 0,2 0 0 16,0 0-6-16,0 2 6 15,0 9 0-15,0 6-8 16,2 4 16-16,7 1-5 15,1 2-3-15,1-2 0 16,-1-2 7-16,2-2-4 16,0-3-3-16,-2 0 1 15,-2-4 8-15,1 3-2 16,-3-3-7-16,1-2 0 16,-1-2-7-16,-1-4 12 15,-4-2-5-15,1-1 0 16,-1 0 5-16,1 0 3 15,-1 0 6-15,11 0-10 16,6-16 44-16,9-5-28 0,7-6 3 16,-4-1-8-16,0 3-6 15,-8 2-5-15,0 3-4 16,-5 2 0-16,-1 3 1 16,-4 1 1-16,-1 5-2 15,-4 4 0-15,-4 0 8 16,-3 5-25-16,0 0 6 15,3-2-37-15,-3 2 21 16,0 0-88-16,0 0-28 16,0 0-107-16</inkml:trace>
  <inkml:trace contextRef="#ctx0" brushRef="#br0" timeOffset="14913.1682">641 7590 281 0,'0'0'101'0,"0"0"-33"16,0 0 28-16,0 0-35 15,0 0-29-15,0 0 35 16,0-5-51-16,0 5 14 16,0 0-9-16,0 0-14 15,0 0-7-15,0 0 0 16,0 4-4-16,5 17-14 15,6 7 31-15,3 8-13 16,2-2 18-16,1-1-13 16,-1-3 5-16,-4-9-10 15,4-6 0-15,-5-5 10 16,-2-3-10-16,-2-4 0 0,-1-3-5 16,6 0 21-1,1 0 13-15,4-6 0 0,2-11-26 16,5-5 31-16,-3-5-29 15,0-1 3-15,1-1-8 16,-7 2 7-16,0 1-10 16,-1 2 3-16,-2 5-32 15,-2-1 24-15,-1 3-60 16,0 5 7-16,1 4-1 16,-4 2-85-16,-1 3-95 15</inkml:trace>
  <inkml:trace contextRef="#ctx0" brushRef="#br0" timeOffset="16654.0839">6472 8071 252 0,'0'0'151'0,"0"0"-94"15,0 0-4-15,0 0-5 16,0 0 11-16,0 0 0 16,-8 0-44-16,8 0 41 15,0 0-56-15,0 0 0 16,0 0 22-16,3 0-22 15,12 4 0-15,3 2 9 16,6-2-5-16,1 1 17 0,5 5-21 16,1 0 0-16,2 0 5 15,1 1-5-15,1-3 0 16,-2-1-5-16,-2 0 19 16,-7-3-14-16,-5-1 0 15,-10 0 0-15,-4-3 2 16,-5 0-2-16,0 2 0 15,0-2-2-15,0 0 11 16,0 3-1-16,0-3-8 16,0 0 0-16,0 0-7 15,0 0-9-15,0 0-42 16,0 6-53-16,9 2-160 16,1-3-4-16</inkml:trace>
  <inkml:trace contextRef="#ctx0" brushRef="#br0" timeOffset="18335.256">11357 8157 25 0,'0'0'236'0,"0"0"-198"15,0 0-18-15,0 0 42 16,0 0-39-16,0 0 29 15,-20-28 54-15,20 27-51 0,0-1-27 16,0 2 31 0,0 0-49-16,0 0 3 0,0 0 15 15,0 0-25-15,0 0 6 16,0 0-9-16,0 0 1 16,0 0-8-16,0 0 3 15,3 6 4-15,9 3 4 16,9 3 3-16,-3 0-7 15,6 1 3-15,1-1 5 16,5-3 6-16,4-1-12 16,2-2 0-16,3-3 17 15,4-1-11-15,2-2 7 16,1 0-14-16,-1 0 4 16,-2 0 16-16,-4 0-21 0,-8 0 5 15,-7 0 3-15,-7 0-1 16,-7 0-4-16,-6 0-3 15,-2 0 10-15,-2 0 23 16,0 0-23-16,0 0 4 16,0 0 16-16,0 0-29 15,0 0 15-15,0 0-16 16,0 0 4-16,0 0-5 16,0 0 1-16,0 0-32 15,0 0-2-15,0 0-55 16,7 3-24-16,8 2-42 15,3 0-31-15,0 0-186 0</inkml:trace>
  <inkml:trace contextRef="#ctx0" brushRef="#br0" timeOffset="19593.9883">17190 8226 514 0,'0'0'93'0,"0"0"-21"16,0 0-11-16,0 0 0 0,0 0-12 15,0 0-10 1,-10 0-15-16,10 0 37 0,0 0-50 16,0 0 9-16,0 0-5 15,7-2-14-15,11-3 8 16,7 0-9-16,1-2 0 16,2 3 4-16,1 0-4 15,-3 2 0-15,0 2-1 16,-3 0-5-16,-4 0-34 15,0 0-34-15,-9 6-77 16,-10-6-152-16</inkml:trace>
  <inkml:trace contextRef="#ctx0" brushRef="#br1" timeOffset="981890.6386">2073 4445 560 0,'112'-20'68'0,"-112"12"5"15,0 3-17-15,-5 1-10 16,-1 1-10-16,-1-2 45 16,1 3-53-16,3 1-19 15,-3-1 31-15,-5 2-29 0,-6 0 3 16,-4 0-14-16,-4 8 11 15,-7 6-11-15,1 6 0 16,-2 6 0-16,6 3 7 16,3 3-7-16,2 4 0 15,-2 4 0-15,-1 8 4 16,1 7-1-16,6 5-3 16,2 4-4-16,5-4-2 15,8-2 4-15,0-3 2 16,3-4 2-16,0-3 7 15,0 1-9-15,0-6 0 16,0-2 0-16,0-2-2 0,0 0 2 16,6-5 0-16,0-3 0 15,7-2 9-15,2-2-17 16,3 0 8-16,5 1 0 16,7 0 5-16,-5 0-2 15,3-2-3-15,-1-3 0 16,-2-5 1-16,-1-4 3 15,-1-3-4-15,-1-1 0 16,6-5 6-16,5-3-6 16,7-2-6-16,8 0-22 15,7 0-59-15,0 0-12 16,-4-2-190-16</inkml:trace>
  <inkml:trace contextRef="#ctx0" brushRef="#br1" timeOffset="983464.4374">7267 5644 388 0,'0'0'140'15,"0"0"-81"-15,0 0-50 16,0 0 11-16,0 0 42 0,0 0-24 16,-2 0-5-1,2 0-3-15,0 0-22 0,0 0 3 16,9 2-11-16,14 3 0 16,12-2 22-16,7 2-5 15,10-1-2-15,-4-1 4 16,4-3-17-16,-5 2 30 15,-1-2-32-15,-6 0 8 16,0 0 16-16,2 0-21 16,-6 0 11-16,-2-2-4 15,-7-1-4-15,-3 3 2 16,-5 0-8-16,-5 0 0 16,-5 0 3-16,-1 0-3 15,0 0-10-15,1 0 3 16,9 0-50-16,4 0 13 0,9 0-102 15,10 0-8-15,2 0-111 16</inkml:trace>
  <inkml:trace contextRef="#ctx0" brushRef="#br1" timeOffset="984456.7881">13841 5644 79 0,'0'0'188'0,"0"0"-117"16,0 0-13-16,0 0 53 0,0 0-39 15,0 0-23 1,-6 0 42-16,6 0-46 0,0 0-15 15,0 0-14-15,0 0-14 16,0 0 12-16,0 0-14 16,0 0 5-16,9 0 8 15,15 2-3-15,12-2 0 16,8 0 20-16,6 3-24 16,2-1 7-16,2 1-13 15,-3 0 0-15,-2 0 18 16,-3-2-17-16,0 1 5 15,-5 1-2-15,-1-3-3 0,-7 0 5 16,-5 0-6 0,-8 0 0-16,-4 0 2 0,-9 0-2 15,-2 0 0-15,-2 0 2 16,-3 0 11-16,1 0-26 16,1 0 5-16,7 4-59 15,3 0 44-15,7 4-91 16,6 2-21-16,5-2-63 15,1-4-153-15</inkml:trace>
  <inkml:trace contextRef="#ctx0" brushRef="#br1" timeOffset="985535.5257">20108 5649 427 0,'0'0'108'16,"0"0"-47"-16,0 0-28 15,0 0-14-15,0 0 12 0,0 0-28 16,0 0-3-1,14 0 30-15,12 0-19 0,8 0 6 16,8 0 18-16,9 2-31 16,5 4 20-16,2 0-24 15,5 1 0-15,1-2 9 16,0 2-2-16,2-2-7 16,-2-1 14-16,-6-2-9 15,-4 2-10-15,-10-1-1 16,-8-1 6-16,-3 0 11 15,-4 1-6-15,-7-3-5 16,-1 0 0-16,-2 0 5 16,-8 0-9-16,-4 0 4 0,-4 0-13 15,-1 0 3-15,4-3-50 16,1-2-8-16,7-1-160 16,7 0-152-16</inkml:trace>
  <inkml:trace contextRef="#ctx0" brushRef="#br1" timeOffset="986053.9647">22781 5856 641 0,'0'0'97'0,"0"0"-51"16,0 0 9-16,0 0-51 16,0 0-1-16,0 0 35 0,17-14-20 15,6 10-14-15,3 1-4 16,6 3 1-16,2 0 21 16,5 0-22-16,2 0 0 15,5 0 0-15,3 0 7 16,-1 3-10-16,-1 4 3 15,-3 0 0-15,-9-2-3 16,-5 2 3-16,-4-2 0 16,-6-3 1-16,-3-1 1 15,-1-1-2-15,-1 0 0 16,1 0-5-16,5 0-7 16,2 0-64-16,5 0-48 15,1-1 23-15,-1-3-277 0</inkml:trace>
  <inkml:trace contextRef="#ctx0" brushRef="#br1" timeOffset="986754.9682">25183 4589 482 0,'0'0'69'15,"0"0"-27"-15,0 0-39 16,0 0-3-16,0 0-22 16,0 0 21-16,8 27 2 0,16 11 45 15,5 10 19-15,7 9-32 16,0 8 34-16,0 9-54 16,-3 4 13-16,-11 4-12 15,-10-2-14-15,-12 0 6 16,-6-2-6-16,-30-2 4 15,-17 0 7-15,-19-1-5 16,-24 2-6-16,-26-3 0 16,-30 2-29-16,-39-4-101 15,-32-13-227-15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3:52:17.997"/>
    </inkml:context>
    <inkml:brush xml:id="br0">
      <inkml:brushProperty name="width" value="0.05292" units="cm"/>
      <inkml:brushProperty name="height" value="0.05292" units="cm"/>
      <inkml:brushProperty name="color" value="#C00000"/>
    </inkml:brush>
    <inkml:brush xml:id="br1">
      <inkml:brushProperty name="width" value="0.05292" units="cm"/>
      <inkml:brushProperty name="height" value="0.05292" units="cm"/>
      <inkml:brushProperty name="color" value="#00B050"/>
    </inkml:brush>
  </inkml:definitions>
  <inkml:trace contextRef="#ctx0" brushRef="#br0">1618 5668 379 0,'0'0'38'0,"0"0"-5"15,0 0-13-15,0 0 65 16,0 0-63-16,0 0 1 15,0 0 34-15,12 0-39 0,-11 0 3 16,2 0 4-16,2 0-10 16,1 0 45-16,7 0-43 15,1 0-10-15,2 0 45 16,2 0-36-16,9-2-1 16,1 2-15-16,5-3 10 15,3 0 23-15,-2 0-33 16,2 0 0-16,-9-2 2 15,1 2 10-15,-7 0-10 16,-3-1-2-16,-3-1 2 16,-6 0 1-16,1 3-3 15,-1-1-6-15,-4 2-1 0,3-1-81 16,-2 1-38-16,-4-4-158 16</inkml:trace>
  <inkml:trace contextRef="#ctx0" brushRef="#br0" timeOffset="1074.3088">9088 5709 304 0,'0'0'100'15,"0"0"-51"-15,0 0 77 16,0 0-57-16,0 0-32 16,0 0 28-16,-20 0-12 15,20 0-6-15,0 0-35 16,0 0-6-16,0 0 29 0,0 0-35 15,14 0 0 1,16 0 3-16,11-2 26 0,9 2-8 16,8-3-17-16,0 3 7 15,5 0 3-15,-7 0-14 16,-4 0 0-16,-8 0 1 16,-5 0 6-16,-8 0-14 15,-6 0 7-15,-4 0 0 16,-7 0-11-16,-3 3 11 15,-3 2-48-15,-2 4-34 16,-6-1-79-16,0-5-359 16</inkml:trace>
  <inkml:trace contextRef="#ctx0" brushRef="#br0" timeOffset="111459.9493">1287 5719 402 0,'0'0'107'0,"0"0"-51"0,0 0 0 15,0 0-4 1,0 0-14-16,0 0 36 0,-3 0-58 16,3 0-6-16,0 0 8 15,0 0-18-15,7 0 9 16,7-2 3-16,8 0-10 16,8-3 26-16,6-1-22 15,7 1 6-15,6-1 12 16,5 0-21-16,2-1 8 15,-3 1-11-15,5-5 10 16,0 4-4-16,2-5-6 16,-8 0-6-16,-4 3 6 15,-13-1 0-15,-12 3 2 0,-4 1-2 16,-10 2 6 0,-4 1-2-16,-2 1-4 0,-3 2 0 15,0 0-5-15,0 0 9 16,0 0-8-16,0-3-1 15,7-3-43-15,2-5 4 16,3-6-34-16,3 3-90 16,-3-1-163-16</inkml:trace>
  <inkml:trace contextRef="#ctx0" brushRef="#br0" timeOffset="113446.3262">1640 5772 20 0,'0'0'79'0,"0"0"23"15,0 0 11-15,0 0 5 16,0 0-36-16,0 0-19 16,0 0 5-16,-1 0-34 15,1 0 3-15,0 0-37 16,0 0 0-16,0 0-16 15,9 0-35-15,19 3-8 16,12 4 11-16,10 0-177 0</inkml:trace>
  <inkml:trace contextRef="#ctx0" brushRef="#br0" timeOffset="114826.7605">13419 1134 674 0,'0'0'23'0,"0"0"-23"16,0 0 0-16,0 0 12 15,0 0 59-15,99-61-25 16,-59 25-10-16,-4-5-26 16,-5-3-2-16,-7 2-5 15,-12 1-6-15,-7 2 7 16,-5 3-4-16,-5 3 8 16,-16 6-2-16,0 3-6 15,5 12 5-15,5 1 1 0,7 8-7 16,2 3 1-1,2 0-7-15,0 15-3 0,3 17-9 16,11 8 19-16,2 6 1 16,-2 2 1-16,-5 0 4 15,-2-3-6-15,-4-5 0 16,-3-4 17-16,0-6-14 16,0-9-2-16,0-4 4 15,0-7-4-15,0-6 8 16,0-4-8-16,0 0 1 15,0-14 49-15,0-15-51 16,3-5-14-16,15 3 4 16,4 8-10-16,1 11 12 15,-1 12-4-15,-4 0 4 16,3 16 0-16,-2 10 7 0,-4 5 1 16,0 2 2-1,-6-2 2-15,-2-3-7 0,1-6 3 16,2-2 0-16,-1-9-2 15,3-6 2-15,8-5-5 16,3-2-80-16,6-22-133 16</inkml:trace>
  <inkml:trace contextRef="#ctx0" brushRef="#br0" timeOffset="115007.7278">14122 1066 636 0,'0'0'80'15,"0"0"-79"1,0 0 1-16,0 0 2 0,0 0 42 16,0 0-24-16,5 68-22 15,3-48 14-15,3 3-14 16,5 2-4-16,4-4-80 16,5-9-178-16</inkml:trace>
  <inkml:trace contextRef="#ctx0" brushRef="#br0" timeOffset="115742.0634">14496 1013 524 0,'0'0'112'0,"0"0"-88"16,0 0-21-16,0 0 15 0,0 0-17 16,0 0 18-16,39-8 43 15,1-12-17-15,6-5-42 16,-2 0 10-16,-10 0-3 15,-10 4-10-15,-8 4-7 16,-13 5 7-16,-3 1 10 16,0 5-10-16,0-1 0 15,0 5 0-15,-3-1 2 16,3 3 3-16,0 0-5 16,0 0 0-16,0 0-9 15,5 2 0-15,14 11 9 16,7 8 0-16,0 6 5 0,-5 5-2 15,-7 6-3 1,-11-1 4-16,-3 2 2 0,0-3-2 16,-12-3-4-1,3-5 0-15,9-5-27 0,0-9-76 16,10-11-223-16</inkml:trace>
  <inkml:trace contextRef="#ctx0" brushRef="#br0" timeOffset="116116.6742">15994 589 252 0,'0'0'502'16,"0"0"-473"-16,0 0-29 15,0 0-6-15,0 0 6 16,0 0 34-16,18 98 12 15,-18-60-31-15,0 0 25 0,0 1-35 16,0-6 3-16,0-5-8 16,-3-7-12-16,3-8-38 15,0-11-102-15,16-2-30 16,9-22-184-16</inkml:trace>
  <inkml:trace contextRef="#ctx0" brushRef="#br0" timeOffset="116417.5873">16254 507 440 0,'0'0'335'16,"0"0"-272"-16,0 0-61 15,0 0-2-15,0 0-6 16,0 0 6-16,-20 89 12 0,-1-45 1 16,-1-4 6-16,1-3-8 15,-2-8-3-15,4-4-8 16,6-11 0-16,5-6-4 15,6-6-7-15,2-2 11 16,0 0-5-16,0 0 12 16,0 0 0-16,13-5-5 15,4 0 8-15,5 0 20 16,6 2-24-16,5 2 8 16,1 1-14-16,4 0 1 15,1 0-3-15,5 0-9 16,-1 4-86-16,-7-4-137 15</inkml:trace>
  <inkml:trace contextRef="#ctx0" brushRef="#br0" timeOffset="116943.2898">16679 802 422 0,'0'0'412'0,"0"0"-354"15,0 0-52-15,0 0 37 16,95-24-16-16,-65 17 10 15,2 0-10-15,1-1-26 16,0-2 23-16,-6 0-24 16,-6 1 0-16,-6-1 5 15,-8 0-2-15,-5-3-3 16,-2-1-3-16,0-3-13 16,-17 2-1-16,-5 2-22 15,3 4 36-15,5 2-4 16,4 3 8-16,8 2-1 15,2 2 1-15,0 0 9 0,0 0-8 16,0 0-2-16,0 0-21 16,2 0 16-16,17 10 3 15,3 7 2-15,-2 2 0 16,-1-1 11-16,-8 3-20 16,-1-2 9-16,-7 0 0 15,-3 1-2-15,0 0-2 16,-4-2 4-16,-10 1-2 15,4-4-19-15,4-2-102 16,1-8-165-16</inkml:trace>
  <inkml:trace contextRef="#ctx0" brushRef="#br0" timeOffset="118464.0155">16705 945 663 0,'0'0'83'16,"0"0"-15"-16,0 0-4 16,0 0-25-16,5-76 51 15,4 43-65-15,1-6-14 16,8-5 7-16,0-4-14 16,4-1-1-16,4 2-3 15,-6 10 4-15,2 11-12 16,-5 14 8-16,-2 12-6 15,2 0 1-15,-1 14-13 16,3 14 13-16,-1 8-1 16,-4 4 12-16,-4-1-10 15,1-5 4-15,-5-7 0 16,0-6 9-16,3-9-9 0,1-3 0 16,4-8-2-1,5-1 2-15,6-4 13 0,5-16-8 16,-2-7-5-16,-2 1-18 15,-8 6 5-15,-8 9 9 16,-3 7 3-16,-5 4-11 16,-2 0 6-16,0 1-29 15,1 13 35-15,2-2 0 16,3-1 4-16,2-5-4 16,2-1 0-16,2-2 0 15,-1-2 11-15,1 1-8 16,-5-2 0-16,-2 0-1 0,-4 3-2 15,-1 0 0-15,0 4-11 16,-7 6-14-16,-13 8 22 16,2-1 4-16,2 2-1 15,8-5 9-15,7-3-7 16,1-5-4-16,0-3 2 16,4-2 0-16,16-4 7 15,6 0-4-15,3-5-1 16,1-12 4-16,-8-2-6 15,-9 2 0-15,-10 3-11 16,-3 2 7-16,-1 4-6 16,-20 6-27-16,-4 2-21 15,-3 0 39-15,1 5 14 16,9 1 4-16,9-3 1 16,6 0 0-16,3-3-7 0,2 0 7 15,20 0 0-15,9-9 3 16,7-2 6-16,0 0-3 15,-7 2-6-15,-4 7 6 16,-7 2-13-16,-7 0 6 16,-5 10-9-16,-7 10 6 15,-1 9 6-15,-4 0-4 16,-13 0 0-16,5-7 2 16,3-6 17-16,8-9-12 15,1-4-1-15,0-3 7 16,0 0 9-16,0-4 48 15,13-16-13-15,9-10-49 0,5-6 15 16,-1-3-16-16,-1 0-5 16,-2 2 0-16,-4 3 1 15,-4 6 2-15,-2 7-3 16,-5 9 4-16,-7 7 13 16,-1 5-17-16,0 0-5 15,0 12-4-15,0 17 5 16,-4 10 4-16,2 4 0 15,2-1 1-15,0-1-10 16,21-5-58-16,15-7-98 16,6-12-104-16,4-12-199 15</inkml:trace>
  <inkml:trace contextRef="#ctx0" brushRef="#br0" timeOffset="118723.0206">18143 648 315 0,'0'0'521'0,"0"0"-506"15,0 0-15-15,0 0 0 16,0 0 24-16,0 0-11 16,17 11-9-16,-1 24 67 15,-1 5-40-15,-3 2 18 16,-6 1-45-16,-3-2 1 0,-3-7 19 15,0-7-24 1,0-10-2-16,6-7-65 0,4-10-81 16,13-6-45-16,2-23-368 15</inkml:trace>
  <inkml:trace contextRef="#ctx0" brushRef="#br0" timeOffset="119026.1984">18403 649 792 0,'0'0'43'0,"0"0"-24"16,0 0 21-16,0 0-29 16,0 0-11-16,0 0-2 15,21 13 2-15,-11 3 5 0,-1 4-5 16,-6 1 0-16,-2 1-3 16,-1-3 10-16,2-2 1 15,1-3-8-15,3-3 2 16,5-2 6-16,2-1 1 15,-1 1-6-15,-1 2 23 16,-4 3-16-16,-7 3 15 16,0 7-16-16,-23 2 10 15,-11 2 41-15,-4-3-58 16,0 0 12-16,8-6-5 16,11-4-9-16,11-5-20 15,8-6-135-15,11-4-136 16</inkml:trace>
  <inkml:trace contextRef="#ctx0" brushRef="#br0" timeOffset="120114.6303">19313 791 353 0,'0'0'391'16,"0"0"-346"-16,0 0-38 16,0 0 18-16,0 0 4 15,0 0 31-15,67 0 7 16,-26 0-39-16,0 0 18 16,-4-6-43-16,-1-3-3 15,-9-3 7-15,-3 0-2 16,-10-2-10-16,-9-3 0 15,-5 1-32-15,-2-2 23 16,-18 2-34-16,-7 4-16 16,3 2 27-16,6 6 37 15,12 1 21-15,6 1 0 0,0 2-13 16,0 0-16-16,16 0 1 16,13 15 7-16,10 4 14 15,1 5-2-15,-3 5-7 16,-7 0-5-16,-12 3 0 15,-15 2 11-15,-3 0-2 16,-18 2-9-16,-16-2 9 16,-4-2-2-16,4-4-14 15,12-2 4-15,18-8-131 16,6-14-237-16</inkml:trace>
  <inkml:trace contextRef="#ctx0" brushRef="#br0" timeOffset="121200.0246">20901 921 639 0,'0'0'192'0,"0"0"-135"0,0 0-29 16,0 0-3-16,0 0 29 15,0 0-31 1,112-96-20-16,-66 65 32 0,-2-3-32 15,-5 1-3-15,-7-3 7 16,-9 2-2-16,-7 0 0 16,-9 3-5-16,-5 9 0 15,-2 6-9-15,0 10 9 16,0 6-2-16,-12 0-7 16,-14 24 3-16,-8 7 4 15,-6 11 2-15,3 2 0 0,2 6 0 16,7-1 0-1,6 1 0-15,7-1 0 0,6-2 5 16,5 0-10-16,4-5 5 16,0-3 0-16,5-8-5 15,9-5 6-15,2-10-1 16,1-3 0-16,-1-8-3 16,-1-5 0-16,1 0 3 15,-1-7 0-15,0-15-6 16,-6-4 2-16,-9-6-37 15,0 0-8-15,-8 4 32 16,-11 3 9-16,4 13-3 16,3 2 11-16,8 6-5 15,4 4 5-15,0 0 0 16,0 0-14-16,3 0-27 0,19-2 33 16,8-1 7-16,7-7 1 15,5 0 30-15,-2-3-27 16,-2-1 8-16,-7 1-4 15,-6 0 11-15,-10 3-3 16,-4 1 7-16,-8 2-13 16,-2 2 21-16,-1 4-30 15,0 1 8-15,0 0-16 16,0 0 8-16,-7 7-7 16,-7 8 2-16,4 5 5 15,4-1 7-15,4 3-6 16,2 0-2-16,0-3 1 15,6-2 0-15,9-2-2 16,2-6 2-16,-4-4 0 0,-3-3 3 16,-2-2-3-16,-2 0 0 15,2-4 15-15,-1-11-14 16,-3-2 1-16,-4 3-2 16,0-1 0-16,0 3-1 15,-1 2 1-15,-8 0-6 16,2 3 5-16,2 4-19 15,3-1 17-15,2 4 0 16,0 0-6-16,0 0-10 16,3-3-59-16,14 1 23 15,7-2 46-15,6 3-37 16,1-1 23-16,3 2-2 0,0 0 21 16,-5 6 2-16,-4 5 4 15,-4 1 15-15,-6 2-15 16,-5-1-2-16,1-3 27 15,4 0-23-15,8-4-4 16,9-4 0-16,8-2-106 16</inkml:trace>
  <inkml:trace contextRef="#ctx0" brushRef="#br0" timeOffset="122073.5103">22257 1044 736 0,'0'0'28'0,"0"0"-17"16,0 0-7-16,0 0 65 16,0 0 42-16,0 0-66 15,109-49-10-15,-69 23-35 16,-1-1 0-16,-6 5 0 0,-11 3 8 16,-7 7-8-16,-11 4 0 15,-2 4 7-15,-2 4-16 16,0 0-3-16,0 3-40 15,-6 11 48-15,-7 2-2 16,2 4 6-16,5-2 0 16,5-1 0-16,1-3-2 15,1 0-8-15,14-1 10 16,7-4 1-16,5-2 6 16,6-4-7-16,0-3 0 15,3 0 0-15,-3-3 0 16,-7-9 14-16,0-2-14 15,-6-3 39-15,-1-4-21 16,-5-3-5-16,0-4-4 0,-2-6-5 16,-5-4 7-16,-1-2-11 15,-1 6 0-15,-4 6 18 16,1 9-16-16,-1 5 1 16,-1 8-3-16,2 1 4 15,-2 2 5-15,0 3-9 16,0 0 0-16,0 0 1 15,0-1 1-15,0 0 0 16,0-1-2-16,-5-1 1 16,1 3-12-16,-2 0 9 15,0 0-4-15,-1 0 2 16,1 7-16-16,-1 6 13 0,1 2 7 16,0 2-1-16,-1 0-11 15,0 7 15-15,-1-1-3 16,-3 7 1-16,0 1 5 15,-1 4-6-15,-1 3 0 16,2 3 2-16,0-1-12 16,3-1 10-16,3-2 0 15,4-3 5-15,1-5-5 16,0-5-2-16,0-4-3 16,0-6 10-16,3-6-9 15,0-3 4-15,0-3-8 16,-1-2 7-16,4 0-29 15,5-8-22-15,2-11-18 0,-2-8-118 16,-8-5-337-16</inkml:trace>
  <inkml:trace contextRef="#ctx0" brushRef="#br0" timeOffset="122364.2245">22330 1008 582 0,'0'0'134'0,"0"0"-97"15,0 0-30-15,0 0 70 16,63-75-61-16,-35 52-14 16,2 3-2-16,-6 7-38 15,-3 6-53-15,-9 4-101 16,-7 3-304-16</inkml:trace>
  <inkml:trace contextRef="#ctx0" brushRef="#br0" timeOffset="123564.8847">22428 976 694 0,'0'0'50'15,"0"0"-31"-15,0 0-9 16,72-77 34-16,-47 47-7 16,5-1-13-16,0-2 10 15,-2-1-21-15,-2 4-13 16,-5-1 38-16,-6 10-34 16,-6 6-3-16,-5 7 25 0,-2 7-23 15,-2 1-3-15,0 1-10 16,-11 21 3-16,-14 14-5 15,-6 8 13-15,-1 7-1 16,2 7 11-16,5 3-11 16,7 2 0-16,3-3 2 15,6-6 2-15,8-9 7 16,1-9-11-16,0-6 0 16,9-9 5-16,8-7-5 15,2-9 0-15,6-5 17 16,3-3-15-16,1-17 18 15,-1-5-19-15,-7-5 4 0,-9-3-10 16,-9-3-30-16,-3-2 13 16,-3 2-12-16,-13 6-16 15,0 10 41-15,4 6-9 16,4 11 17-16,5 0 0 16,1 1 2-16,2 2 0 15,0 0-1-15,0-1 0 16,13-1 0-16,10 1 16 15,12-3 2-15,4-1 1 16,2 0-17-16,-1-2 10 16,-6-1-12-16,-7 1 1 15,-8 0 11-15,-7 1-7 0,-7 3-4 16,-4 2 6 0,-1 1-7-16,0 0 0 0,0 0 0 15,-1 0 4-15,-14 1-13 16,0 10 9-16,2 4 0 15,2 2-8-15,8 4 8 16,3-4 0-16,0 0 0 16,0-2-1-16,15-3-6 15,4-3 7-15,4-4 0 16,2-5 1-16,-1 0 2 16,0 0 3-16,-5-11 1 15,-5-4-4-15,-6 0 2 16,-3-2 2-16,-4 0-7 15,-1 5 4-15,0-2-3 16,2 4-1-16,1 2 0 0,2 2-11 16,5 1 9-16,5 5-20 15,9 0 9-15,2 0 5 16,0 0-2-16,6 12-10 16,-7 2 15-16,-4 3-8 15,-6 3 4-15,-10 1-1 16,-5-3 1-16,0 0 3 15,-1-3 7-15,-5-5-1 16,5-3 0-16,-1-4 7 16,2-3-20-16,0 0 13 0,3 0 0 15,16 0 6 1,2-5-2-16,0-2 5 0,-1 0-9 16,-4-3 3-16,-3 0 10 15,1-7-10-15,-1-3 0 16,-1-4 2-16,1-4-3 15,-2-2 17-15,4 1-13 16,-3 4-6-16,-2 5 9 16,2 7 1-16,-6 7-10 15,-1 3 43-15,-4 1-25 16,-1 2-10-16,0 0-3 16,2 0 3-16,-1 5-16 15,2 13-3-15,4 6 11 16,-4 3 11-16,2 0-11 15,-1 2-17-15,3-6-84 0,0-6-139 16</inkml:trace>
  <inkml:trace contextRef="#ctx0" brushRef="#br0" timeOffset="124305.9101">23399 978 355 0,'0'0'177'0,"0"0"-107"16,0 0-37-16,0 0 26 0,0 0-8 16,0 0 13-16,14-35-26 15,-2 15-23-15,1-3-8 16,1-4 36-16,-2 0-35 16,-5 2-7-16,-2 6 3 15,-2 8 9-15,-3 5-5 16,0 6-8-16,2 0-14 15,1 3 9-15,2 16-51 16,1 8 56-16,3 2-8 16,0 2 19-16,0-2-5 15,-3-1-6-15,0-4 0 16,-2-6-1-16,0-3 1 0,-4-6 0 16,0-1-1-16,0-7 9 15,0 0-12-15,2-1 4 16,1 0 0-16,5-5-4 15,5-16-18-15,11-4-6 16,3 0 28-16,4 2 1 16,2 1 27-16,-2 3-23 15,1 1-1-15,-2 1 51 16,-7 1-50-16,-2 2 33 16,-6 3-11-16,-2 5-3 15,-2-1-15-15,0 3-9 16,-1 4-19-16,0 0-55 15,1 0-138-15,-3 8-278 0</inkml:trace>
  <inkml:trace contextRef="#ctx0" brushRef="#br0" timeOffset="125207.9175">24426 928 500 0,'0'0'255'16,"0"0"-250"-16,0 0-4 15,0 0 84-15,0 0-13 16,94-25-4-16,-57 6-63 16,2-5 12-16,-3-3 16 15,-5-4-30-15,-6 2-3 16,-7 7 11-16,-10 3-8 16,-5 9 1-16,-3 5-4 15,0 3 0-15,0 2-12 16,0 0 6-16,-5 4-18 0,-5 12 13 15,-5 4 11-15,4 1 6 16,2-3-6-16,5 1 0 16,4-5-6-16,0-2 4 15,9 0 2-15,10-7 3 16,13-1-3-16,11-4-2 16,6 0-2-16,5-2 2 15,-4-11-18-15,-8 2 9 16,-10 1 11-16,-10 5-2 15,-11 3 1-15,-7 2-16 16,-4 0-24-16,0 0 20 16,0 7 6-16,-6 3 15 0,2-3 0 15,2-2 3 1,2 1-1-16,0-3 1 0,18 0-3 16,4-3 0-16,5 0 2 15,-3 0-2-15,-5 0-27 16,-8-6 12-16,-8 5 3 15,-3-1 2-15,0 1 7 16,-9 1 2-16,-15 0-5 16,-4 0-3-16,-1 12 9 15,8 0 13-15,3 3-8 16,8-1 3-16,4-1-8 16,6-1-1-16,0-4-8 15,15-2 18-15,9-3 7 16,7-3 30-16,2 0-18 15,1-9-7-15,-4-6-20 0,-2-7 11 16,-2-2 19-16,-7-3-20 16,1-4-2-16,-10 1 10 15,-1 0 3-15,-6 0-2 16,-3 3-15-16,0 7-4 16,0 9 34-16,0 7-17 15,0 4-18-15,0 0 0 16,-3 9-24-16,-7 17 22 15,-2 8-5-15,4 3-26 16,8 1-13-16,0-2-71 16,17-10-101-16</inkml:trace>
  <inkml:trace contextRef="#ctx0" brushRef="#br0" timeOffset="125326.14">25576 875 927 0,'0'0'56'0,"0"0"-56"15,0 0-20-15,-100 45-6 16,61-20-103-16,-1-1-329 16</inkml:trace>
  <inkml:trace contextRef="#ctx0" brushRef="#br0" timeOffset="126159.9732">18849 2339 649 0,'0'0'95'0,"0"0"-70"16,0 0-17-16,0 0-8 16,13 84 0-16,-11-35 51 15,-2 6-7-15,1-1-6 16,-1-4-24-16,3-4-13 16,1-2 11-16,4-10-12 15,6-12-56-15,11-14-60 16,5-8-93-16</inkml:trace>
  <inkml:trace contextRef="#ctx0" brushRef="#br0" timeOffset="126445.483">19168 2394 414 0,'0'0'349'16,"0"0"-340"-16,0 0 19 15,0 0-43-15,-34 96 30 16,4-54-15-16,-1 2 21 15,-1-11-21-15,5-7 7 16,9-6 5-16,7-7-2 16,6-8-20-16,5-5 12 0,0 0-5 15,9 0-2 1,13 0 5-16,10-3 23 0,1 1 2 16,4 2-15-16,-5 0 19 15,1 5-29-15,2 4 10 16,-1 1-8-16,2 0-4 15,0-3-27-15,-5-6-165 16,-4-1-450-16</inkml:trace>
  <inkml:trace contextRef="#ctx0" brushRef="#br0" timeOffset="126715.0892">19492 2701 673 0,'0'0'122'0,"0"0"-122"0,0 0 22 16,0 0 5-16,0 0-12 16,0 0-15-16,46-28-2 15,-37 46 1-15,-5 5-4 16,-2 6 5-16,-2-3 0 16,0-1-3-16,0-6 3 15,0-7-5-15,0-5 0 16,10-7 10-16,11 0 4 15,7 0-9-15,11-13 0 16,4 2 14-16,1 1-14 16,-7 0-28-16,-13-1-193 15</inkml:trace>
  <inkml:trace contextRef="#ctx0" brushRef="#br0" timeOffset="127374.6558">18847 2762 313 0,'0'0'335'0,"0"0"-320"0,0 0-4 16,0 0 33-16,0 0 38 15,0 0-7-15,41-18 9 16,-28-10-41-16,2-8-36 16,0-7 1-16,0-6-8 15,-2-4 7-15,-6-1-11 16,0 7 16-16,-6 9-12 15,-1 9 7-15,2 14-5 16,-2 7 13-16,0 7-12 16,1 1 7-16,-1 0-20 0,2 0-11 15,1 17 21-15,5 15-4 16,1 14 4-16,3 11 0 16,2 3-2-16,-5 2 8 15,-3-4 15-15,-5-4-19 16,-1-4-2-16,0-10 11 15,-3-10-5-15,-3-11-4 16,3-13-2-16,3-6 0 16,0 0 24-16,0-19-24 15,14-16 0-15,11-11-1 16,8 1-22-16,4 7 14 16,0 12 5-16,1 12 3 15,-6 14-1-15,-2 0 2 16,-1 9-14-16,-3 15 9 15,-2 4 6-15,-4 3-2 0,-4 2-4 16,-5-3 5-16,2 0 8 16,2-4-8-16,4-7 0 15,4-5-4-15,5-9-18 16,4-5-102-16,-1-3-116 16</inkml:trace>
  <inkml:trace contextRef="#ctx0" brushRef="#br0" timeOffset="127674.3819">19566 2788 703 0,'0'0'97'0,"0"0"-57"0,0 0-3 16,0 0 2-16,0 0-18 16,0 0 10-16,43-19-21 15,-8 19-10-15,-1 0 9 16,-3 11-9-16,-4 9-1 15,-11 5 1-15,-11 6-3 16,-5 1-10-16,-6 4 13 16,-16-1-6-16,-2-5 6 15,7-4 0-15,6-10 4 16,11-9-16-16,0-5 19 16,13-2-11-16,21 0 8 15,13-1 11-15,12-10-15 16,5-2-7-16,2 2-91 0,-9-1-148 15</inkml:trace>
  <inkml:trace contextRef="#ctx0" brushRef="#br0" timeOffset="128176.8607">21526 2599 521 0,'0'0'259'0,"0"0"-233"16,0 0-12-16,0 0-7 15,0 0 8-15,0 0 32 16,49-6-31-16,-13-8-10 16,5-3 1-16,1 0-7 15,-6 0-35-15,-3 2-19 16,-4 0-54-16,-11 3 15 15,-11 2-170-15</inkml:trace>
  <inkml:trace contextRef="#ctx0" brushRef="#br0" timeOffset="128423.8848">21538 2839 719 0,'0'0'99'0,"0"0"-93"16,0 0 52-16,95-45-13 16,-60 31-25-16,4-2-16 15,1 4-4-15,3 4-15 16,0 4-49-16,0 2-143 0,-4-1-407 15</inkml:trace>
  <inkml:trace contextRef="#ctx0" brushRef="#br0" timeOffset="129414.8712">23000 2294 673 0,'0'0'105'0,"0"0"-46"16,0 0-40-16,0 0 6 15,0 0-23-15,0 0 18 16,-55 37 10-16,31-8-22 16,5 0 4-16,8 5 10 15,8-2-14-15,3-3 14 16,3-1-22-16,16-8 0 16,2-7-2-16,5-3 2 15,0-9 0-15,0-1 10 16,-3-5-6-16,-3-16 4 0,-5-8-8 15,-9-8 0 1,-6-4 14-16,0 0-14 0,-22 0 0 16,-8 2-1-16,-1 1 4 15,-1 1 0-15,7 1-3 16,10 2 0-16,7 5-4 16,8 2 4-16,3 3-15 15,22 4-12-15,10 3 0 16,5 8 18-16,3 5 3 15,-1 4 6-15,-1 0 3 16,-9 13-3-16,-8 9-8 16,-9 3 4-16,-12 3 8 15,-3 3-5-15,-15 2 1 16,-12-2 0-16,1-3 23 0,4-5-23 16,9-3 0-16,9-4 0 15,4-2-55-15,9-4-127 16,19-5-172-16</inkml:trace>
  <inkml:trace contextRef="#ctx0" brushRef="#br0" timeOffset="129625.068">23456 2523 458 0,'0'0'379'0,"0"0"-355"0,0 0-17 16,0 0 9-16,0 0-4 16,86-28 3-16,-44 19-15 15,5 2 0-15,4 1-2 16,-1 0-91-16,-6 1-179 16</inkml:trace>
  <inkml:trace contextRef="#ctx0" brushRef="#br0" timeOffset="130169.5702">24363 2135 449 0,'0'0'247'0,"0"0"-186"16,0 0-49-16,0 0 20 15,0 0-5-15,0 0 0 16,-82-23 6-16,55 44-27 16,3 10 0-16,8 10 27 0,4 9-26 15,11 5 7 1,1 4-5-16,0 0 2 0,11-3-7 16,4-9-4-16,6-10-7 15,3-13 3-15,6-11-123 16,1-13-62-16,2-10-438 15</inkml:trace>
  <inkml:trace contextRef="#ctx0" brushRef="#br0" timeOffset="130396.8766">24721 2162 562 0,'0'0'215'0,"0"0"-215"16,0 0 8-16,0 0-12 16,0 0 8-16,-16 82 29 15,5-46 0-15,2 1-10 16,5 1-3-16,1 1-20 16,3-2-13-16,0-13-134 15,0-15-330-15</inkml:trace>
  <inkml:trace contextRef="#ctx0" brushRef="#br0" timeOffset="130695.8209">24902 2155 814 0,'0'0'0'15,"0"0"-33"-15,0 0 33 16,0 0 8-16,-75 106 4 15,44-67-12-15,1-5 2 16,0-2 1-16,6-9 4 16,11-8-7-16,2-8 0 15,10-5 0-15,1-2 20 16,0 0-8-16,1 0 11 16,16-7 20-16,5 0-42 15,2 0 35-15,4 7-16 16,4 0-13-16,2 0-1 15,0 0-6-15,-1 4-14 0,-2 4-73 16,-3-3-145-16</inkml:trace>
  <inkml:trace contextRef="#ctx0" brushRef="#br0" timeOffset="131610.6875">25286 2118 326 0,'0'0'347'0,"0"0"-282"16,0 0-23-16,0 0-41 16,0 0 19-16,0 0-8 15,0 44 4-15,-3-10 75 16,-1 5-60-16,1-3-4 15,0 0-18-15,-1-5-2 16,1-5 16-16,3-4-23 16,0-8-11-16,0-8-5 0,0-6-99 15,0-4-52-15,14-22-199 16</inkml:trace>
  <inkml:trace contextRef="#ctx0" brushRef="#br0" timeOffset="131822.0081">25479 2138 103 0,'0'0'511'15,"0"0"-472"-15,0 0-29 16,0 0-6-16,0 0 65 16,0 0-33-16,-39 79-15 15,30-66-16-15,0 1 10 0,5-6-30 16,4-3 0-1,0-2-98-15,0-2-51 0,0-1-17 16,0 0-75-16</inkml:trace>
  <inkml:trace contextRef="#ctx0" brushRef="#br0" timeOffset="132968.0254">25212 2414 697 0,'0'0'105'0,"0"0"-102"16,0 0 13-16,0 0 24 16,0 0 7-16,49-86-26 15,-27 58-5-15,5-1 10 16,1-3-26-16,2 3 0 16,-3 1 12-16,-7 10-11 15,-6 6 2-15,-4 8-3 16,-4 4-8-16,0 0 7 0,2 11-26 15,0 14 27 1,-4 8 0-16,-4 4 0 0,0-3 0 16,0-1 5-16,0-5-3 15,-4-5 21-15,-1-8-23 16,4-5 0-16,1-5-4 16,0-4 4-16,1-1-5 15,19-1 2-15,11-18 6 16,6 0-12-16,-2 1-25 15,-4 4 24-15,-9 8 8 16,-7 1 1-16,-1 5 0 16,-2 0 1-16,1 0 0 15,3 0-6-15,5 0 6 0,0-4 0 16,5-2 3-16,0-3-3 16,-3 1-7-16,-7 2-4 15,-7 3-45-15,-9 3 40 16,0 0-53-16,-12 13 18 15,-10 8 51-15,2 3 0 16,3-1 9-16,6-2 21 16,7-2-25-16,4-4 16 15,0-2-21-15,1-6 0 16,14-5 16-16,6-2 7 16,6-1-5-16,-2-13 9 15,-2-1-18-15,-4-1-18 16,-10 3 1-16,-6 2 3 15,-3 1-6-15,0 2 1 0,-10 1-1 16,-10 3-8-16,2 3 19 16,2 1-6-16,5 0 6 15,8 0 0-15,2 3-5 16,1 3-2-16,0 2 3 16,0-2 1-16,4 1 3 15,10 0-2-15,5-5 2 16,3-1 0-16,5-1 0 15,-3 0 7-15,2-10-1 16,-4-3-4-16,0-4 7 16,-2-4 35-16,-1 0-32 15,-4-2-4-15,-5 4 10 0,-4-1-13 16,-2 2 14-16,-4 4 13 16,0 3-28-16,0 6 24 15,0 5-28-15,0 0-3 16,0 0 0-16,0 11-16 15,-7 8 19-15,1 4-7 16,6-4 18-16,0-4-12 16,0-5 1-16,5-2-3 15,6-8-1-15,3 0-3 16,1 0 7-16,6-18 11 16,1 0-10-16,-3-3 23 15,-2 1-24-15,-6 5 0 16,-4 2 8-16,-3 9-1 0,-4 1 2 15,0 3-9 1,0 0-19-16,0 1-22 0,2 15-20 16,7 1-39-16,9-5-163 15</inkml:trace>
  <inkml:trace contextRef="#ctx0" brushRef="#br0" timeOffset="133557.2397">26626 2201 748 0,'0'0'62'0,"0"0"-10"16,0 0-22-16,0 0-29 15,0 0 13-15,0 0-9 16,-48 45 0-16,48-25-5 15,0-1 5-15,1-4-3 0,12-4-2 16,3-5-2-16,-4-2 0 16,0-4 2-16,-3 0 1 15,-3-10 11-15,-5-8-10 16,-1-4 16-16,0-2-17 16,0 1-1-16,-7-2 4 15,-2 2-3-15,3 2 6 16,6 1-7-16,0 1 0 15,0 4-14-15,15 3 1 16,3 1-15-16,4 9 10 16,2 2-7-16,-5 0 20 15,-1 0 5-15,-6 11 0 0,-5 8-10 16,-7 4 10 0,0 3 0-16,-7 1 6 0,-11-2-4 15,-1-5 18-15,5-5-20 16,7-6-42-16,7-8-75 15,9-1-255-15</inkml:trace>
  <inkml:trace contextRef="#ctx0" brushRef="#br0" timeOffset="133763.8502">26930 2070 607 0,'0'0'204'0,"0"0"-175"0,0 0-29 15,0 0 0 1,0 0 11-16,0 0 20 0,74 85 13 16,-54-53-40-16,-5 0 1 15,-11 0 14-15,-4-2-16 16,0 3-6-16,-13-4-29 16,-6-9-107-16,-1-7-298 15</inkml:trace>
  <inkml:trace contextRef="#ctx0" brushRef="#br0" timeOffset="134400.4769">27330 2213 648 0,'0'0'136'0,"0"0"-101"16,0 0-25-16,0 0 4 15,0 0 18-15,0 0-26 16,0 0 48-16,98 2-33 15,-65-2-13-15,-6-5 8 16,-9-3-16-16,-10 0 0 16,-5-2-17-16,-3 0 13 15,0-1-31-15,-11 0-33 0,-3-3-5 16,3 4 39-16,6 0 2 16,5 3 32-16,0 2-11 15,5 3-9-15,9 0 20 16,3 2 17-16,2 0-17 15,2 7 23-15,-3 10-19 16,-2 3 8-16,-4 3 31 16,-7-1-28-16,-5 0 25 15,0-3-8-15,0-2-13 16,-8-5 18-16,1 0-33 16,-1-4-4-16,3-1 0 15,2-1-43-15,3-3-166 16</inkml:trace>
  <inkml:trace contextRef="#ctx0" brushRef="#br0" timeOffset="135217.8436">27953 2210 717 0,'0'0'138'0,"0"0"-97"0,0 0-27 16,0 0 37-16,0 0-7 16,87-48-27-16,-50 24-2 15,-1 1-15-15,-3 2 2 16,-9 3 4-16,-11 5-6 16,-6 9-3-16,-5 1-1 15,-2 3 0-15,0 0-2 16,-18 7-65-16,-6 14 71 15,0 1 6-15,8 0-6 16,10-4 0-16,6-5 0 16,0-5-5-16,14-4-4 15,15-4 8-15,11 0 1 0,4-16 19 16,3-7-19-16,-6 0 0 16,-5-2 4-16,-7 3-4 15,-6 0 0-15,-7 4-1 16,-2 1 1-16,-5 1 9 15,-6 3-4-15,-3 3-5 16,0 3 0-16,0 4 5 16,-2 3-9-16,-8 0 4 15,-7 3 0-15,-4 16-13 16,-3 6 26-16,-4 8-13 16,1 4 0-16,5 2 4 15,4 0 1-15,6-2-5 16,8-6 0-16,4-6-9 15,0-6 14-15,0-11-10 16,14-8 0-16,8 0-37 0,7-11 20 16,1-17-139-16,-5-8-369 15</inkml:trace>
  <inkml:trace contextRef="#ctx0" brushRef="#br0" timeOffset="135370.964">28182 1967 733 0,'0'0'0'16,"0"0"-31"-16,0 0 8 0,0 0 14 15,0 0 9 1,99 53-66-16,-49-48-267 0</inkml:trace>
  <inkml:trace contextRef="#ctx0" brushRef="#br0" timeOffset="137167.9538">29009 2121 10 0,'0'0'665'0,"0"0"-595"16,0 0-10-16,0 0 55 16,0 0-58-16,0 0 5 15,0-53-13-15,0 53-46 16,0 0 9-16,-8 0-3 15,-5 0-9-15,-3 8 21 0,-2 3-20 16,0 4-1-16,5 2 0 16,3 2 6-16,5 0-13 15,5 1 7-15,0-1-8 16,16-5-3-16,5-2 8 16,2-4-4-16,4-6-1 15,2-2 8-15,0 0-2 16,-4-5 2-16,-6-4-18 15,-10 1 14-15,-4 2-8 16,-5 0 10-16,0 2-1 16,-3 1-27-16,-13 1 17 15,-3 2-18-15,-1 0 27 0,6 5 4 16,2 5-5-16,9-1 2 16,3 2-15-16,0-1-14 15,15-6 29-15,8-3-6 16,8-1 2-16,5 0 5 15,-9-12-31-15,-3 0-26 16,-11-1-14-16,-10 0 37 16,-3 5 19-16,0-3-8 15,-12 7 9-15,-5 4 16 16,0 0 9-16,3 0 9 16,1 0-11-16,7 8-6 15,4-1 18-15,2-1-19 16,0 0 0-16,6-1 7 0,17-2-4 15,6-3 24 1,7 0 0-16,6-5-7 0,-2-12 13 16,2-5-29-16,-3-2 9 15,-8 0 41-15,-7-4-22 16,-2 1-2-16,-5 4-5 16,-7-5-15-16,-4 3 43 15,-3-2-52-15,-1 3 0 16,-1 0 10-16,1 5-3 15,0 7-2-15,1 4-6 16,-1 8 0-16,-2 0-13 16,0 0 13-16,0 0-35 0,0 20 18 15,0 6 13 1,-9 10 4-16,2-2 0 0,2-4 0 16,4-1 2-16,1-5-2 15,0-3 0-15,1-6-5 16,10-5 4-16,1-3 1 15,3-5-3-15,5-2 4 16,6 0-1-16,2-9 0 16,0-6 4-16,-2-5 19 15,-4-3-23-15,-2 1 0 16,-7 0-1-16,-1 3 9 16,-8 4-11-16,-1 8 8 15,-1 0-5-15,-2 7 3 16,0 0-3-16,0 0-7 15,0 4-4-15,0 14 2 0,0 6 9 16,0 5 0-16,1-3 0 16,10-2 0-16,1-2 0 15,1-7 0-15,5-1-3 16,4-6 4-16,4-2-13 16,4-3 12-16,3-3-33 15,1 0-4-15,0-12-94 16,-1-5-118-16,-2 0-213 15</inkml:trace>
  <inkml:trace contextRef="#ctx0" brushRef="#br0" timeOffset="137274.966">30091 2106 357 0,'0'0'116'0,"0"0"35"0,0 0-76 16,0 0 42-16,0 0-39 16,-2 85-60-16,2-58-18 15,0-6-51-15</inkml:trace>
  <inkml:trace contextRef="#ctx0" brushRef="#br0" timeOffset="142876.6371">5557 6861 53 0,'0'0'91'0,"0"0"-65"0,0 0-26 15,0 0-8 1,0 0-7-16,0 0-46 0,0 0-21 16</inkml:trace>
  <inkml:trace contextRef="#ctx0" brushRef="#br0" timeOffset="146324.0673">5666 6735 346 0,'0'0'39'0,"0"0"-22"16,0 0-17-16,0 0 0 16,0 0 2-16,0 0 10 0,0 0 45 15,-13 5-8 1,13-5-6-16,0 0 5 0,0 0-25 15,-2 0 8-15,2 0-5 16,0 0-19-16,-1 0 24 16,1 3-31-16,0 0 2 15,4 3 11-15,14 1 6 16,6-2-11-16,4 0 20 16,5-3-28-16,7 1 33 15,5-3-23-15,1 0-9 16,3 0 27-16,-2 0-27 15,-1 0 13-15,-3-3-9 0,-5-2-1 16,-5-2 25 0,-7-2-20-16,-3 2-8 0,-6 2 21 15,-3 0-21-15,-5 2 7 16,-3 2-5-16,-3 1 0 16,-3 0 5-16,0 0-8 15,0 0 0-15,0 0 11 16,0 0-6-16,0 0-1 15,0 0-8-15,0 0-19 16,0 0-51-16,0 0-136 16</inkml:trace>
  <inkml:trace contextRef="#ctx0" brushRef="#br0" timeOffset="151125.6212">787 7885 651 0,'0'0'75'0,"0"0"5"16,0 0-73-16,0 0-4 15,0 0-3-15,0 0 11 16,0 0-11-16,0 0 15 15,19 77 7-15,-11-43 39 16,-2 2-47-16,3-4-3 16,1-1-3-16,-1-5-3 15,-1-7-1-15,8-5-4 0,1-11-62 16,-1-3-96-16,4-29-430 16</inkml:trace>
  <inkml:trace contextRef="#ctx0" brushRef="#br0" timeOffset="151612.8529">1057 7905 610 0,'0'0'106'0,"0"0"-50"0,0 0-42 15,0 0-3-15,-76 81-7 16,76-58-1-16,0 0 24 15,15 1-27-15,15-6 0 16,4-2 0-16,2-9 7 16,3-4-7-16,-2-3 0 15,-7 0-10-15,-11-10 0 16,-4-2-7-16,-12-5 13 16,-3-1 4-16,0 0 5 15,-21-1-2-15,-7 2-6 16,-2-2 12-16,-4 1-4 15,1-2 0-15,6-1 3 16,5-1 29-16,8 0-21 16,8-4-16-16,6-1-2 0,0 1 2 15,2 2-19-15,11 4 13 16,2 5 2-16,0 6-2 16,-2 7 6-16,-2 2-2 15,-2 0-1-15,6 7-2 16,-3 12 1-16,1 6 8 15,-4 5-4-15,-3 2 19 16,-4 1-8-16,-1 0 15 16,-1-5-26-16,3-3 1 15,4-3-9-15,4-12-76 0,1-9-258 16</inkml:trace>
  <inkml:trace contextRef="#ctx0" brushRef="#br0" timeOffset="152273.7518">1623 7911 519 0,'0'0'213'16,"0"0"-129"-16,0 0-19 16,0 0 34-16,0 0-61 15,0 0-5-15,-17-37-15 16,17 12-15-16,0-7 0 0,0-3-3 16,6-2 0-1,3 5-5-15,0 8 11 0,-5 9-6 16,-2 10 0-16,-1 5 2 15,1 0-5-15,4 2-19 16,0 12 16-16,6 3 2 16,0-1 5-16,1-5-1 15,2-3 0-15,1-5 8 16,4-3-8-16,7 0 0 16,4-18 0-16,-1-6 16 15,0-6-11-15,-8 5-5 16,-5 6 0-16,-7 9 5 15,-6 7-8-15,-4 3 3 0,0 3-31 16,0 15 28 0,0 7 3-16,-4 0 0 0,-1-4 2 15,2-3 6-15,3-2-7 16,0-4-1-16,0-4-47 16,20-5-34-16,8-3-97 15,5 0-193-15</inkml:trace>
  <inkml:trace contextRef="#ctx0" brushRef="#br0" timeOffset="152916.9873">2080 7788 286 0,'0'0'431'0,"0"0"-348"16,0 0-5-16,0 0-31 0,0 0-24 15,0 0-23-15,0 0-16 16,-52 22 15-16,77-22-9 15,7-7 10-15,-4-6-5 16,0 2 5-16,-11 4-36 16,-11 3 22-16,-6 1 14 15,0-1 25-15,-3 1-16 16,-14 0-7-16,-2 0 37 16,3 3-33-16,7 0 16 15,4 0 4-15,4 0-17 16,1 0 2-16,0-3-11 15,0 3-17-15,9-3 11 16,18-3-12-16,7-6 18 0,6-6-8 16,-1-2-12-16,-2-1-21 15,-10 4 1-15,-13 3 22 16,-6 5 14-16,-8 5 8 16,0 3 18-16,-3 1 31 15,-16 0-48-15,-8 5 3 16,2 12 0-16,4 1-8 15,5-4 23-15,8-2-22 16,5-2-1-16,3-2 0 16,0-1-7-16,6-1-2 15,9-2 9-15,3-4 0 16,1 0-12-16,-1 0 27 0,0-10-15 16,-4-7 2-16,-1-3 4 15,-4-6 11-15,0-5-17 16,0-3 0-16,-5 3 12 15,-4 3 10-15,0 6-2 16,0 6 32-16,0 7-42 16,0 3 48-16,0 5-42 15,0 1-11-15,0 0-10 16,0 16-6-16,0 14 6 16,3 3-1-16,11 0 3 15,5-3-7-15,9-3-92 16,1-13-61-16,-4-10-198 15</inkml:trace>
  <inkml:trace contextRef="#ctx0" brushRef="#br0" timeOffset="153194.4884">2668 7374 544 0,'0'0'173'0,"0"0"-173"15,0 0 1-15,0 0 3 0,0 0 63 16,30 87 14 0,-21-56-24-16,0 2 2 0,0-2-48 15,-2-8 10-15,2-3-2 16,0-5-17-16,3-6-2 15,0-8-42-15,3-1-92 16,0-20-26-16</inkml:trace>
  <inkml:trace contextRef="#ctx0" brushRef="#br0" timeOffset="153523.7895">2895 7363 313 0,'0'0'399'15,"0"0"-324"-15,0 0-50 16,0 0 7-16,0 0-32 0,0 0-6 16,19-21 1-16,-1 31 2 15,-3 8-1-15,-4 2 4 16,-4 3 0-16,-7-4 5 16,0-4 2-16,0-1 33 15,1-6 2-15,2-3-31 16,0-1 4-16,3 4-9 15,2-4 4-15,2 6 15 16,-1 1-25-16,-1 0 2 16,-4 6 18-16,-4 0-15 15,0 0 1-15,-1 5 15 16,-11-2-20-16,-6 0 18 0,12-3-19 16,-5-4-43-1,5-7-104-15,6-6-300 0</inkml:trace>
  <inkml:trace contextRef="#ctx0" brushRef="#br0" timeOffset="153832.275">3371 7325 715 0,'0'0'137'16,"0"0"-82"-16,0 0-36 15,0 0-18-15,0 0 9 16,0 0-5-16,31-17 35 15,-4 4-40-15,4 0 0 16,2-4-2-16,-2 4-125 16,-7 4-106-16</inkml:trace>
  <inkml:trace contextRef="#ctx0" brushRef="#br0" timeOffset="154004.1624">3487 7511 538 0,'0'0'195'0,"0"0"-148"16,0 0 19-16,0 0-28 15,92-53-5-15,-69 34-33 16,-1-3-2-16,1 2-15 16,-6-2-178-16</inkml:trace>
  <inkml:trace contextRef="#ctx0" brushRef="#br0" timeOffset="155076.3537">3893 6949 48 0,'0'0'468'0,"0"0"-363"16,0 0-33-16,0 0 4 15,0 0-12-15,0 0 6 16,0 0-31-16,0 0-29 16,1 0 53-16,-1 0-57 15,0 0 20-15,0 0 1 16,0 0-8-16,0 0 0 15,0 0-19-15,-4 8 4 16,-7 2 17-16,-5 5-21 0,7 0 0 16,0 1 3-16,3-1 6 15,5-5-8-15,1 2-1 16,0-1 0-16,0-1-3 16,4-2 3-16,8 1 0 15,0-4-4-15,9 1 9 16,-2-1-16-16,5 1 11 15,0 4 0-15,-2-3-3 16,-4 5 3-16,-6 1-23 16,0-2 17-16,-5 5 6 15,-4 3-6-15,-1-1-6 16,-2 4 12-16,0 0-3 0,0 0 4 16,-6-2-1-1,-6 0 11-15,0-2-9 0,-1 0-2 16,-2-1-3-16,-3 1 3 15,0-4-11-15,-3-1-75 16,-1-6-92-16,-2-6-277 16</inkml:trace>
  <inkml:trace contextRef="#ctx0" brushRef="#br0" timeOffset="166915.6806">9826 8231 287 0,'0'0'300'0,"0"0"-256"15,0 0 4-15,0 0-8 16,0 0-23-16,0 0 20 15,0 0-32-15,37 0 35 16,-17 0 8-16,4-5-16 16,4 2 9-16,2-2-27 0,3 0 1 15,0-1 25-15,1 0-33 16,-2-1 8-16,4 0-4 16,-4-1-6-16,-1 0 19 15,0-2-24-15,-4 3 4 16,-2-1 6-16,-6 2-3 15,-5 2-7-15,-6 1 3 16,-5 2 1-16,0 1 3 16,-3 0-7-16,0 0-1 15,0 0-4-15,0 0 8 16,0 0-3-16,0 0 0 16,0-1-6-16,0 1 0 15,0 0-38-15,3 1-85 0,-2 10-73 16,-1-3-387-1</inkml:trace>
  <inkml:trace contextRef="#ctx0" brushRef="#br0" timeOffset="170047.1773">6883 6650 318 0,'0'0'91'0,"0"0"-77"16,0 0 11-16,0 0 61 16,0 0-31-16,0 0 6 15,0 0 7-15,0 0-28 16,-24 0 30-16,24 0-45 16,0 2-6-16,0-2 8 15,0 1-26-15,0-1-2 16,0 3-5-16,5 3 5 0,16-1-3 15,7 4 8-15,9-6-3 16,1 0 23-16,5-3-24 16,-1 0 13-16,0 0-13 15,1-6 2-15,-6-5 9 16,-1-2-11-16,-11 4 0 16,-6 4 6-16,-8 2-6 15,-3 3-13-15,-4 0-103 16,-4 3-38-16,0 7-93 15</inkml:trace>
  <inkml:trace contextRef="#ctx0" brushRef="#br0" timeOffset="171342.6883">735 8775 296 0,'0'0'147'0,"0"0"-48"15,0 0-9-15,0 0-6 16,0 0-25-16,0 0 13 15,-12-7-36-15,12 7-21 0,-3 6-10 16,3 14 4-16,0 12-9 16,0 5 25-16,12-3-16 15,4-6 11-15,1-9-20 16,4-6 0-16,-5-6-6 16,2-7 6-16,3 0 0 15,-3-10 14-15,6-11-13 16,-5-4 16-16,-4 3-17 15,-2 3 1-15,-8 5 13 16,-2 3-14-16,-2 5 0 16,-1 1 9-16,0 5-9 15,0 0-6-15,0 0 0 16,0 0 6-16,0 0-15 0,0 9 15 16,6 9 0-1,-1 5 8-15,8 2-3 0,-2-3-3 16,-1-1-2-16,0-4 9 15,-2-7-13-15,-2-5 4 16,2-5-52-16,2 0-79 16,0-17-30-16,2-10-193 15</inkml:trace>
  <inkml:trace contextRef="#ctx0" brushRef="#br0" timeOffset="171529.7579">1139 8775 677 0,'0'0'73'16,"0"0"-30"-16,0 0-19 0,0 0-20 16,0 0 81-16,0 0-37 15,24 94-42-15,-14-72 21 16,-2-2-13-16,4-3-14 16,0-5 0-16,-2-3-35 15,5-6-74-15,-3-3-103 16</inkml:trace>
  <inkml:trace contextRef="#ctx0" brushRef="#br0" timeOffset="172097.9682">1612 8860 594 0,'0'0'84'16,"0"0"-12"-16,0 0 23 16,0 0-39-16,0 0 24 15,0 0-32-15,3 1-17 0,0-14 43 16,2-7-73-1,3-4 1-15,1-3-2 0,-1 0 5 16,-1 3-5-16,-1 8 0 16,-3 4 0-16,-1 7-10 15,-2 5 10-15,0 0-32 16,0 2 15-16,1 14 8 16,7 0 6-16,1 1 3 15,4-4 0-15,2-7-10 16,6-6 10-16,6 0 0 15,4-9 8-15,0-16-6 16,2-6 15-16,-9-4-17 16,-2 2 0-16,-8 6-5 15,-8 8 9-15,-3 9-4 16,-3 7 2-16,0 3 4 0,0 0-12 16,0 0-11-1,0 10 14-15,0 8 0 0,0 6 5 16,0 0-2-16,0-2 2 15,7-1 12-15,5-1-28 16,2-6 12-16,5-5-76 16,3-7-26-16,2-2-119 15,-1-3-364-15</inkml:trace>
  <inkml:trace contextRef="#ctx0" brushRef="#br0" timeOffset="172743.7767">2128 8748 423 0,'0'0'211'16,"0"0"-144"-16,0 0-18 0,0 0 2 16,0 0-51-16,0 0-25 15,5 6 10-15,17-11 15 16,3-9 20-16,-1-5-20 16,-6 1-50-16,-5 1 25 15,-10 4-15-15,-3 6 37 16,-3 3-7-16,-19 4 3 15,0 0 2-15,-5 0-7 16,7 9 12-16,3 1 0 16,6-1 5-16,11-4-1 15,0 0-4-15,0-4-11 16,14-1-5-16,8 0 9 16,5-8 7-16,1-11 32 0,5-1-29 15,-3-3 0-15,-5 3 4 16,-5 2-1-16,-4 2-6 15,-10 8 0-15,-3 4 0 16,-3 1 40-16,0 3 4 16,0 0 2-16,-6 4-25 15,-7 9-16-15,1 3 13 16,1 3-18-16,8 1 0 16,3 0 2-16,0-1-2 15,14-2-1-15,3-4 1 16,0-4 0-16,4-5-2 15,-8-3 2-15,-1-1 0 0,-3 0 10 16,-3-13-5-16,0-7 32 16,-2-2-12-16,-2-8-22 15,-2-1 15-15,0-1-18 16,0-1 0-16,0 3 19 16,0 6-16-16,0 3 8 15,-2 6 12-15,0 5-14 16,0 6 28-16,2 2-37 15,0 2 0-15,0 0-9 16,0 17-9-16,12 9 18 16,3 5-5-16,6 3 16 15,1-2-24-15,3-5-55 16,-2-10-101-16,2-13-190 0</inkml:trace>
  <inkml:trace contextRef="#ctx0" brushRef="#br0" timeOffset="173096.2456">2759 8366 752 0,'0'0'82'15,"0"0"-44"-15,0 0 8 16,0 0-46-16,0 0 0 16,0 0 33-16,9 66-12 15,0-36 34-15,1 0-54 16,1-1-1-16,-2-2 18 15,3-5-17-15,-5-6 4 16,-1-4-10-16,1-7-12 16,1-4-17-16,1-1-82 15,3-12-100-15</inkml:trace>
  <inkml:trace contextRef="#ctx0" brushRef="#br0" timeOffset="173584.0235">2930 8289 521 0,'0'0'159'15,"0"0"-142"-15,0 0-6 16,0 0 35-16,0 0-43 15,0 0 21-15,29-9-10 0,-16 9-8 16,-2 0 15-16,2 11-21 16,-4 1 0-16,-4 6 12 15,-2 3-9-15,-3 1 20 16,0-1 8-16,0-3-28 16,0-2 33-16,0-8-36 15,0-4 1-15,4-3-10 16,11-1 11-16,3 0-2 15,3 0 7-15,-2 0 7 16,-4 0-16-16,-3 0 2 16,-6 9-3-16,0 6-4 15,-3 2 5-15,-3 7 2 16,0 2 5-16,0 4 10 0,-9-2 24 16,-6-3-38-1,6-7 15-15,0-6-5 0,6-5-7 16,3-6 0-16,0-1-4 15,0 0-9-15,0 0 7 16,0-4-53-16,0-10-53 16,0-9-170-16</inkml:trace>
  <inkml:trace contextRef="#ctx0" brushRef="#br0" timeOffset="174229.0645">3417 8063 436 0,'0'0'374'16,"0"0"-307"-16,0 0-3 15,0 0-37-15,0 0-17 16,0 0 7-16,3-5-15 15,15-6-2-15,9-4 11 16,4-2-9-16,0 2-4 16,-1 4-93-16,-3 8-66 15,-6 3-63-15,-9 0-193 16</inkml:trace>
  <inkml:trace contextRef="#ctx0" brushRef="#br0" timeOffset="174401.6733">3612 8245 258 0,'0'0'401'16,"0"0"-373"-16,0 0 18 15,0 0 15-15,0 0 23 16,0 0-37-16,54-26-36 16,-29 11-11-16,1-7-12 15,-4 1-172-15,-7 3-556 16</inkml:trace>
  <inkml:trace contextRef="#ctx0" brushRef="#br0" timeOffset="177566.179">3904 7872 5 0,'0'0'120'16,"0"0"51"-16,0 0-43 16,0 0-36-16,0 0-5 15,0 0 9-15,0 0-70 0,0-42 60 16,-1 39-46-16,-3-4 35 16,2 3-23-16,1-1-34 15,1 1 5-15,0-3 19 16,0 0-39-16,3-1-5 15,13 0 2-15,9 0-2 16,2 5-4-16,0 3 6 16,0 0 0-16,-3 0 1 15,1 11-1-15,-6-2-3 16,-5 1 1-16,-6 1 2 16,-4 1-4-16,-4 2 3 15,0 2 0-15,0-1-19 0,0 0 25 16,-9 0-5-16,3-4 0 15,3-5 11-15,0-2-3 16,3-4-8-16,0 1 5 16,0-1 1-16,0 1-6 15,0 4-13-15,0-2 11 16,6 5 2-16,6-1-6 16,1 2 6-16,1-2 0 15,4-1 1-15,2-1 0 16,0 0-1-16,5-5 0 15,5 0-31-15,0 0-82 16,1-10-195-16</inkml:trace>
  <inkml:trace contextRef="#ctx0" brushRef="#br0" timeOffset="184338.4897">7741 6690 192 0,'0'0'342'0,"0"0"-313"15,0 0-7-15,0 0-12 16,0 0-8-16,0 0 43 16,0 0-30-16,0 0 15 15,0 0 17-15,0 0-44 16,0 0 9-16,0 1-11 16,9 2 12-16,4 2 38 15,4 0-37-15,7 1-11 0,2 2 30 16,6-1-9-1,2 0-7-15,5-2-16 0,1-4 2 16,2-1 28-16,-2 0-28 16,-3 0-3-16,-5-8 20 15,-6 1-16-15,-7-1 9 16,-5 3-13-16,-6 2 0 16,-4 3 16-16,-2-2-16 15,-2 2 0-15,0 0-2 16,0 0 10-16,0 0-16 15,0 0 0-15,1 0-45 16,4 0 25-16,2 0-135 0,4 0 17 16,-4 0-337-1</inkml:trace>
  <inkml:trace contextRef="#ctx0" brushRef="#br0" timeOffset="185538.9682">13446 7352 112 0,'0'0'481'16,"0"0"-414"-16,0 0-28 0,0 0 29 15,0 0-50-15,0 0 51 16,-4-24-39-16,4 21 6 16,0 2 39-16,0 1-67 15,0 0-2-15,0 0-6 16,0 0-8-16,0 9 2 16,0 12-12-16,10 8 18 15,-1 2 15-15,3-1-13 16,0-4-2-16,0-6 3 15,-3-3-3-15,1-7 6 16,1-5-6-16,-2-2 0 16,4-3 6-16,3 0-3 15,7-8 13-15,5-14-3 0,5-7-12 16,6-4 7-16,-3 3-8 16,-3 1-16-16,-4 8-5 15,-5 6-87-15,-6 5-78 16,-14 6-398-16</inkml:trace>
  <inkml:trace contextRef="#ctx0" brushRef="#br0" timeOffset="188844.8987">914 9903 314 0,'0'0'159'0,"0"0"-78"16,0 0-39-16,0 0-3 16,0 0-2-16,0 0 8 15,25-56-38-15,-14 48-7 16,2 4 23-16,-1 4-17 16,-1 0-6-16,-1 0 0 15,-4 16-17-15,-3 7 14 0,-3 3-3 16,0 6 6-16,-9 0-15 15,-7-4-13-15,-1-6 28 16,7-10 26-16,2-4-25 16,4-4 0-16,4-4-1 15,0 0 0-15,0 0 0 16,0 0 11-16,0 0-11 16,0 0 4-16,4 0 3 15,11 0-7-15,5 2 14 16,2 1-6-16,2 2 22 15,-2 1-29-15,-1-3-1 16,-3 2 0-16,-3-2-29 0,0-3-59 16,-8 0-97-16,-2-5-271 15</inkml:trace>
  <inkml:trace contextRef="#ctx0" brushRef="#br0" timeOffset="189213.4408">1114 9801 109 0,'0'0'431'16,"0"0"-374"-16,0 0-31 0,0 0-7 15,0 0-11 1,0 0 17-16,76-41-20 0,-60 41-5 15,-2 0 8-15,-4 0-8 16,-1 9 8-16,-1 7-8 16,-4 0-2-16,-2 2 2 15,-2-1 6-15,0-4 15 16,0-1 7-16,1-4-16 16,2-2 20-16,3 0-28 15,-2-4 1-15,1 1 21 16,1-3-24-16,3 0-2 15,6 0 22-15,0 0-19 0,4-1-6 16,6-9-5 0,-1-4-119-16,-3 0-120 0</inkml:trace>
  <inkml:trace contextRef="#ctx0" brushRef="#br0" timeOffset="189828.2082">1694 9786 528 0,'0'0'109'15,"0"0"-84"-15,0 0-16 16,0 0 16-16,0 0-10 16,0 0 23-16,0 7 55 15,0-7-27-15,6-4-11 16,3-16-20-16,3-6-30 15,0-8 12-15,4-4-17 16,-8 4-12-16,-2 7-5 0,-2 7 16 16,1 11 1-1,-5 6-4-15,0 3-4 0,1 0 0 16,1 0-16-16,5 10 24 16,2 2-1-16,0-5 1 15,4-4-5-15,1-3 5 16,5 0 0-16,1 0 11 15,2-13-11-15,5-10 2 16,-2-2 1-16,-3-1-3 16,-8 6 0-16,-3 9-2 15,-7 8 4-15,-4 3-8 16,1 7-13-16,-1 20 16 16,0 9-4-16,0 5 14 0,0-1 15 15,0-4 1 1,0-10-17-16,11-4-12 0,4-10-9 15,10-10-54-15,5-2 8 16,0-22-56-16,6-9-254 16</inkml:trace>
  <inkml:trace contextRef="#ctx0" brushRef="#br0" timeOffset="190449.9591">2200 9670 558 0,'0'0'85'0,"0"0"-36"16,0 0-10-16,0 0-33 0,0 0-12 15,0 0-9-15,-6 15 15 16,22-26 16-16,4-3-16 16,-1-2 0-16,-4 4-31 15,-8 4-26-15,-5 2 37 16,-2 3 20-16,0 3 5 15,-15 0-2-15,0 0 14 16,4 0-17-16,1 0 45 16,9 0-20-16,1 0 28 15,0-3-53-15,4-8-10 16,12-6 4-16,4-3 10 16,4-5-4-16,0 4 0 15,-7 2-10-15,-6 9 10 0,-5 3 0 16,-6 7 2-16,0 0-12 15,0 4-3-15,-6 16 13 16,-10 6 18-16,-1 3 2 16,1-3-2-16,10-3 5 15,3-9-10-15,3-2-9 16,0-7-4-16,1-3-14 16,10-2 9-16,2 0 10 15,4-7 1-15,-1-11-3 16,-1-3-2-16,-3-5 8 15,-5 2-9-15,-5-3-19 16,-1 2 19-16,-1 2 0 0,0 4 9 16,0 6 22-16,0 4-18 15,-3 6 74-15,0 3-64 16,3 0-2-16,0 0-21 16,0 16 0-16,0 12 9 15,0 3-9-15,14 1-1 16,7-3-11-16,1-6 12 15,6-8-34-15,2-7-63 16,3-8-83-16,-6-6-441 16</inkml:trace>
  <inkml:trace contextRef="#ctx0" brushRef="#br0" timeOffset="190727.8279">2743 9327 569 0,'0'0'6'16,"0"0"12"-16,0 0 33 15,13 96 15-15,-7-63 13 16,5-3-34-16,0-4-19 15,-3-3 11-15,-2-4-29 16,3-3 13-16,-2-5-21 16,1-8-10-16,1-3-41 0,1-3-97 15,-1-22-73-15</inkml:trace>
  <inkml:trace contextRef="#ctx0" brushRef="#br0" timeOffset="191079.9353">2889 9286 492 0,'0'0'180'0,"0"0"-156"15,0 0-2-15,0 0-18 16,0 0 8-16,0 0-10 16,85-32-2-16,-70 41 0 15,3 4 3-15,-12 5-3 0,-5 4 0 16,-1-2 18-16,0 0-15 15,0-1 77-15,0-6-65 16,0-2 3-16,0 1 1 16,0-5-19-16,2 3 0 15,9 1-1-15,0 2 16 16,4 0-10-16,-5 1-5 16,-1 2 0-16,-4 1-3 15,-5 2-3-15,0-1 6 16,-3 1 0-16,-8-2 3 15,1-1-11-15,-5-5 8 16,6-6-106-16,3-5-65 0,0-7-425 16</inkml:trace>
  <inkml:trace contextRef="#ctx0" brushRef="#br0" timeOffset="191418.2991">3509 9003 769 0,'0'0'27'16,"0"0"-19"-16,0 0-16 15,0 0-2-15,0 0-74 16,84-63-31-16,-63 53-198 15</inkml:trace>
  <inkml:trace contextRef="#ctx0" brushRef="#br0" timeOffset="191590.8478">3590 9181 715 0,'0'0'74'0,"0"0"-68"15,0 0 32-15,0 0-27 16,77-87-11-16,-48 62-36 16,-1 1-90-16,-5 0-175 15</inkml:trace>
  <inkml:trace contextRef="#ctx0" brushRef="#br0" timeOffset="192265.7691">4042 8624 7 0,'0'0'671'0,"0"0"-588"16,0 0 13-16,0 0-44 15,0 0 1-15,0 0-35 16,-22-18-7-16,11 24-1 16,-4 9 13-16,-1 7-23 15,2-2 0-15,1 4 8 16,5-1 11-16,4-1-19 16,4-3 4-16,0-4-11 0,0 0 7 15,10-8-23 1,5-4 16-16,5-3-26 0,2 0 32 15,2-12-30-15,-6-8 9 16,3 1 6-16,-9 0 16 16,-4 3-5-16,-6 0 5 15,-2 4 2-15,0 3 1 16,0 3-3-16,0 3 0 16,-2 3 46-16,2 0-32 15,0 0-7-15,0 0-6 16,0 0-1-16,0 4-3 15,2 12-10-15,10 4 13 16,3 2 39-16,0 1-29 16,1 1-10-16,-1-1 11 0,-2-2 0 15,-2-3-3-15,1-2-8 16,1-4-13-16,-1-2-6 16,0-9-118-16,-9-1-357 15</inkml:trace>
  <inkml:trace contextRef="#ctx0" brushRef="#br0" timeOffset="201767.6725">8952 6849 527 0,'0'0'74'16,"0"0"-50"-16,0 0 13 16,0 0 23-16,0 0-21 15,0 0 8-15,0 0 9 16,-3 0-48-16,3 0 29 15,0 0-31-15,0 0-2 16,0 0 1-16,0 0-5 16,11 0 0-16,8 0 1 15,8 0 2-15,-1-4 14 16,6-3-17-16,-5 1 0 16,5 2 7-16,-6 0-2 0,-2 0-5 15,-2 1 0-15,-5 1 2 16,-4 2 0-16,-4 0-2 15,-4 0 0-15,-2 0-3 16,-3 0 3-16,0-1-1 16,0 1-4-16,0 0 10 15,0 0 9-15,0-1-14 16,0 1-22-16,0 0-9 16,2-1-63-16,3-4-28 15,2 0-146-15</inkml:trace>
  <inkml:trace contextRef="#ctx0" brushRef="#br0" timeOffset="204528.6543">850 10634 515 0,'0'0'88'0,"0"0"-57"15,0 0 10-15,0 0-41 16,0 0 13-16,0 0-1 0,-3 38-6 16,3-16-5-16,9 5 34 15,4-4-15-15,5-3-3 16,-3-1-17-16,-3-8 0 15,-1-3-1-15,-3-7 1 16,-2-1 0-16,0 0 13 16,-1 0 0-16,2-9 39 15,-1-5-34-15,0-2-13 16,-3 1 26-16,-1 6-29 16,-2 1 6-16,0 3 31 15,0 4 0-15,0-1-7 16,0 2-32-16,0 0 1 0,0 0-10 15,0 0 9 1,4 0-13-16,6 11 9 0,4 8 4 16,4 3 8-16,-2 1-8 15,-1-3 0-15,0 0 9 16,-4-6-9-16,-1-4-17 16,-1-5-36-16,-3-5-68 15,4 0-8-15,-5-7-149 16</inkml:trace>
  <inkml:trace contextRef="#ctx0" brushRef="#br0" timeOffset="205141.1265">1220 10637 613 0,'0'0'80'0,"0"0"-16"16,0 0 1-16,0 0-53 16,0 0-9-16,0 0-3 15,-8 18 0-15,8-2 14 16,0-2-14-16,6-3-11 15,2-4 11-15,-1-4 0 16,2-3 2-16,0 0-2 16,3-2 0-16,-3-13 13 15,3-5-8-15,0 0 4 16,-6 3-9-16,-2 2 8 0,-1 7-13 16,-3 3 10-16,0 3-5 15,0 2 33-15,0 0-30 16,0 0-6-16,0 7 6 15,0 8-3-15,2 4 41 16,2 3-36-16,5-2-2 16,0-4 19-16,2 1-22 15,2-7-5-15,2 0 3 16,4-4-24-16,1-3-39 16,-1-3-46-16,-3 0-197 15</inkml:trace>
  <inkml:trace contextRef="#ctx0" brushRef="#br0" timeOffset="205945.9169">1785 10614 590 0,'0'0'96'0,"0"0"-42"16,0 0 8-16,0 0-9 15,0 0 10-15,0 0-11 16,0-14-21-16,3-10 18 16,-3-10-48-16,6-5-1 15,-3 3 8-15,0 1-5 16,0 6 2-16,-3 10-5 15,0 4 0-15,0 9 3 16,0 4-3-16,0 2-12 16,0 0 12-16,0 2-33 15,6 12 23-15,3 5 0 0,3 0 10 16,4-2 9-16,-2-5-9 16,2-6 0-16,1-4-2 15,-4-2 6-15,2 0-4 16,-2-16 0-16,4-5 1 15,-4-5 11-15,-1 3-12 16,-3 5-7-16,-5 9 3 16,-2 5 8-16,-2 4-9 15,1 0-9-15,1 1-7 16,-1 16 14-16,2 4 7 16,0 3 0-16,0 0 11 15,3-2-11-15,2-5 0 16,2-4-1-16,5-4-42 15,3-8-2-15,6-1-64 16,-3-6-48-16,3-13-100 0</inkml:trace>
  <inkml:trace contextRef="#ctx0" brushRef="#br0" timeOffset="206539.1535">2191 10467 293 0,'0'0'177'15,"0"0"-15"-15,0 0-102 16,0 0-21-16,0 0 42 15,-30 72-81-15,30-72-19 16,0 0 17-16,12-15 4 16,6-9 56-16,1-4-47 15,3 0-10-15,-11 7-1 0,-2 9-43 16,-6 6 43 0,-3 6 0-16,0 0-4 0,0 0 4 15,-6 3-4-15,-6 7 8 16,2 0 23-16,4-6-13 15,4-3-14-15,2-1 0 16,0 0-27-16,8-6 24 16,8-11 3-16,5-2 6 15,0-3 9-15,1 5-15 16,-3 1-23-16,-5 6 16 16,-5 3-9-16,-2 6 16 15,-7 1 0-15,0 0-37 16,0 4 35-16,-13 14 2 15,2 6 25-15,-2 1 6 0,6-6-19 16,4-2 14-16,3-7-26 16,0-1-13-16,0-6 3 15,7-3 10-15,6 0-3 16,1 0-3-16,4-17 6 16,-3-5 26-16,-2-2-21 15,-7 1 0-15,-3 1 16 16,0-1-15-16,-3 1 6 15,0 0 5-15,0 6-6 16,0 3 14-16,0 7-12 16,0 4 2-16,0 2 16 15,0 0-31-15,0 2-25 0,0 18 25 16,0 4 5-16,9 3-1 16,4-5-4-16,7-4-55 15,5-8-2-15,2-10-85 16,-3 0-268-16</inkml:trace>
  <inkml:trace contextRef="#ctx0" brushRef="#br0" timeOffset="206944.1192">2796 10156 611 0,'0'0'216'16,"0"0"-188"-16,0 0-18 15,0 0-10-15,0 0-1 0,0 0 1 16,32 70 49 0,-16-39-34-16,-1 0 34 0,1-1-48 15,-2-4 4-15,-1-7-5 16,1-8-23-16,0-9-20 15,-3-2-86-15,3-19 4 16,-3-12-408-16</inkml:trace>
  <inkml:trace contextRef="#ctx0" brushRef="#br0" timeOffset="207304.9403">2941 10092 89 0,'0'0'450'0,"0"0"-336"0,0 0-52 15,0 0-19-15,0 0 33 16,0 0-65-16,-3-15 14 16,6 12-23-16,6-2 7 15,0 4-13-15,3 1 4 16,-3 0 0-16,0 0-2 16,4 0 2-16,-2 1 0 15,0 5-1-15,-3-2 4 16,-2-1 11-16,-3 1-14 15,0-4 0-15,0 0-9 16,-3 0 11-16,0 0-2 16,0 0 4-16,0 0 7 15,0 0-22-15,0 0-20 16,0 1-57-16,0 1 40 16,0-1 4-16,-3-1 12 0,3 0 25 15,0 0-15-15,0 0 13 16,0 0-45-16,0 0-128 15,0-1-171-15</inkml:trace>
  <inkml:trace contextRef="#ctx0" brushRef="#br0" timeOffset="207828.2208">3004 10062 527 0,'0'0'87'15,"0"0"1"-15,0 0-50 16,0 0 2-16,0 0 9 15,0 0-48-15,25-31 11 16,-7 31-7-16,3 0 4 16,-2 0-2-16,-2 9-7 15,-3 5-1-15,-6 0-11 0,-2 2 12 16,-6-1 0-16,0-1-6 16,0-2 21-16,0-5-2 15,0-2-8-15,0-2-4 16,0-3 29-16,0 0-30 15,0 0-9-15,8 0 4 16,3 0 5-16,1 2 17 16,6 3-17-16,-3 4 0 15,0 0 11-15,-6 2-11 16,-3 6 0-16,-1-3 0 16,-5 5 0-16,0-1 32 15,-5 1-8-15,-4-4-6 16,-2-2 6-16,3-7-9 15,5-2-12-15,3-4-3 0,0 0-23 16,0-13-42-16,0-17-207 16</inkml:trace>
  <inkml:trace contextRef="#ctx0" brushRef="#br0" timeOffset="208128.2935">3405 9885 648 0,'0'0'100'15,"0"0"-55"-15,0 0 30 16,0 0-41-16,0 0-18 16,0 0 20-16,55-36-36 15,-37 22 0-15,0 0-1 16,-3 6-108-16,-3 3-3 16,-6 5-165-16</inkml:trace>
  <inkml:trace contextRef="#ctx0" brushRef="#br0" timeOffset="208323.7499">3490 10082 469 0,'0'0'31'0,"0"0"85"15,0 0-39-15,0 0-7 16,0 0-33-16,0 0-31 15,85-54-6-15,-67 40-14 16,-2-3-115-16,-7 6-290 16</inkml:trace>
  <inkml:trace contextRef="#ctx0" brushRef="#br0" timeOffset="211939.9022">4146 9243 607 0,'0'0'94'16,"0"0"-49"-16,0 0-11 15,0 0 85-15,0 0-99 16,0 0 23-16,0 0 17 16,0-16-47-16,0 16 18 15,-4 0-31-15,-1 0-12 16,-5 8 1-16,-5 6 19 15,-3 8-8-15,2 1 6 16,2 2 9-16,5 2-5 16,2-5-10-16,4-1 0 15,3-5-10-15,0-3 9 0,0-3-9 16,3-2 2-16,10-2 0 16,1-4 2-16,5-2 6 15,3 0 0-15,1 0 19 16,1 0-17-16,-2 0-2 15,0 0 9-15,-4 6-8 16,-3 5-2-16,0 2 1 16,-2 2 0-16,-5 4-14 15,-2-1 19-15,-3 2-5 16,-3-1 6-16,0-1-5 16,0-1-1-16,0-5 0 15,-6 0 0-15,0-4-2 16,-4-3 3-16,-1-1-2 15,-4-4-25-15,-3 0-88 0,-4-2-186 16</inkml:trace>
  <inkml:trace contextRef="#ctx0" brushRef="#br0" timeOffset="216821.8875">2622 5499 448 0,'0'0'77'0,"0"0"-3"15,0 0-34-15,0 0 22 16,0 0-26-16,0 0-1 16,0 0 37-16,0 0-59 15,0 0 13-15,0 0 8 16,0 0-30-16,0 0 4 16,0 0-8-16,0 0-5 15,0 0-9-15,13 0 12 16,2 0 2-16,6 1 9 15,3-1-2-15,-6 0-7 0,3 0 0 16,-5 0 4 0,-4 0 5-16,2 0-9 0,-6 0 0 15,-3-1 10-15,-2 0-1 16,-2-1-9-16,-1 2 0 16,0 0 7-16,0 0-6 15,0 0-1-15,-1 0-15 16,-10 0 12-16,-5 0 3 15,4 3-6-15,-3-1-5 16,6 3 11-16,0 0 2 16,2-3-2-16,4 2 0 15,0-3-7-15,3 2 14 16,0-3-16-16,0 0 9 0,0 0-28 16,0 0 15-1,0 0-3-15,0 0-1 0,6 0 7 16,10 0 3-16,5 0-16 15,5 0-44-15,-1-7-119 16,-1-1-208-16</inkml:trace>
  <inkml:trace contextRef="#ctx0" brushRef="#br0" timeOffset="218410.2542">4564 9518 632 0,'0'0'102'0,"0"0"-30"15,0 0-5-15,0 0-24 16,0 0 22-16,0 0-57 16,0 0 9-16,-3-19 8 15,3 9-21-15,13-7 9 16,5-7-13-16,6 1-23 16,0 0 20-16,-2 6-93 15,-4 10-44-15,-6 7-45 16,-6 0-211-16</inkml:trace>
  <inkml:trace contextRef="#ctx0" brushRef="#br0" timeOffset="218597.3813">4640 9610 323 0,'0'0'91'0,"0"0"-63"15,0 0 51-15,0 0 29 16,0 0-35-16,0 0 0 15,55-15-34-15,-35-2 3 16,2-5-42-16,2-5-1 16,-5-3-30-16,-4 0-105 15,-6-4-361-15</inkml:trace>
  <inkml:trace contextRef="#ctx0" brushRef="#br0" timeOffset="218884.4424">4759 9111 437 0,'0'0'272'0,"0"0"-240"15,0 0-29-15,0 0 8 16,0 0 18-16,0 0 9 15,33 51 43-15,-21-32-63 16,3 1-6-16,-3 2 6 0,1-2-11 16,-1-2-3-16,-3-3-4 15,0-3-15-15,-6-7-53 16,3-5-57-16,-3 0-57 16,-3-14-293-16</inkml:trace>
  <inkml:trace contextRef="#ctx0" brushRef="#br0" timeOffset="219227.2716">4897 8913 663 0,'0'0'81'0,"0"0"-77"0,0 0 1 16,0 0 15-16,0 0-14 15,0 0 23-15,28 31 16 16,-25-11-39-16,0 2 10 16,-3 0-16-16,0 1 14 15,0-1 6-15,-6-3-18 16,1-4-2-16,2-3 9 16,3-7 4-16,0-3-13 15,0-2-8-15,0 0 8 16,0 0 13-16,8 0-13 15,10 0 58-15,1 0-23 16,5 0-33-16,0 0 11 16,-2-2-13-16,-2 2-56 0,-4 0-46 15,-5 0-154-15</inkml:trace>
  <inkml:trace contextRef="#ctx0" brushRef="#br0" timeOffset="240757.6609">4313 10038 655 0,'0'0'52'0,"0"0"45"15,0 0-51-15,0 0-16 0,0 0-30 16,0 0 17-16,-6 2 2 15,6-2-7-15,0 0-3 16,5 0 24-16,11-2-32 16,8-12 9-16,15-7-2 15,4-4-2-15,8-2-12 16,0 7-44-16,-2 3-120 16,-9 5-149-16</inkml:trace>
  <inkml:trace contextRef="#ctx0" brushRef="#br0" timeOffset="255976.6282">31214 4332 233 0,'0'0'168'16,"0"0"-78"-16,0 0 4 16,0 0 11-16,0 0-70 15,0 0-15-15,-42-7 31 16,36 7-35-16,-6 3 2 0,0-1 15 16,-4 3-10-16,1-2 18 15,2-2-41-15,4 1 10 16,3-2 7-16,4 0-13 15,2 0-8-15,0 0 2 16,0 0-22-16,0 0 6 16,0 0-38-16,0 0-19 15,0 0 59-15,0 0-22 16,0 0 32-16,0 0-7 16,0 0 8-16,0 0-2 15,0 0 3-15,0 0 4 16,0 0 16-16,0 0-16 15,2 0-4-15,-1 0 1 0,2 0-3 16,5 0 3 0,3 0 3-16,2 0-39 0,1 0-63 15,0-6-234-15</inkml:trace>
  <inkml:trace contextRef="#ctx0" brushRef="#br0" timeOffset="256046.8152">31214 4332 375 0</inkml:trace>
  <inkml:trace contextRef="#ctx0" brushRef="#br0" timeOffset="257844.0432">31515 4453 488 0,'0'0'216'0,"0"0"-181"15,0 0-30-15,0 0 14 16,0 0 44-16,0 0-38 15,0 0-11-15,73-36-14 0,-52 36 7 16,0 0-16 0,-3 0 9-16,-6 0 0 0,-4 5-13 15,-7 4 6-15,-1 2-9 16,0 3 1-16,-12 5-5 16,-7-2 20-16,-4 0 6 15,4 0 1-15,4-4 27 16,4-2-25-16,7-2-7 15,2-1-2-15,2-3-2 16,0 0-6-16,0 0 16 16,11 0-6-16,7-2 28 15,3 0-27-15,4-3 21 0,4 0-20 16,-4 0 1-16,2 0-4 16,-1-6-1-1,-3-5-37-15,-2-5 7 0,-2-1-11 16,-5 0 3-16,-1 0 16 15,-4 0 18-15,-3 3 0 16,-1 6 8-16,-1 4-2 16,-4 2 39-16,0 2 15 15,0 0-14-15,0 0-42 16,0 0 2-16,-3 7-2 16,-6 9 9-16,1 3 11 15,1-1 24-15,1-3-44 16,6-1 13-16,0-2-13 15,0-4 0-15,7-2-8 16,12-3 8-16,4-3-28 16,6 0-19-16,-4-6-135 0,-12-7-427 15</inkml:trace>
  <inkml:trace contextRef="#ctx0" brushRef="#br0" timeOffset="312159.7025">21031 15736 521 0,'0'0'153'0,"0"0"-74"16,0 0-26-16,0 0-16 16,0 0 20-16,0 0-45 15,0 0 1-15,-19 0-13 16,19 0 3-16,0 0-6 16,0 0-15-16,0 0-59 15,14 0-34-15,4 0-45 0,5 0 2 16</inkml:trace>
  <inkml:trace contextRef="#ctx0" brushRef="#br0" timeOffset="320130.4591">27646 15693 548 0,'0'0'0'16,"0"0"-14"-16,85-2-103 16,-51-1-86-16</inkml:trace>
  <inkml:trace contextRef="#ctx0" brushRef="#br0" timeOffset="409326.702">15054 8296 712 0,'0'0'59'0,"0"0"-16"16,0 0 21-16,0 0-44 15,0 0 7-15,0 0 32 16,0 0-50-16,-12 0 11 16,12 0-20-16,6 0 3 15,9 0-3-15,10 0 1 16,5 0-1-16,3 0 5 15,1 0 2-15,5 0-7 16,-2-6 9-16,1-5-7 16,-4-2 10-16,-4 0-12 15,-3 0 0-15,-7 4-4 0,-4 1 9 16,-7 1-8-16,-4 5 3 16,-3 2-6-16,-2 0 3 15,0 0-25-15,0 0-3 16,0 0 22-16,0 0-32 15,0 0-13-15,0 0-47 16,-2 7-52-16,-3-2-116 16</inkml:trace>
  <inkml:trace contextRef="#ctx0" brushRef="#br0" timeOffset="410901.0755">15153 14720 18 0,'0'0'440'0,"0"0"-333"15,0 0-75-15,0 0 21 16,0 0-13-16,-82-13-22 16,65 13 35-16,-1 6-38 15,2 4-15-15,0 4 50 16,0 3-43-16,-1 3 13 16,0 1-12-16,1 5 1 15,2 2 14-15,3 2-15 16,4-1-7-16,3-1 8 15,4-3-4-15,0-4-5 16,3-5 0-16,13-2 3 16,5-8-6-16,9-4 5 0,5-2-2 15,3-3 24-15,-1-11-21 16,-4-7 5-16,-1-3-8 16,-6-1 1-16,-5 0 9 15,-7 5-10-15,-8 1 0 16,-6 0 6-16,0 1 1 15,-15-2-14-15,-12-1 7 16,-6 1 0-16,-1 6 0 16,-2 1 0-16,5 8 0 15,5 3-1-15,5 2 4 16,5 0-4-16,6 0 1 16,5 13-24-16,5 7-42 15,0 4-85-15,3-2-160 16</inkml:trace>
  <inkml:trace contextRef="#ctx0" brushRef="#br0" timeOffset="430126.2157">22445 16025 280 0,'0'0'32'16,"0"0"-13"-16,0 0 37 15,0 0-11-15,0 0 8 16,0 0-20-16,0 0 25 16,0 0-27-16,-7 0-22 0,7 0 7 15,0 0-11-15,0 0-1 16,0 2 13-16,0 7-12 15,0 3 9-15,0-1 4 16,3 0-6-16,1-5-9 16,2-3-2-16,-2-1 3 15,2-2 6-15,0 0-1 16,3 0-3-16,2-11 4 16,-2-1-6-16,-3 0 4 15,-5 6-8-15,-1 3 0 0,0 2 14 16,0 1-1-1,-7 0-8-15,-13 4-1 0,-2 12 2 16,-2 1 2-16,6 0 1 16,6-3 9-16,5 1-13 15,4 0-5-15,3 2-26 16,3-3-63-16,10-14-165 16</inkml:trace>
  <inkml:trace contextRef="#ctx0" brushRef="#br0" timeOffset="433101.5796">22525 16023 136 0,'0'0'80'0,"0"0"3"0,0 0-20 16,0 0-25-16,0 0-19 16,0 0 43-16,0 0-28 15,-3-61 10-15,2 57 0 16,-1 1-13-16,1 2-1 16,-1 1-19-16,2 0-6 15,-1 0-5-15,1 0-2 16,-2 0-5-16,1 0 7 15,-3 9 4-15,-1 1-1 16,2 3-3-16,0 1 4 16,0 1-6-16,0 4 4 15,0 1 2-15,2 1-3 16,1-2 1-16,0-2 1 16,0-4-6-16,10-3 10 0,1-3-1 15,3-3-6-15,0-4 4 16,1 0-3-16,0 0-1 15,0 0 9-15,-5-7-9 16,-2-2 7-16,-4-2-11 16,-4-3 6-16,0 5-4 15,0-1-7-15,-7 0-9 16,-7 5 18-16,-2 0-3 16,1 2 6-16,2 3-1 15,5 0 6-15,5 0 9 16,1 0-13-16,2 0-4 15,0 0-7-15,0 0 0 16,0 6-6-16,0 5 9 0,0 1-35 16,2 1-26-1,7-1-71-15,1-2-79 0</inkml:trace>
  <inkml:trace contextRef="#ctx0" brushRef="#br0" timeOffset="460416.7293">23026 4141 529 0,'0'0'67'0,"0"0"2"16,0 0 20-16,0 0-19 15,0 0-3-15,0 0-13 0,0 0 31 16,-23-53-84-1,-1 65 0-15,-6 15 7 0,-1 12-4 16,2 2 5-16,10-1-9 16,12-3 1-16,7-5-10 15,1-7 9-15,23-7-6 16,9-10 6-16,7-8 2 16,8 0 5-16,1-18-7 15,-6-6-3-15,-10-2-8 16,-15 1-7-16,-17 1 9 15,-2 3 9-15,-29-3-28 16,-10-1 27-16,-5-1-9 16,-1-2 10-16,4-3 0 15,8-5 0-15,10-6 0 0,15-3-1 16,9-2-6-16,1 2 5 16,29 4-13-16,12 7 15 15,10 6-3-15,9 11 3 16,4 9-1-16,-7 8-2 15,-8 2-4-15,-14 18 4 16,-16 6-7-16,-10 9-8 16,-10 5 3-16,-12 3 15 15,-17 2 0-15,-10 1 17 16,-2-5-4-16,8-9 14 16,13-9-27-16,13-8-11 15,7-6 9-15,30-9-127 16,20-5-21-16,11-21-399 15</inkml:trace>
  <inkml:trace contextRef="#ctx0" brushRef="#br0" timeOffset="460641.2612">23713 4249 547 0,'0'0'247'0,"0"0"-246"16,0 0 29-16,0 0-21 16,0 0 9-16,0 0 20 0,94-17 4 15,-48 11-36-15,2-3-1 16,1 4-5-16,-4-3-82 16,-7-3-93-16,-15 1-439 15</inkml:trace>
  <inkml:trace contextRef="#ctx0" brushRef="#br0" timeOffset="461406.5613">24815 3738 603 0,'0'0'119'16,"0"0"-104"-16,-95 50-7 15,54-18 41-15,-1 4 0 16,2 5-19-16,9 3 33 15,10 2-40-15,11-1-13 16,10 4 11-16,0-6-21 16,11 1 16-16,15-3-16 0,10-6 3 15,1-2-5-15,6-5 7 16,3-5-9-16,1-6 4 16,0-7-51-16,-5-6-44 15,-7-4-109-15,-8-2-311 16</inkml:trace>
  <inkml:trace contextRef="#ctx0" brushRef="#br0" timeOffset="462095.5554">25070 3924 559 0,'0'0'89'0,"0"0"-53"16,0 0 24-16,0 0 29 15,0 0-9-15,0 0-14 16,0-37-56-16,0 37-5 16,0 8-10-16,-5 14 7 15,1 7-2-15,1 6 2 16,3-6 0-16,0-7 7 16,7-6-7-16,6-5-2 15,3-8 0-15,4-3 7 16,5-3-1-16,2-17 6 15,-2-2-6-15,-7-2 10 16,-3 1-16-16,-5 3 0 0,-5 4 6 16,-1 6-1-16,-3 4-5 15,-1 6 15-15,0 0-14 16,0 0-1-16,0 3-5 16,0 18-6-16,0 10 11 15,2 6 1-15,2 0 4 16,1-3-5-16,1-6 3 15,0-7 4-15,1-8-7 16,1-5-19-16,2-8-25 16,5 0-57-16,3-17-61 0,0-11-462 15</inkml:trace>
  <inkml:trace contextRef="#ctx0" brushRef="#br0" timeOffset="462464.2868">25486 3905 710 0,'0'0'86'16,"0"0"-40"-16,0 0 25 15,0 0-35-15,0 0-8 16,0 0-28-16,-4 9 0 16,4 8-2-16,0 2 16 15,0-2-13-15,0-6-1 0,7-5 2 16,5-3 3-1,0-3-4-15,6 0-1 0,1-16 26 16,-2 0-26-16,-1 0 5 16,-8 8 8-16,-4 2-8 15,-2 6 32-15,-2 0-37 16,0 0-8-16,0 1 0 16,0 19-13-16,0 10 21 15,0 8 7-15,0 0-2 16,0 1 10-16,0-6-15 15,4-6 0-15,8-5-3 16,3-10-10-16,7-8-60 16,10-4-67-16,-1-14-236 15</inkml:trace>
  <inkml:trace contextRef="#ctx0" brushRef="#br0" timeOffset="463063.7709">26171 4030 816 0,'0'0'30'15,"0"0"-14"-15,0 0-14 16,0 0 32-16,0 0 27 16,0 0-1-16,-6 1-27 15,10-2 36-15,14-15-53 16,3-9-11-16,3-5 4 15,-3 1-7-15,-6 1 2 16,-3 6-4-16,-8 9 1 16,-1 5 7-16,-3 7-8 0,0 1-3 15,0 0-3-15,0 0-21 16,0 5 27-16,0 5-2 16,0 0 8-16,0-4-11 15,5 1 5-15,4-6 0 16,6-1 0-16,5 0 2 15,6-8 7-15,1-9-9 16,-3 0 6-16,-5 3-14 16,-9 4 8-16,-5 7 0 15,-4 3-5-15,-1 0-3 16,0 14-14-16,-9 13 16 16,-8 10 6-16,-2 2 14 15,5-3-14-15,5-5 0 16,6-8-5-16,3-4-4 15,0-8-71-15,19-11-71 0,8-3-121 16</inkml:trace>
  <inkml:trace contextRef="#ctx0" brushRef="#br0" timeOffset="463807.3455">26608 4003 742 0,'0'0'54'16,"0"0"-24"-16,0 0-23 16,0 0 20-16,0 0-15 15,-76 85-7-15,76-67-5 0,3-3-9 16,18-2 9-16,2-4 25 16,3-9-24-16,1 0-1 15,-2-5 0-15,-4-12 0 16,-7-1-4-16,-7 0-5 15,-7 0 6-15,0 1-5 16,-9 1 4-16,-11 3 4 16,-3 4 2-16,-3 6 3 15,4 3-4-15,7 0-1 16,6 0 0-16,8 0-2 16,1 0 2-16,0 5-13 15,5 1-1-15,15-1 14 16,8-5 1-16,7 0-1 0,5 0 6 15,-3-11 6 1,1-5-12-16,-4-1 2 0,-4-3-3 16,-7 2 2-16,-6 6 3 15,-10 6 9-15,-5 4-10 16,-2 2 54-16,-6 0-46 16,-15 2-7-16,-9 16 1 15,-1 6-1-15,4 4-4 16,6 0 0-16,12-1 0 15,3 1 4-15,6 0-4 16,0-5 0-16,3-6-2 16,15-3 4-16,2-4-10 0,5-9 8 15,2-1 0-15,-1 0 16 16,0-15-14-16,-4-7-2 16,-1-5 5-16,-3-4 1 15,-4-3 10-15,-4-5-9 16,-3-1-1-16,-4 1 37 15,0 2-42-15,-3 10 7 16,2 6-1-16,-2 7 4 16,0 6-2-16,1 5-9 15,1 3 5-15,-2 0-14 16,3 2 7-16,-2 16-22 16,4 8 19-16,3 6 5 15,2 2 7-15,0 1-7 0,6-4-52 16,4-6-15-16,7-10-113 15,3-9-373-15</inkml:trace>
  <inkml:trace contextRef="#ctx0" brushRef="#br0" timeOffset="464899.8249">27816 3835 378 0,'0'0'344'0,"0"0"-273"0,0 0 9 16,0 0-12-1,0 0-13-15,0 0-48 0,-43 7-5 16,24 14 22-16,3 2-20 16,6 5 1-16,9-1-5 15,1 2 7-15,1-7-9 16,17-4 2-16,4-8 0 16,7-7 0-16,0-3 0 15,0 0 0-15,-7-15 0 16,-4-4 5-16,-10-3-5 15,-8-2 0-15,0-2-5 16,-9-5-5-16,-15 0 11 16,-4-3-1-16,-1 1 4 15,6-1-4-15,4 1 0 0,12-1-3 16,7 2 3-16,0 2-10 16,10 3-5-16,13 6 7 15,5 7-3-15,0 6 9 16,-5 8-8-16,-2 0 3 15,-8 5 2-15,-1 17-3 16,-8 8-10-16,-4 8 18 16,0 3 0-16,-16-2 2 15,-3-2 14-15,-2-8-8 16,6-8-7-16,6-7 4 16,9-6-5-16,2-8-62 15,26 0-53-15,10-22-72 16</inkml:trace>
  <inkml:trace contextRef="#ctx0" brushRef="#br0" timeOffset="465118.0712">28183 3635 617 0,'0'0'226'0,"0"0"-224"15,0 0 8-15,0 0 13 16,0 0-15-16,0 0 9 15,100 53 15-15,-82-23-28 16,-3 1 6-16,-9 4-9 16,-6 2 9-16,0 5-9 15,-21 4-1-15,-12 0-36 0,-9-2-83 16,-11-6-194-16</inkml:trace>
  <inkml:trace contextRef="#ctx0" brushRef="#br0" timeOffset="466603.4678">23280 5305 740 0,'0'0'18'0,"0"0"18"15,0 0-19-15,0 0-16 16,0 0 40-16,-88 36-35 15,76-14 1-15,3-2 28 16,9 0-28-16,0-4-7 16,0-4 0-16,17-4 0 15,1-5 7-15,4-3-4 16,0 0-3-16,1-14 18 16,-5-7-14-16,-2-3 5 15,-8-3-9-15,-5 0 0 16,-3-2 8-16,0 0-8 0,-2 1 0 15,-6 1 2 1,5 2 7-16,3 4-4 0,0 5-1 16,0 3-2-16,5 3 10 15,9 0-12-15,5 3-9 16,5 4 6-16,-1 1 6 16,-1 2-6-16,0 5 2 15,-7 10-7-15,-5 9 0 16,-10 5 5-16,0 2 0 15,-19 3 3-15,-11 2 4 16,-3-6 4-16,5-7-8 16,11-7-18-16,12-7-15 0,5-9-134 15,13-2-265 1</inkml:trace>
  <inkml:trace contextRef="#ctx0" brushRef="#br0" timeOffset="466928.4181">24022 5346 566 0,'0'0'265'0,"0"0"-259"15,0 0 5-15,0 0-2 16,0 0 33-16,0 0-4 16,49 0-8-16,-13-12-3 15,1-2-19-15,-2-2-16 16,0-2-32-16,-5-1-75 15,-8-2-139-15</inkml:trace>
  <inkml:trace contextRef="#ctx0" brushRef="#br0" timeOffset="467277.4638">24897 4871 793 0,'0'0'26'15,"0"0"-21"-15,0 0 0 16,0 0 4-16,-94 66 28 0,67-34 15 15,4 2-25-15,3 3 21 16,7 2-38-16,7 0-2 16,6 0-1-16,0-3 4 15,20-5-11-15,15-6-1 16,14-8 1-16,9-9-6 16,14-6-8-16,7-2-56 15,1-15-86-15,-5-13-402 16</inkml:trace>
  <inkml:trace contextRef="#ctx0" brushRef="#br0" timeOffset="468374.7438">25779 4809 480 0,'0'0'306'0,"0"0"-272"16,0 0-20-16,0 0 53 0,0 0-48 15,0 0 13 1,-27-17-32-16,27 41 4 0,0 10-3 16,0 3 1-16,9-2-2 15,4-6 20-15,3-7-19 16,1-7-1-16,-1-8 5 15,1-7-4-15,-1 0 15 16,1-9-11-16,0-11 1 16,-1-6 13-16,-3 0-17 15,-4 6-2-15,-3 1 4 16,-3 5 2-16,1 3-6 16,-3 6-2-16,-1 5 2 0,0 0-1 15,0 0-7-15,2 0 4 16,-2 12-6-16,3 6 10 15,2 6 2-15,-2 5-1 16,1-3 2-16,1-2 6 16,-1-2-9-16,0-5 0 15,2-8-13-15,2-6-68 16,8-3-65-16,2-9-200 16</inkml:trace>
  <inkml:trace contextRef="#ctx0" brushRef="#br0" timeOffset="468650.4174">26193 4743 664 0,'0'0'130'0,"0"0"-127"15,0 0-3-15,0 0 9 16,0 0 3-16,0 0 27 15,55 35 5-15,-43-9-21 16,-4 4 24-16,-1 3-15 16,-7 6 0-16,0 0-10 15,0-3-15-15,-15 0 13 16,-4-4-19-16,0-2-1 16,-5-2 0-16,-3-6-30 15,-4-6-103-15,-4-12-178 16</inkml:trace>
  <inkml:trace contextRef="#ctx0" brushRef="#br0" timeOffset="470587.0535">24229 6000 670 0,'0'0'184'16,"0"0"-184"-16,0 0-16 15,0 0 16-15,0 0 14 0,0 0-14 16,82-14 7-1,-48 6 13-15,2-3-20 0,-2 3-17 16,-1 2-81-16,-6 2-107 16,-11 4-297-16</inkml:trace>
  <inkml:trace contextRef="#ctx0" brushRef="#br0" timeOffset="470758.466">24414 6242 643 0,'0'0'22'0,"0"0"-2"16,0 0-20-16,0 0 24 15,0 0 8-15,88 0-8 0,-54-13-24 16,1 1-12-16,2-5-113 16,-6 0-220-16</inkml:trace>
  <inkml:trace contextRef="#ctx0" brushRef="#br0" timeOffset="471267.5489">25065 5779 762 0,'0'0'63'0,"0"0"-63"16,0 0 48-16,0 0-37 16,0 0 2-16,0 0 8 15,-34 37-11-15,30-11 21 16,4 3-17-16,0 0-9 16,0-2 39-16,10-4-44 15,1-6 7-15,3-4-2 16,3-6-2-16,2-6 13 15,7-1-13-15,3-7-3 16,4-13 20-16,2-7-17 16,-7 1-3-16,-7-2 0 0,-5 0 4 15,-8 6 4-15,-3 5-8 16,-1 3 0-16,-4 7 5 16,0 4 6-16,0 3 3 15,0 0-5-15,1 0-5 16,-1 0-8-16,3 7-13 15,0 10 17-15,2 6 1 16,1 3 12-16,-2 3-11 16,-1-3 7-16,3 1-8 15,-3-7 5-15,-2-1-6 16,2-2 0-16,-1-1-9 16,1-4-70-16,-3-4-104 0,0-2-428 15</inkml:trace>
  <inkml:trace contextRef="#ctx0" brushRef="#br0" timeOffset="472152.1108">26037 5690 406 0,'0'0'405'16,"0"0"-369"-16,0 0-33 15,0 0-3-15,0 0 20 16,0 0-11-16,109-36 8 16,-68 21-17-16,1-1-26 15,-4 5-80-15,-12 2-242 16</inkml:trace>
  <inkml:trace contextRef="#ctx0" brushRef="#br0" timeOffset="472333.0093">26120 5975 515 0,'0'0'202'0,"0"0"-194"16,0 0 7-16,0 0 18 15,100-39-3-15,-63 17-30 16,4-6-14-16,0-2-93 16,-6-1-254-16</inkml:trace>
  <inkml:trace contextRef="#ctx0" brushRef="#br0" timeOffset="473016.1009">26657 5428 737 0,'0'0'24'15,"0"0"-24"-15,-88 6 8 16,67 4-4-16,5-1 25 15,10 3-13-15,6 1-1 16,0 1-15-16,4 2 0 16,19 1 11-16,5 3-4 15,5-1 2-15,1 3 6 16,-3 4-15-16,-7-1 0 0,-6 1-2 16,-9 2 3-16,-7-3-2 15,-2 0 1-15,-6-4 0 16,-11-4 17-16,1-7-16 15,7-3 0-15,4-7 7 16,5 0-6-16,0-7-2 16,10-15-25-16,12-4-1 15,9 0 20-15,5 3 3 16,0 2-11-16,1 4 12 16,-6 2 4-16,-4 0 0 15,-3 1 1-15,-3-1 3 0,0-6 43 16,-5-2-38-16,5-7 3 15,-4-4 10-15,0-5-13 16,1 0 0-16,-3-2-8 16,-3 2 7-16,0 10 22 15,-6 8-31-15,-3 9 0 16,-1 8 21-16,-2 4-22 16,0 0-9-16,0 0 0 15,0 11 9-15,-14 14-4 16,-5 5 4-16,1 4 0 15,0 2 6-15,7 1-4 16,4-6-4-16,7 0 2 16,0-8 0-16,2-2 1 15,11-9-1-15,4-5 0 0,0-7-1 16,6 0-26-16,-1-10-27 16,-1-16-144-16,-6-5-535 15</inkml:trace>
  <inkml:trace contextRef="#ctx0" brushRef="#br0" timeOffset="473142.8575">26955 5403 609 0,'0'0'0'0,"0"0"-141"15,0 0-75-15</inkml:trace>
  <inkml:trace contextRef="#ctx0" brushRef="#br0" timeOffset="473931.2814">27145 5623 745 0,'0'0'76'16,"0"0"-70"-16,0 0 6 15,0 0 6-15,55-78 4 16,-30 53-3-16,-1 0 18 16,-1 4-35-16,-4 2 1 0,-7 2 5 15,-5 3-4-15,-7 2-4 16,0 6-2-16,-3 3 2 16,-8 3-9-16,-1 0 9 15,0 8-4 1,6 9 3-16,1 1-4 0,5 3 5 15,0-4 0-15,6 0 5 16,12-5-10-16,4-4 5 16,4-6-2-16,2-2 1 15,2-2-2-15,0-15-4 16,0-3 2-16,-5-5 5 16,-3-1-11-16,-5-3 11 15,-5 0-5-15,-6 0 5 16,-3 1 5-16,-3 3 1 0,0 3-2 15,0 5 8-15,0 9 30 16,0 4-38-16,0 3 3 16,0 1-4-16,0 0-3 15,0 9-9-15,0 15-2 16,0 2 11-16,0 9 7 16,0 0-7-16,0 1 0 15,1-4-1-15,-1-3 2 16,0-5-2-16,0-7 1 15,0-8 0-15,0-5 6 16,0-4-3-16,0 0-3 16,0-10 12-16,0-14-12 15,3-7-2-15,2-5-1 0,0-6 2 16,1-2-8-16,-1-4-2 16,3 2 9-16,-2 2 2 15,4 11 0-15,-1 6 0 16,2 10-5-16,0 7 4 15,-2 2-9-15,0 8 10 16,1 0-6-16,-2 3-1 16,-2 14 4-16,-1 8 2 15,-2 3-7-15,-3 2 8 16,0 3-6-16,-3-4 6 16,-13 2 0-16,-4-4 6 15,-2-2-2-15,0-5 0 0,2-6-4 16,0-5-10-1,2-9-60-15,-3 0-210 0</inkml:trace>
  <inkml:trace contextRef="#ctx0" brushRef="#br0" timeOffset="475737.6578">28219 5145 350 0,'0'0'335'16,"0"0"-306"-16,0 0-22 15,0 0 10-15,-101-24-11 16,65 27 11-16,6 9 69 16,6 2-79-16,10 1 19 0,10 2-23 15,4 0 12-15,1 2-24 16,18 1 11-16,10 1-2 16,4-1 16-16,4 0-7 15,-4-2-9-15,-12 0 0 16,-8-1 13-16,-10-3-20 15,-3 0 7-15,0-2 0 16,-13 2-3-16,-5-6 13 16,6-2-10-16,5-6 2 15,7 0 2-15,0-6-4 16,10-16-8-16,17-2-28 16,9-5 14-16,3 6 19 15,-2 1 2-15,0 5 1 16,-5 4 0-16,-4 3-2 0,-3 1 2 15,-4 1 0-15,-4-1-2 16,-3-1 4-16,-1-4-2 16,-3-3 0-16,-6-2 2 15,-2 3-5-15,-2 2-2 16,0 5 5-16,0 6-18 16,-8 3 22-16,-3 2-4 15,-3 13 0-15,1 7 1 16,4 1-6-16,4 2 5 15,5-5 0-15,0 1-4 16,0-6 4-16,9-4-2 16,9-3-1-16,6-5 6 15,1-3-6-15,7 0-2 0,0-5-7 16,-6-10 7-16,-4-2-28 16,-6 1 21-16,-5-2 4 15,-4-3 8-15,-3 1 5 16,-4 1-5-16,0 0-5 15,0-3-1-15,0 1 11 16,0 2-5-16,1 3 0 16,12 3 0-16,1 5-7 15,5 0 1-15,3 6-3 16,-1-1 2-16,-1 3-10 16,-1 0 4-16,-5 0-1 15,-4 3 5-15,-1 4 3 16,-6 3-12-16,-2 2 18 15,-1 2-7-15,0 1 1 0,0-1 6 16,-7 3 7-16,1-2 9 16,5-1 16-16,1-1-29 15,0-3-3-15,1-1 14 16,11-4-13-16,0-1 13 16,6-1 12-16,-2-3-5 15,5 0 1-15,0-3-20 16,-3-9-2-16,1-2 17 15,-2-3-14-15,-3-5 2 16,-3-2-4-16,-1 0-1 16,-4-3 6-16,-1 4-6 0,-2 3 0 15,-2 4 6 1,-1 8-1-16,0 5-2 0,0 3-2 16,0 0-1-16,0 0-5 15,0 12-24-15,0 7 29 16,0 5 4-16,-1 3 6 15,1-2-8-15,0 2 3 16,0-4-3-16,0-6 17 16,0-2-19-16,13-8-2 15,4-7-19-15,5 0-116 16,2-20-551-16</inkml:trace>
  <inkml:trace contextRef="#ctx0" brushRef="#br0" timeOffset="475866.5688">29272 5096 365 0,'0'0'0'16,"0"0"-135"-16</inkml:trace>
  <inkml:trace contextRef="#ctx0" brushRef="#br0" timeOffset="480597.5931">25250 4408 340 0,'0'0'263'0,"0"0"-236"15,0 0-14-15,0 0-13 16,0 0 30-16,0 0 28 16,0 0-4-16,-6 0-17 0,6 0-16 15,0 0 0-15,0 0-21 16,0 0 14-16,14 0-21 15,8 0 11-15,8 0-4 16,6 0 0-16,0 0 5 16,0 0 3-16,-5-1-8 15,-3-1 5-15,-2 0-2 16,-6-1-3-16,-7 1-15 16,-7 2 9-16,-5-1-17 15,-1 1-9-15,0 0 9 16,-3 0-26-16,-18 0 18 15,-4 0-72-15,-4 0 33 16,0 0 61-16,3 0 0 16,1 0 8-16,1 6-12 15,3-1 7-15,2 1 2 0,4 0 8 16,4-1 2 0,8-2 41-16,3-2-36 0,0 1 0 15,0-2-9-15,3 1 17 16,12-1 39-16,9 0-16 15,3 0-12-15,9 0-8 16,1-4-22-16,0-3-2 16,1 0-68-16,-5-2-88 15,-10-1-366-15</inkml:trace>
  <inkml:trace contextRef="#ctx0" brushRef="#br0" timeOffset="483489.5666">28681 5561 608 0,'0'0'123'0,"0"0"-123"16,0 0-5-16,0 0 5 15,0 0 28-15,0 0-18 16,78-19 10-16,-51 14-1 15,0-4-14-15,-1 4-4 16,1-1-1-16,-2 0 5 16,-1 4-19-16,-3-1-6 15,-3 0-53-15,-6 0-40 0,-7-3-212 16</inkml:trace>
  <inkml:trace contextRef="#ctx0" brushRef="#br0" timeOffset="485030.4518">25203 6553 364 0,'0'0'345'16,"0"0"-289"-16,0 0-43 15,0 0 5-15,0 0 0 16,0 0 29-16,-6 0-5 16,6 0-27-16,0 0-9 15,3 0 11-15,19 0-10 16,10 0-2-16,6-4 12 15,7-3-16-15,-3-4 3 16,-3 0-4-16,-2 0 0 16,-7 2 15-16,-6 0-10 15,-3 4-7-15,-9 0 2 0,-5 2-2 16,-6 3-4-16,-1 0-34 16,0 0-28-16,0 0-37 15,-1 3-85-15,-18 4-372 16</inkml:trace>
  <inkml:trace contextRef="#ctx0" brushRef="#br0" timeOffset="486649.9325">15185 17383 82 0,'0'0'481'0,"0"0"-363"15,0 0-35-15,0 0-36 16,0 0-27-16,0 0 6 16,-16-9-3-16,16 9-10 15,0 0-5-15,0 0-1 16,0-4-14-16,3 3 5 15,10-2 2-15,7 0 14 16,2 0-14-16,1-4 0 16,-3 4 8-16,-2 0 0 15,-6 0-8-15,-4 2-1 0,-5 1 0 16,-3 0-4-16,0 0-9 16,0 0-5-16,-11 0 16 15,-9 0-1-15,-7 0 4 16,1 6-8-16,2 2 8 15,6-2 10-15,8-2-10 16,4-1 0-16,4 1-6 16,2-4 6-16,0 0-8 15,0 0-9-15,6 0-1 16,15 0 11-16,3 0-8 16,9 0 7-16,6 0-49 15,-2 0-62-15,-3 0-132 0</inkml:trace>
  <inkml:trace contextRef="#ctx0" brushRef="#br0" timeOffset="487925.7519">22184 17428 10 0,'0'0'390'0,"0"0"-373"0,0 0 0 16,0 0-6-16,0 0-1 15,0 0 36-15,0 0 28 16,0 0-32-16,0 0-14 16,4 0 1-16,4 0-2 15,2 0 11-15,1 0-38 16,-1 0 0-16,2 0 18 16,0-1-12-16,-1-3-11 15,-1 4 5-15,-1-3-34 16,0 0 10-16,-2 2-32 15,-2-2-123-15</inkml:trace>
  <inkml:trace contextRef="#ctx0" brushRef="#br0" timeOffset="495778.5628">28359 15797 69 0,'0'0'72'0,"0"0"60"16,0 0-55-16,0 0-10 16,0 0 42-16,0 0-56 15,0 0-12-15,-6-59-15 16,6 59-9-16,0 0 26 15,0 0-39-15,0 0 3 16,0 0-3-16,0 0-4 16,0 0 0-16,0 0-4 15,0 0 4-15,0 0-7 16,3 0 9-16,0 0-4 16,-1 3 0-16,-2-3 2 15,0 0 0-15,0 0-7 0,0 0 7 16,0 0 3-16,0 0-3 15,0 0-2-15,0 0-3 16,0 0-3-16,0 0 7 16,0 0-8-16,0 0 9 15,0 0-10-15,0 0 10 16,0 0-2-16,0 0-6 16,0 4-30-16,0-1-45 15,1 3-45-15,2 1 10 16</inkml:trace>
  <inkml:trace contextRef="#ctx0" brushRef="#br0" timeOffset="496250.5657">28429 15810 283 0,'0'0'126'16,"0"0"-19"-16,0 0-30 16,0 0 31-16,0 0-3 15,0 0 20-15,-4 1-66 16,4-1 7-16,0-3-39 15,5-5-7-15,3-2-20 0,1 0 0 16,2-1 0 0,2 0-5-16,2-1-18 0,6 0-24 15,-1-4-46-15,0-1-23 16,-4-8-61-16,-3-8-240 16</inkml:trace>
  <inkml:trace contextRef="#ctx0" brushRef="#br0" timeOffset="525166.5576">26581 4371 164 0,'0'0'105'0,"0"0"-87"16,0 0-7-16,0 0 17 15,0 0 40-15,0 0 31 16,0 0-39-16,0 0 5 16,0 0-44-16,0 0-2 15,0 0 9-15,0 0-3 16,0 0-5-16,0 0-20 0,7 0 7 16,10 0 5-16,10 2-12 15,6 0 22-15,5 1-8 16,0-2-14-16,1 3 6 15,-2-1-6-15,0-1 0 16,-4-1-8-16,-5 2 20 16,-7-1-14-16,-5-2 4 15,-8 0 2-15,-3 0-4 16,-4 0-15-16,-1 0 15 16,0 0-13-16,0 0-2 15,2 0-19-15,3 0-27 16,6 0-80-16,-1 0-86 15</inkml:trace>
  <inkml:trace contextRef="#ctx0" brushRef="#br0" timeOffset="529419.3561">1245 492 43 0,'0'0'345'16,"0"0"-285"-16,0 0 18 16,0 0-25-16,0 0 35 15,0 0-17-15,3-76-13 0,-3 68 5 16,0 3-28-16,0 3-3 16,0 2-15-16,0 0-14 15,0 0 10-15,0 0-13 16,0-3 0-16,0 3-1 15,0 0 13-15,0 0-20 16,0 0 8-16,0 0 0 16,0 0 6-16,0 0 1 15,0 0-7-15,-6 0 9 16,-12 11-9-16,-3 7 0 16,-4 8 0-16,1 4 0 15,2-1-7-15,5-4 7 16,4-8 0-16,7-1 0 15,6-5 13-15,0-1-26 16,0-3 7-16,6-4 6 0,13-1-18 16,5 1 18-16,7-3 0 15,2 0 9-15,-3 0-2 16,-2 3 5-16,-11 3-12 16,-1 2-12-16,-7 4-8 15,-3 2 16-15,-4 3-6 16,-2 4 10-16,0 0 12 15,0-2-11-15,-3 1-1 16,-5-6 0-16,-1-1 8 16,-1-4-3-16,4-1-3 15,0-2 21-15,-5-1-18 16,-3 1 9-16,-3-1-14 0,-2-3 0 16,1-2 20-16,3 0-20 15,4 0-53-15,1 0-26 16,7-1-111-16,3-13-150 15</inkml:trace>
  <inkml:trace contextRef="#ctx0" brushRef="#br0" timeOffset="530531.4215">1581 794 544 0,'0'0'259'15,"0"0"-207"-15,0 0-26 16,0 0 34-16,0 0-39 15,0 0 14-15,-17-30 9 16,13 10-43-16,1-3 35 16,3-5-36-16,0-3 0 15,0-3 6-15,0-3-5 16,0 3-1-16,0 4 0 16,0 12 3-16,0 8-5 15,0 9 2-15,0 1-17 0,0 0 9 16,7 14-20-16,1 10 24 15,1 3-4-15,1-5 16 16,-1-4-6-16,0-6-2 16,-3-4 0-16,0-5-3 15,1-3 7-15,2 0 1 16,2-16-5-16,7-13 4 16,0-8 17-16,1 0-21 15,-1-3-2-15,-6 9-5 16,-6 11 12-16,-3 5-5 15,-3 12 0-15,0 3-16 16,0 0 6-16,0 12-4 16,0 22 2-16,0 3 11 15,0 5 1-15,0-3 4 0,7-10-4 16,1-4 6-16,-1-6-6 16,8-5 0-16,0-4-67 15,3-9-100-15,3-1-206 16</inkml:trace>
  <inkml:trace contextRef="#ctx0" brushRef="#br0" timeOffset="531214.902">1991 635 583 0,'0'0'113'15,"0"0"-72"1,0 0-14-16,0 0 20 0,0 0-15 16,0 0-31-16,-48 0 15 15,39 14-16-15,-1 3 0 16,4 1 30-16,4-3-30 16,2 1 0-16,0-6 2 15,0-4 4-15,0-5-5 16,11-1-1-16,5 0 0 15,3-14 12-15,1-6-2 16,1-2-10-16,-6 1 0 16,-5 4-2-16,-5 2 2 0,-5 4 0 15,0 2-1-15,0 5-35 16,-11 4 27-16,-1 0 7 16,-1 7 0-16,1 10-2 15,3 0-6-15,3-1 0 16,6-5 10-16,0-1-2 15,0-3 2-15,0-3-9 16,6-4 1-16,10 0 13 16,2 0-5-16,5-10 0 15,0-6 6-15,-6-4-9 16,4-3 8-16,-6-1-5 16,0 2 14-16,-5-3-14 15,0 0 15-15,-5 0-14 0,-5-8 4 16,0-1 33-1,0-1-31-15,0 1 5 0,-2 12 8 16,-1 8-15-16,2 8 3 16,1 6-8-16,0 0 9 15,0 2-23-15,0 16 11 16,1 14 1-16,10 6-2 16,-2 5 8-16,4 2-8 15,-1-9 2-15,-1-5 2 16,-1-9 10-16,2-8-10 15,-2-5-5-15,1-6 0 16,1-3-6-16,4 0-35 16,1-7-65-16,-1-10-303 15</inkml:trace>
  <inkml:trace contextRef="#ctx0" brushRef="#br0" timeOffset="532203.3796">2285 389 495 0,'0'0'115'16,"0"0"-66"-16,0 0 3 16,0 0 20-16,0 0-29 15,0 0 8-15,-66-47-44 16,47 52 1-16,1 20 9 15,-3 5-16-15,4 12-1 16,3 2 16-16,8-1-14 16,6-7 6-16,0-11-8 15,1-5 14-15,15-6-26 0,1-8 12 16,2-5 0-16,1-1 19 16,7-4-19-16,-2-19 21 15,3-6-9-15,-7-6-9 16,-4-4 23-16,-9-3-21 15,-8-4-5-15,0 0 1 16,-5 1-1-16,-12 13-3 16,1 9-1-16,2 7 4 15,4 8-4-15,4 4 4 16,6 2 0-16,0 2-17 16,0 4 17-16,0 19-23 15,12 14 12-15,6 7 11 16,1 1 4-16,3-6 0 15,1-3-8-15,-1-10-18 16,2-4-40-16,4-10-59 0,-2-12-59 16</inkml:trace>
  <inkml:trace contextRef="#ctx0" brushRef="#br0" timeOffset="533087.7895">2707 481 432 0,'0'0'265'16,"0"0"-246"-16,0 0 14 15,0 0 7-15,0 0-15 0,0 0 15 16,-78 65-29-16,74-44-5 16,4-3 2-16,0 0-8 15,4-2 0-15,11-3-2 16,0-5 7-16,5-8-4 15,2 0-1-15,-3 0 0 16,1-5 15-16,-4-7-10 16,-7-8 2-16,-4 4 12 15,-5-6-19-15,0-1 4 16,-11 0-4-16,-10-1 0 16,-4-4-4-16,-1 0 17 15,1-1-12-15,4 0-1 16,2 6 3-16,10-2-10 15,7 1 7-15,2 1 0 16,0 0-7-16,14 5 1 0,5 4 6 16,5 5-4-16,0 3 6 15,-3 6-7-15,3 0-7 16,-5 7 7-16,-4 13-9 16,-2 5 14-16,-10 7 0 15,-3 1 0-15,0 3 8 16,-4-2-5-16,-9-3-3 15,-1-2 2-15,2-2 16 16,3-8-18-16,5-1-20 16,2-5-43-16,1-10-172 0</inkml:trace>
  <inkml:trace contextRef="#ctx0" brushRef="#br0" timeOffset="533898.2058">3320 424 546 0,'0'0'162'0,"0"0"-125"16,0 0 5-16,0 0 26 15,0 0 16-15,0 0-46 0,-15-32 37 16,15 32-60 0,0-3-11-16,6-5-4 0,16-1 0 15,11-2-2-15,6-1 2 16,7 3-45-16,-7 4-7 16,-3 5-96-16,-11 0-87 15,-13 7-218-15</inkml:trace>
  <inkml:trace contextRef="#ctx0" brushRef="#br0" timeOffset="534092.6044">3394 688 592 0,'0'0'94'0,"0"0"-94"15,0 0 0-15,0 0 43 16,0 0 58-16,0 0-53 15,72-21-43-15,-45 10 22 0,4-2-27 16,-4 2-1 0,4 0-3-16,-2-1-110 0,-7 2-119 15</inkml:trace>
  <inkml:trace contextRef="#ctx0" brushRef="#br0" timeOffset="536859.9041">4206 256 277 0,'0'0'108'0,"0"0"-24"16,0 0 3-16,0 0 1 16,0 0-16-16,0 0-27 15,-39-26-20-15,18 26-22 16,-4 13 33-16,-5 7-30 0,6 2 34 16,2 2-25-1,5 0-7-15,6-2 6 0,6 0-14 16,5-1 3-16,0-3-9 15,5-1 6-15,12-3 0 16,7-2 0-16,9-3 7 16,6-4 6-16,3-5-13 15,-2 0 0-15,-9 0 2 16,-7 3-2-16,-12 2-6 16,-6 2 0-16,-6 4-19 15,0 7 23-15,-3 2 2 16,-16 3 0-16,-4 2 21 15,-1-1 2-15,2-3-3 16,0 1-16-16,2-3 14 16,4-1-14-16,-1-2-4 0,1-3-17 15,1-4-62 1,-6-6-183-16</inkml:trace>
  <inkml:trace contextRef="#ctx0" brushRef="#br0" timeOffset="537481.7558">1540 328 314 0,'0'0'0'15,"0"0"-96"-15,0 0-55 16</inkml:trace>
  <inkml:trace contextRef="#ctx0" brushRef="#br0" timeOffset="538279.1257">1540 328 148 0,'6'-97'195'16,"-12"92"-124"-16,-2 2-25 15,-3-1 32-15,-1-2-64 16,-4 0 55-16,-4-2-12 16,1 1 12-16,-3 0 1 0,-5 2-48 15,0-1-14-15,-4 5 43 16,-2-3-47-16,-3 3 1 16,-6 1 26-16,2 0-29 15,-5 0 11-15,-4 5-13 16,1 12 0-16,-10 5 13 15,1 2-13-15,-1 8 0 16,3 5 3-16,0 5-2 16,7 5 8-16,-1 7-9 15,7 3 0-15,-1-3-6 16,9 0 6-16,-1 2 0 16,4 0-12-16,9 4 24 0,5 0-18 15,14-4 6 1,3 1 0-16,0-2-10 0,15 0 10 15,18-2 0-15,10 1-5 16,8 0 12-16,10-3-15 16,4-4 8-16,9-4 0 15,15-7 9-15,11-4-9 16,12-8 0-16,10-10-7 16,7-12 16-16,6-2-3 15,12-15-6-15,12-17 0 16,5-5 4-16,9-8-4 15,-6-3 0-15,-6 2-4 16,-4-1 14-16,-8 2-15 16,3 5 6-16,-4 1-1 15,-2 3 0-15,-1 3-5 0,-5 2-7 16,-9 0 5-16,-5 6 5 16,-9-2-18-16,-11 3 21 15,-9 0-1-15,-9-1 0 16,-9-1-20-16,-6-3 16 15,-12-2 2-15,-13 2 0 16,-12-3-7-16,-12-1 6 16,-11-6 3-16,-10-8-9 15,-3-9 6-15,-27-6 1 16,-25-5-14-16,-21 1-10 16,-15 10 21-16,-19 8-22 15,-12 10 26-15,-13 9-6 0,-14 6 14 16,-12 14-4-1,-3 9 15-15,-11 0-12 0,1 22 24 16,11 7-30-16,5 11 0 16,12 6 20-16,15 7-16 15,10 7-4-15,16 2 0 16,20 8-9-16,26-4 7 16,23-1-71-16,31-2-47 15,17-6-54-15,42-7-169 16</inkml:trace>
  <inkml:trace contextRef="#ctx0" brushRef="#br0" timeOffset="538691.1397">5019 344 655 0,'0'0'4'0,"0"0"-4"0,0 0-138 16,0 0 67-16,85-44 71 15,-76 44 17-15,-2 8 19 16,-2 14 54-16,-5 12-25 16,0 8-21-16,-15 5 19 15,-12 1-42-15,-6-7 43 16,-1-3-34-16,4-9-27 16,5-8 14-16,2-2-14 15,5-9-3-15,6-3-2 16,2-6-39-16,1-1 8 15,-3-4-77-15,0-16-99 16,3-8-89-16</inkml:trace>
  <inkml:trace contextRef="#ctx0" brushRef="#br0" timeOffset="538842.1148">4894 519 260 0,'0'0'159'16,"0"0"-104"-16,0 0 64 15,0 0-66-15,101 55-18 16,-70-40 33-16,8-6-49 15,3-1-9-15,4-4 12 16,-1-1-11-16,-1 2-22 16,-5 0-59-16,-7-2-95 15</inkml:trace>
  <inkml:trace contextRef="#ctx0" brushRef="#br0" timeOffset="541441.0197">5087 239 507 0,'0'0'69'16,"0"0"-28"-16,0 0-36 16,-74 79 26-16,63-45-5 15,4 3 9-15,3 5 6 16,4 7-23-16,0-1 14 15,1 5-12-15,11-4-11 16,0-5-3-16,4-5 5 16,1-13-9-16,-1-9-2 0,-4-9 7 15,1-8-12-15,1 0 5 16,2-23 0-16,5-14 28 16,-3-8-21-16,-4-5-7 15,-7 1 0-15,-7 6 3 16,0 10-13-16,-7 12 10 15,-4 11 0-15,-4 10-12 16,-7 10 21-16,-8 17-12 16,-5 14 3-16,7 6 0 15,9-2-5-15,16-1 5 16,3-7 0-16,4-9-3 16,16-8 3-16,2-9-1 0,1-10-5 15,3-1 6 1,4-11 0-16,0-12 0 0,4-8 0 15,-7-2-7-15,-6-1-15 16,-9 1 15-16,-9 7 5 16,-3 4 2-16,0 5-11 15,-9 3 11-15,-3 8 0 16,-3 2 9-16,0 4 2 16,2 0-13-16,2 0 2 15,4 12 0-15,4 6-19 16,3 2 9-16,0 2-63 15,13-2 13-15,8-6-81 16,-3-9-215-16</inkml:trace>
  <inkml:trace contextRef="#ctx0" brushRef="#br0" timeOffset="542182.2452">1193 1056 293 0,'0'0'0'0,"0"0"-205"16</inkml:trace>
  <inkml:trace contextRef="#ctx0" brushRef="#br0" timeOffset="544763.0375">4122 884 358 0,'0'0'110'16,"0"0"-83"-16,0 0-21 16,0 0 41-16,0 0 7 15,0 0-20-15,0 0 15 16,9 0-28-16,2 0-11 16,10 0 45-16,-1-3-40 15,3-1 2-15,-1 2-17 16,2-3 9-16,0 1-4 15,4 1-3-15,-4 0-2 16,-4 3 6-16,-6 0-6 0,-6 0-5 16,-8 0 4-1,0 0-9-15,0 0 2 0,0 0 8 16,-5 0-4-16,-17 0 4 16,-11 9-5-16,-9 2 11 15,-2-4-13-15,3 3 14 16,7-4-7-16,6 2 0 15,7 0-5-15,9-4 5 16,3-1 3-16,6-3 1 16,3 0-4-16,0 0 9 15,0 0-27-15,0 2 18 16,0-2-14-16,10 0 14 0,4 0 10 16,8 0 6-1,-2 0-13-15,2 0 12 0,-1-2 14 16,-3-4-29-1,-3 2 0-15,-8 2 2 0,-2 1-2 16,-5 1-4-16,0 0 1 16,0 0 3-16,0 0-18 15,-9 0-8-15,-10 10 21 16,-3 4-20-16,-1 0-47 16,5-1-6-16,4-7-110 15</inkml:trace>
  <inkml:trace contextRef="#ctx0" brushRef="#br0" timeOffset="550454.5396">25197 6561 462 0,'0'0'128'0,"0"0"-101"15,0 0-7-15,0 0 10 16,0 0 22-16,0 0 29 16,0 0-59-16,-2 0 10 15,2 0-18-15,11 0-7 16,11 0-7-16,8 0 13 16,4 2-12-16,1-1 1 15,3 2-2-15,-2-3 0 16,0 0 14-16,1 0-14 15,2-2-16-15,3-5-43 16,-8-2-62-16,-6 2-2 16,-14 1-244-16</inkml:trace>
  <inkml:trace contextRef="#ctx0" brushRef="#br0" timeOffset="550659.8031">25263 6656 502 0,'0'0'72'15,"0"0"-72"-15,0 0-7 16,0 0 1-16,0 0 12 0,0 0 21 16,55 4-13-1,-13-4-14-15,7 0-12 0,0 0-266 16</inkml:trace>
  <inkml:trace contextRef="#ctx0" brushRef="#br0" timeOffset="553224.4057">17371 7345 459 0,'0'0'121'0,"0"0"-46"16,0 0-7-16,0 0-18 16,0 0 19-16,0 0-36 0,0 0-3 15,0 0 5-15,0-9-33 16,0 9-2-16,0 0-6 15,0 14 6-15,0 10 4 16,1 8 2-16,2 1 10 16,3-1-6-16,-2 0-4 15,1-8 0-15,-1-6-6 16,1-7 0-16,0-5 7 16,-1-5-2-16,8-1 3 15,4-1 19-15,10-21 14 16,5-4-28-16,2-5-13 15,0 0 3-15,-3 3-7 16,-4 4-14-16,-2 7-22 16,-3 5-47-16,-6 2-84 15,-6 2-263-15</inkml:trace>
  <inkml:trace contextRef="#ctx0" brushRef="#br0" timeOffset="555709.4449">1306 11367 603 0,'0'0'76'16,"0"0"13"-16,0 0-14 15,0 0-48-15,0 0 8 0,0 0-35 16,0 0 5-16,-73 43-2 16,57-28 11-16,7-4-11 15,4-3 14-15,5-4-16 16,0 3 0-16,0 2-1 15,11-1 0-15,1 3 4 16,4-4-1-16,-2 0-3 16,-1 2 2-16,-4-1-1 15,0-2 4-15,-2 4-5 16,-4 0 0-16,-3 10-10 0,0 4 10 16,0 2 0-1,-13 3 13-15,1-6-8 16,3-6-3-16,2-7-2 0,4-6 0 15,3-4-15-15,0 0 13 16,0-7-64-16,0-20-50 16,0-9-323-16</inkml:trace>
  <inkml:trace contextRef="#ctx0" brushRef="#br0" timeOffset="556318.6552">1485 11325 587 0,'0'0'82'0,"0"0"-55"0,0 0 53 15,0 0-56-15,0 0-22 16,0 0 27-16,-61 13-26 15,46 3 5-15,3 5 14 16,0 0-20-16,2 0 20 16,7-4-22-16,3-4 0 15,0-6-2-15,0-3 2 16,13-4 0-16,1 0 0 16,2-3 4-16,4-13 13 15,-3-1-17-15,-3-4 0 16,-2 3 13-16,-5 4-12 15,-2 4-1-15,-2 3 0 16,-2 5 17-16,-1 2-22 0,0 0 5 16,2 0 0-1,1 0-8-15,4 11 8 0,5 7 0 16,7 4-1-16,-2 2 9 16,7-1 17-16,-5 0-25 15,1-5 1-15,-1-3-5 16,0-2 4-16,2-9-11 15,6-4-57-15,-2 0-114 16,-4-15-294-16</inkml:trace>
  <inkml:trace contextRef="#ctx0" brushRef="#br0" timeOffset="556849.7916">2101 11414 160 0,'0'0'427'16,"0"0"-413"-16,0 0 31 16,0 0-25-16,0 0 38 15,0 0 39-15,0 3-21 16,0-3 0-16,0 0-21 15,0-16-9-15,0-9-13 16,0-9-33-16,-3-4-2 16,3 3 1-16,-1 4-1 0,1 7-3 15,-2 10 5-15,1 7 0 16,1 7-19-16,0 0 16 16,0 7-27-16,0 12 28 15,4 5 2-15,4 1 0 16,5-7 0-16,-5-8 0 15,2-3-5-15,-1-6 5 16,0-1-3-16,0 0 3 16,6-17 2-16,0-8 7 15,-2-4-9-15,1 6-8 16,-5 6-8-16,-5 9 16 16,-3 8-1-16,-1 0-2 15,2 0-7-15,1 5 6 16,3 12-9-16,0 5 13 0,0-3 2 15,4 1-2-15,-1-5-1 16,0-1-28-16,6-4-74 16,5-9-38-16,2-1-43 15,2-5-208-15</inkml:trace>
  <inkml:trace contextRef="#ctx0" brushRef="#br0" timeOffset="557450.4016">2464 11315 570 0,'0'0'104'0,"0"0"-2"16,0 0-51 0,0 0 3-16,0 0-39 15,0 0-3-15,-48 56-5 0,48-56-7 16,3 0-3-16,9-7 3 16,7-10 3-16,-5 2-3 15,-5 4-13-15,-2 4-11 16,-7 4 3-16,0 2 17 15,0-1-7-15,-3-1 5 16,-9 3-16-16,3 0 17 16,3-1 2-16,5 0 3 15,1-6 21-15,0-7-21 16,4-5-3-16,11-4-2 0,6 0 5 16,3 3 2-16,-6 2-2 15,1 7 0-15,-7 3-3 16,-6 5 3-16,-3 3-10 15,-3 0-2-15,0 0-15 16,0 15 25-16,0 7 4 16,-5 3-2-16,0 2 36 15,0-1-11-15,5-5-2 16,0-1-14-16,0-6-8 16,3-4 15-16,9-5-16 15,2-5 0-15,3 0 12 16,0-12-2-16,4-13-5 15,-6-4 2-15,-2-7 1 16,-4 2-9-16,-4 0 1 16,-5 1 0-16,0 4 7 0,0 9-7 15,0 6 0-15,0 8 12 16,0 3-5-16,0 3 7 16,0 0-14-16,0 6 0 15,0 14-10-15,11 6 10 16,0 2 0-16,-2 1-3 15,6-5-15-15,-2-6-21 16,-1-7-109-16,-3-10-170 16</inkml:trace>
  <inkml:trace contextRef="#ctx0" brushRef="#br0" timeOffset="557759.2644">2919 10960 666 0,'0'0'91'0,"0"0"-51"15,0 0-40-15,0 0-1 16,0 0 1-16,0 0 31 15,0 0 43-15,59 87-57 0,-41-63 2 16,0-2-2-16,-3-1-12 16,-6-6-2-1,-3-5-3-15,3-6-16 0,-3-4-18 16,-2 0-68-16,4-20-41 16,-2-6-175-16</inkml:trace>
  <inkml:trace contextRef="#ctx0" brushRef="#br0" timeOffset="558073.1555">3117 10933 645 0,'0'0'100'0,"0"0"-12"15,0 0-67-15,0 0 13 16,0 0-34-16,0 0-5 16,30-13 3-16,-20 13 2 15,1 2-10-15,2 12-2 0,-1 5 8 16,-4 3-17-1,-3-1 21-15,-5-1 0 0,0-2-3 16,0-6 6-16,0-3 28 16,3-2-18-16,0-3-10 15,-1-1 33-15,1 2-29 16,3 0-7-16,2 4 16 16,-1 1-6-16,-3 0-6 15,-1 5-4-15,-3 0 0 16,0-1 17-16,0 0-14 15,0-5-6-15,0-6-9 16,0-3-95-16,-6-7-65 16</inkml:trace>
  <inkml:trace contextRef="#ctx0" brushRef="#br0" timeOffset="558291.2425">3596 10689 760 0,'0'0'109'0,"0"0"-97"16,0 0-9-16,0 0-3 0,0 0-6 15,0 0-4-15,100-54-91 16,-75 47-91-16</inkml:trace>
  <inkml:trace contextRef="#ctx0" brushRef="#br0" timeOffset="558453.9098">3687 10906 462 0,'0'0'163'0,"0"0"-128"16,0 0 55-16,0 0-32 15,0 0-52-15,98-60-6 0,-71 36-8 16,-3 1-127 0,-6 0-303-16</inkml:trace>
  <inkml:trace contextRef="#ctx0" brushRef="#br0" timeOffset="567855.2688">18859 7232 507 0,'0'0'47'15,"0"0"2"-15,0 0-4 16,0 0-30-16,0 0 31 0,0 0 38 16,0 0-42-16,0 0 1 15,-9-64-6-15,9 64 1 16,0 0-11-16,0 0-24 16,0 0-3-16,0 0 0 15,0 0-10-15,0 6 3 16,0 10 7-16,0 4 0 15,0 3 8-15,0 1-8 16,6 1 0-16,2-2 6 16,-1-3-6-16,-1 0 5 15,-1-7-5-15,1-2 2 16,-2-5 6-16,3-3 0 0,-1-3-8 16,5 0 15-16,8-4 6 15,2-17 13-15,6-7-34 16,0 2 7-16,-3-1-4 15,-4 5-3-15,-4 4 0 16,-2 4-1-16,-2 0-28 16,0 6-37-16,2 2-27 15,-2 4-54-15,-2 1-102 16</inkml:trace>
  <inkml:trace contextRef="#ctx0" brushRef="#br0" timeOffset="569244.2667">1375 12346 113 0,'0'0'518'16,"0"0"-427"-16,0 0-38 16,0 0-10-16,0 0-39 15,0 0 4-15,0 0-8 16,7 0 0-16,7-4 0 16,5 4 3-16,1 0-3 15,-1 0 2-15,-4 0 11 16,0 14-14-16,-6 6 1 0,-2 4 0 15,-5-2-1 1,-2-3 1-16,4-2 0 0,-4-8-2 16,3-4 8-16,0-5-4 15,3 3-2-15,2-3 0 16,2 0-1-16,-1 0 3 16,0 2-2-16,4 5 0 15,-4 4 9-15,0 5-10 16,-3 6 1-16,-4 4-2 15,-2 1 2-15,0 0 5 16,0-1 0-16,-8-3 7 16,4-6-2-16,1-6 6 15,1-7-16-15,2-4-43 16,0-10-65-16,6-23-189 0</inkml:trace>
  <inkml:trace contextRef="#ctx0" brushRef="#br0" timeOffset="569592.3196">1813 12317 701 0,'0'0'75'0,"0"0"4"16,0 0-57-16,0 0-13 15,0 0 12-15,0 0-21 16,17-26 0-16,2 23-4 15,2 3 0-15,-3 0 4 16,0 8 0-16,-6 6 2 16,-3 2-7-16,-9 5 5 0,0 1 0 15,-3-2 5-15,-9-1-5 16,4-5 11-16,4-6-11 16,0-4 8-16,4-2 2 15,0-2-10-15,0 0 0 16,5 0 7-16,12 0-3 15,11 0 5-15,5 0-9 16,3 0 4-16,7 0-11 16,-3-2-134-16,-4-7-172 15</inkml:trace>
  <inkml:trace contextRef="#ctx0" brushRef="#br0" timeOffset="570105.7704">2426 12366 554 0,'0'0'18'16,"0"0"-17"-16,0 0 20 15,0 0-13-15,0 0 123 16,0 0-9-16,5 3-8 0,-5-6-38 15,0-17-38 1,0-10-14-16,0-7-16 0,0-2-8 16,0-3 0-16,0 4 5 15,0 12-18-15,0 9 13 16,0 12 0-16,0 5-11 16,0 0-3-16,0 3-3 15,0 14 8-15,6 2 9 16,4-3 1-16,1-6-1 15,2-5 0-15,5-5-1 16,4 0 1-16,-2-12 0 16,5-10 12-16,-4-5-8 15,-2 2-8-15,-8 4 3 16,-5 8 1-16,-3 7-5 0,-3 5 5 16,0 1-3-16,3 0-4 15,-3 17-12-15,3 9 11 16,4 7 8-16,-1-1 0 15,3-5 10-15,4-4-10 16,1-6 0-16,7-7-1 16,-3-7-71-16,7-3-8 15,-1-10-106-15,1-13-168 16</inkml:trace>
  <inkml:trace contextRef="#ctx0" brushRef="#br0" timeOffset="570646.6192">2853 12171 345 0,'0'0'199'0,"0"0"-83"0,0 0-12 16,0 0-29 0,0 0-43-16,0 0-5 0,-49 66-27 15,49-66 0-15,0 0-12 16,7 0 14-16,8-11-2 16,1-4 11-16,-5 1-9 15,-5 4-4-15,-1 3-17 16,-5 4 16-16,0 1-8 15,0 0 11-15,-5 2-1 16,-4 0 0-16,3-1 1 16,-1 0 10-16,5-3-10 15,2-8 0-15,0-5-9 0,9-7 3 16,11-2 2-16,-1 4-3 16,-4 4 5-16,-3 11-6 15,-8 5 8-15,-2 2-10 16,-2 0 8-16,0 6-10 15,0 13 12-15,3 4-6 16,0-1 12-16,1-2 10 16,3-6-16-16,4-5 0 15,1-1 8-15,1-6-6 16,4-2-2-16,-4 0 4 16,1-8 2-16,-4-12 16 15,-4-7-21-15,-3-2-1 16,-3-3 19-16,0 4-19 15,0 7 0-15,-6 8 36 16,1 5-12-16,5 8 48 0,-2 0-72 16,2 8-8-16,-2 18 4 15,2 6 4-15,0 1 0 16,0-4 0-16,15-7-7 16,3-5 0-16,6-13-102 15,3-4-148-15</inkml:trace>
  <inkml:trace contextRef="#ctx0" brushRef="#br0" timeOffset="570945.7199">3372 11834 293 0,'0'0'157'15,"0"0"-154"-15,0 0-6 16,0 0 6-16,0 0-2 16,0 0 85-16,5 29 11 15,9-11-35-15,0 2 26 16,2 2-65-16,-4-1 48 16,-1-1-37-16,-1-1-19 15,-1-5 8-15,-4-4-22 16,-2-5 4-16,-2-2-5 15,1-3-9-15,-1 0-9 0,3-14-74 16,1-15-142-16</inkml:trace>
  <inkml:trace contextRef="#ctx0" brushRef="#br0" timeOffset="571322.8263">3539 11734 637 0,'0'0'164'0,"0"0"-100"16,0 0-30-16,0 0-21 16,0 0-9-16,0 0 6 15,34-38-10-15,-20 38 0 0,1 0 7 16,-6 3-7 0,-2 12 0-16,-2 3-3 0,-4 1 6 15,-1 1 11 1,0-6-14-16,0-2 0 0,0-4 11 15,2-2-7-15,2 1-4 16,5-2 1-16,2 2 5 16,0 2 0-16,0 1-6 15,-2-1 0-15,-3 2-6 16,-6 3 6-16,0 1 0 16,0 3 23-16,-3 3-3 15,-6-1 2-15,-3-2-22 16,0-4 1-16,3-6-8 15,6-2 3-15,0-6-79 16,0 0-70-16,0-13-444 0</inkml:trace>
  <inkml:trace contextRef="#ctx0" brushRef="#br0" timeOffset="571743.3304">3860 11593 616 0,'0'0'128'0,"0"0"-128"16,0 0 2-16,0 0-23 0,0 0 15 15,83-57-47-15,-62 47-33 16,-6 4-130-16</inkml:trace>
  <inkml:trace contextRef="#ctx0" brushRef="#br0" timeOffset="571905.1707">3964 11757 173 0,'0'0'189'0,"0"0"-129"16,0 0 67-16,0 0-48 16,0 0-34-16,0 0-21 0,75-14-24 15,-56-4-31-15,-1-3-320 16</inkml:trace>
  <inkml:trace contextRef="#ctx0" brushRef="#br0" timeOffset="579543.8847">16992 14839 34 0,'0'0'67'16,"0"0"36"-16,0 0-49 15,0 0 19-15,0 0-32 16,0 0 13-16,0 0 26 16,0 0-25-16,0-32-19 0,0 32-13 15,0 0-9 1,0 0 34-16,0 0-35 0,0 0-2 16,0 0 19-16,0 0-24 15,0 0 12-15,0 0-18 16,0 0 4-16,0 0 0 15,0 0-4-15,0 0-4 16,0 0-3-16,0 0 6 16,0 7 1-16,0 1 0 15,0 0 6-15,0-1 1 16,1-3-7-16,2-1 0 16,0-1 0-16,2-1 0 15,-1-1 9-15,-1 0-8 16,1 0 1-16,-1 0 13 15,-1 0-9-15,-1-4-6 16,-1-2 8-16,0-1-2 0,0 1-3 16,0-1-3-16,0 2-5 15,-3 1-7-15,-5 0 12 16,2 0 0-16,0 4 0 16,0 0-11-16,1 0-1 15,1 0-19-15,1 2-25 16,3 10-1-16,0-5-142 15</inkml:trace>
  <inkml:trace contextRef="#ctx0" brushRef="#br0" timeOffset="582130.5303">17037 14760 298 0,'0'0'85'0,"0"0"-26"16,0 0 0-16,0 0-4 16,0 0-42-16,0 0 28 15,-27 0-36-15,24 0 10 16,0 0-6-16,-2 0-7 15,1 10-2-15,-2 3 0 16,2 4 0-16,2-1 18 16,2 0-15-16,0-2-1 15,0-2 7-15,0-6-8 16,7 2 4-16,2-5-5 16,-1-3 3-16,3 0-1 15,-2 0 1-15,2 0-3 0,-1-11 6 16,-5-3-4-1,-1 0 7-15,-4 2-9 0,0-1 0 16,0 2 30-16,-9 1-12 16,-5 3-16-16,-2 1-2 15,0 5 0-15,3 1 0 16,-1 1-7-16,4 19-55 16,-3 5-60-16</inkml:trace>
  <inkml:trace contextRef="#ctx0" brushRef="#br0" timeOffset="585457.8699">20554 7153 474 0,'0'0'93'0,"0"0"-50"15,0 0-9-15,0 0 16 16,0 0 0-16,0 0-8 16,0 0 46-16,0-14-80 15,0 14 12-15,0 0-7 16,0 0-11-16,0 0-4 0,0 0-1 16,0 2 3-16,4 13-10 15,2 6 23-15,4 2-13 16,-2 6 10-16,-2-2 4 15,3-4-5-15,-2 0-9 16,-1-9 0-16,2-5 25 16,-4-2-15-16,5-6-16 15,-1-1 12-15,5 0 6 16,6-5 24-16,7-15-29 16,0-3-1-16,4-5-2 15,-1-1 2-15,-4-3-6 16,4 2 0-16,-4 3-7 15,2 3 0-15,-3 4-42 16,-2 3-59-16,-6 1-53 0,-1 2-405 16</inkml:trace>
  <inkml:trace contextRef="#ctx0" brushRef="#br0" timeOffset="598128.1417">1742 13358 575 0,'0'0'110'0,"0"0"-40"16,0 0 5-16,0 0-46 16,0 0-17-16,0 0 67 15,0 0-70-15,-9 0 12 16,9 0-9-16,6-5-8 16,12-2-4-16,7-5 0 15,3 3 0-15,-2 3 9 16,-5 3-9-16,-5 3-8 15,-7 0 2-15,-3 13 0 16,-6 7 1-16,0 3-9 16,0 1 14-16,-6-4-5 15,0-3 15-15,0-8-11 16,4-4 1-16,0-5 0 0,2 0 10 16,0 0-10-16,0 5 0 15,0 2-11-15,7 6 12 16,5 4-1-16,-1 2 8 15,-3 4-4-15,-5 0-4 16,-3-4 0-16,0 1 1 16,0-6 7-16,0-6-8 15,0-5 0-15,0-3-5 16,0-3-54-16,0-24-59 16,0-12-507-16</inkml:trace>
  <inkml:trace contextRef="#ctx0" brushRef="#br0" timeOffset="598354.2863">2073 13223 653 0,'0'0'115'16,"0"0"-62"-16,0 0-39 16,0 0-14-16,0 0 4 15,0 0 0-15,27 24 23 16,-14-3 19-16,5-2-42 15,0 2 29-15,-3-1-33 16,4-1 4-16,-2-2 2 16,-1-2-6-16,0-3-21 15,-2-7-104-15,-5-5-187 0</inkml:trace>
  <inkml:trace contextRef="#ctx0" brushRef="#br0" timeOffset="598901.996">2698 13330 248 0,'0'0'176'0,"0"0"-75"0,0 0-18 16,0 0-17-16,0 0 23 16,0 0 29-16,0 19-36 15,0-25 17-15,0-15-49 16,1-10-47-16,1-6 2 16,1-4-4-16,0 4-1 15,0 4 0-15,-3 11 8 16,0 9-9-16,0 6 1 15,3 7-3-15,-3 0-5 16,0 0-4-16,3 0-6 16,4 8 12-16,1 1 6 15,-2 1-3-15,1-5 3 0,2-3 0 16,0-2-6-16,2 0 15 16,2-5-9-16,-1-13 8 15,4-1-2-15,-4 4 6 16,-4 7-12-16,-5 5-3 15,-1 3-6-15,1 0 2 16,2 11-8-16,4 15 10 16,2 8 5-16,-3 4-7 15,0-4 7-15,-2-4 0 16,7-9-2-16,4-7-1 16,5-9-66-16,8-5-19 15,1-9-70-15,2-19-122 16</inkml:trace>
  <inkml:trace contextRef="#ctx0" brushRef="#br0" timeOffset="599470.8247">3104 13213 608 0,'0'0'122'16,"0"0"-73"-16,0 0-25 15,0 0 24-15,0 0-48 16,0 0 0-16,-39 42 4 15,42-42 4-15,13-6-8 16,7-13 0-16,-1-3 18 16,0-2-19-16,-8 2 1 15,-8 6-3-15,-6 3-11 16,0 3 23-16,0 5-18 0,-5 2 7 16,-5 3 2-16,-1 0-11 15,1 0 17-15,4 0-6 16,6 0 9-16,0 0-5 15,0 0-8-15,0 0-2 16,16-3 6-16,5-8 1 16,3-6 0-16,0 5-1 15,-6 1 3-15,-5 4 6 16,-5 4-10-16,-7 3 1 16,-1 0-9-16,0 0-14 15,0 11 25-15,0 8-2 0,0-2 12 16,0-2-11-1,0-5 25-15,0-4-26 0,0-5 0 16,5-1 3-16,2 0 1 16,8-9-4-16,3-11 23 15,-3-8-17-15,1 1 5 16,-5 0-11-16,-7 5 0 16,-2 8 28-16,-2 4-26 15,0 6 26-15,0 4 11 16,0 0-38-16,0 0-1 15,0 14-21-15,0 9 9 16,0 0 5-16,0 1-32 16,10-9-56-16,13-11-73 15,2-4-291-15</inkml:trace>
  <inkml:trace contextRef="#ctx0" brushRef="#br0" timeOffset="599757.1093">3684 12830 738 0,'0'0'54'16,"0"0"-27"-16,0 0-10 15,0 0-17-15,0 0 0 16,0 0 41-16,-6 50-9 0,12-27-8 15,7-1 26 1,-2 0-50-16,-2-4 7 0,1-3-7 16,-4-8-6-16,2-2 0 15,-2-5-71-15,4-2-52 16,5-20 38-16,1-9-129 16,-1-8-130-16</inkml:trace>
  <inkml:trace contextRef="#ctx0" brushRef="#br0" timeOffset="599975.3969">3854 12792 210 0,'0'0'197'0,"0"0"-66"16,0 0-61-16,0 0-8 16,0 0-31-16,0 0 21 15,4-2-50-15,1 2 7 0,5 4 25 16,-1 6-7-16,3 2 5 16,0 2-15-16,-3 3-13 15,0 3 33-15,0 4-26 16,-5-1-1-16,1 4 17 15,-4-2-27-15,1 1 9 16,1-1-3-16,0-1-6 16,3 0-1-16,1-7-162 15,1-7-351-15</inkml:trace>
  <inkml:trace contextRef="#ctx0" brushRef="#br0" timeOffset="602343.7918">15358 14505 213 0,'0'0'138'16,"0"0"-111"-16,0 0-15 15,0 0 58-15,0 0-39 0,0 0 18 16,-16-2-6-16,15 2-27 16,1 0 34-16,0 9-24 15,0-1-19-15,0-2 32 16,0 1-36-16,0-4-3 15,0-2 6-15,1-1-6 16,8 0 12-16,0 0-10 16,0 0-2-16,0-11 20 15,-3 1-16-15,-3-1-4 16,-3 1 0-16,0 4 0 16,0 2 11-16,-2 2-11 15,-7 2 0-15,-4 0 17 0,-1 0-10 16,0 0-7-1,3 7 5-15,1 0-4 0,7 2-1 16,3-1 0-16,0 1-92 16,5-3-25-16,9-6-384 15</inkml:trace>
  <inkml:trace contextRef="#ctx0" brushRef="#br0" timeOffset="604428.1223">4604 11193 495 0,'0'0'107'16,"0"0"-51"-16,0 0-29 0,0 0 40 15,0 0-30-15,0 0 2 16,15-40-13-16,-15 40-14 16,0 0 10-16,0 1-22 15,-9 19 0-15,-12 12 21 16,-1 8-10-16,2 7-9 16,3 1 15-16,6-4-8 15,5-7-4-15,6-9-5 16,0-9 0-16,0-3 10 15,9-8-7-15,5-4-2 16,2-4-1-16,3 0 6 16,1-14 16-16,-4-2-22 0,-2 0 0 15,-8 7-6 1,-6 1 6-16,0 5-12 0,-5 3-12 16,-13 0-13-16,-3 11 19 15,-4 10-50-15,3 5 9 16,2 5 0-16,8 3-44 15,6-3-147-15</inkml:trace>
  <inkml:trace contextRef="#ctx0" brushRef="#br0" timeOffset="604984.1677">4415 12666 632 0,'0'0'140'0,"0"0"-104"16,0 0-36-16,0 0-3 15,0 0 3-15,0 0-2 16,40-12 2-16,-19 3-1 0,1-2-7 16,-1 3-89-16,0 5-28 15,-9 3-123-15,-6 2-58 16</inkml:trace>
  <inkml:trace contextRef="#ctx0" brushRef="#br0" timeOffset="605109.4541">4510 12857 228 0,'0'0'131'0,"0"0"-70"16,0 0 1-16,0 0 8 16,0 0-53-16,0 0 16 15,57-70-33-15,-20 29-51 0,-3-3-351 16</inkml:trace>
  <inkml:trace contextRef="#ctx0" brushRef="#br0" timeOffset="605448.2265">4795 12406 614 0,'0'0'167'0,"0"0"-120"16,0 0-20-16,0 0-16 16,0 0-2-16,0 0-5 15,-46 54-3-15,43-27-1 0,3 0 0 16,0-8-6-1,7-2 6-15,10-3-3 0,5-5 1 16,5-3-1-16,-2-2 1 16,-1-3 2-16,-3 1 0 15,-3 2 4-15,-8-1 1 16,-2 7-8-16,-5 2 3 16,-3 7 0-16,0 6 14 15,0 10-12-15,-15 6 1 16,-9 6 20-16,5-1-23 15,2 0-1-15,8-3-17 16,5-6-121-16,4-2-185 16</inkml:trace>
  <inkml:trace contextRef="#ctx0" brushRef="#br0" timeOffset="615776.3705">25699 7757 84 0,'0'0'61'0,"0"0"-24"16,0 0 61-16,0 0-15 15,0 0 29-15,0 0 47 16,0 0-96-16,38-19 7 16,-38 19-1-16,0 0-32 15,-3 0 7-15,-7 0-44 16,-4 0 0-16,-1 3 26 16,0 10-26-16,-1 5 0 15,4 2 3-15,4 2-3 16,5 3 10-16,3-3-10 15,0-1 0-15,11-4 4 16,10-2 4-16,0-7-16 0,6-5 5 16,-1-3 3-16,1 0-5 15,-2-5 5-15,-2-12 0 16,-8-4-4-16,-6 0 4 16,-8-4-7-16,-1 0 3 15,-3 0 8-15,-13-1-8 16,-3-2 5-16,-4 2-1 15,4-1 12-15,-1 2-9 16,5-1 3-16,1 2-3 16,7 2 2-16,6 3-2 0,1 2-3 15,0 4 0 1,11 2-12-16,6 0 16 0,4 4-6 16,0 2 2-16,1 3 0 15,2 2 0-15,-6 0 0 16,2 0-3-16,-4 7-13 15,-6 5 15-15,-2 1-7 16,-3 3 6-16,-4 2 0 16,-1 1-14-16,0 3 16 15,0-1 0-15,-6 0 5 16,-3-1 4-16,1-1-13 16,3-2 4-16,5-4-24 15,0-7-90-15,19-6-132 0</inkml:trace>
  <inkml:trace contextRef="#ctx0" brushRef="#br0" timeOffset="616346.1787">26383 7757 621 0,'0'0'88'0,"0"0"-75"15,0 0 22-15,0 0 26 16,0 0-17-16,0 0 11 16,20 0-50-16,-4 0-2 15,4 0 20-15,4 0-11 16,-3 0 0-16,3-2-12 15,1-1 0-15,2 0 3 16,0-2-3-16,1 1-17 16,-2-1-62-16,-7-1-81 0,-3-1-129 15</inkml:trace>
  <inkml:trace contextRef="#ctx0" brushRef="#br0" timeOffset="616878.1687">27091 7360 509 0,'0'0'127'0,"0"0"-67"0,0 0-40 16,0 0-19-16,0 0 22 16,0 0 14-16,-27 21-5 15,12 4-30-15,2 2 37 16,0 6 5-16,2 1-41 15,3 2 28-15,3-2-11 16,5 0-16-16,0-4 7 16,0-3-11-16,18-5 0 15,4-6-3-15,8-8-10 16,9-8-60-16,3-4-87 16,2-20-332-16</inkml:trace>
  <inkml:trace contextRef="#ctx0" brushRef="#br0" timeOffset="617297.2223">27345 7429 630 0,'0'0'115'0,"0"0"-112"15,0 0 6-15,0 0 12 16,0 0-19-16,0 0 13 15,88-39-7-15,-70 39-3 16,-4 0-10-16,-3 10-6 16,-8 7 11-16,-3 1-9 0,0 1 19 15,-12 1-5-15,-6-4 6 16,6 0 1-16,6-8 21 16,3-1-33-16,3-3 1 15,0 0 4-15,0 3-5 16,6-1 2-16,6 1 1 15,3 0 0-15,-4 2 9 16,-2 1-12-16,-6 2 0 16,-3 0 3-16,0 4 0 15,-3-2 13-15,-13 3 9 16,-3-2-13-16,1-5 29 16,3 1-41-16,6-7 2 15,6-2 2-15,3-2-4 0,0 0-51 16,17-7-70-16,14-13-125 15</inkml:trace>
  <inkml:trace contextRef="#ctx0" brushRef="#br0" timeOffset="617584.6741">27728 7424 611 0,'0'0'112'16,"0"0"-67"-16,0 0 16 16,0 0-18-16,0 0-14 15,0 0-29-15,9 3 9 0,-1 16 5 16,-2 8 1-16,1 4 6 16,-4 1-2-16,-3 2-4 15,0-5 15-15,0-4-30 16,0-3 2-16,0-4 6 15,0-5-8-15,0-4 0 16,1-6-63-16,10-3-88 16,-1-3-228-16</inkml:trace>
  <inkml:trace contextRef="#ctx0" brushRef="#br0" timeOffset="618243.3798">28244 7539 531 0,'0'0'214'0,"0"0"-148"15,0 0-61-15,0 0 50 16,0 0 13-16,0 0-44 16,-10 6 15-16,10-6-34 15,0 0 15-15,0 0 39 16,0 0-40-16,13-9 30 15,2-10-28-15,7-9-19 16,-2-5 4-16,1-3-6 16,-8-1 0-16,-4 4 1 15,-4 8-1-15,-4 11 0 16,1 11-1-16,-2 3 9 16,0 0-16-16,0 0-15 0,0 3 20 15,0 8-16-15,0 2 26 16,0-3-8-16,3-2 1 15,3-4 0-15,7-1 2 16,2-3-2-16,6 0 0 16,1-11 9-16,1-3-9 15,-6 0 0-15,-2 4 0 16,-9 4 0-16,-4 3 0 16,-1 3-8-16,-1 0 4 15,0 0-8-15,0 9 1 16,0 13 11-16,-1 1 5 15,-4 1-4-15,2-4 1 16,-1-3-2-16,4-1 0 16,0-5 9-16,0-3-9 15,6-3-47-15,13-5-58 0,10 0-66 16,5-3-283-16</inkml:trace>
  <inkml:trace contextRef="#ctx0" brushRef="#br0" timeOffset="618948.2074">28693 7453 453 0,'0'0'235'16,"0"0"-186"-16,0 0-19 15,0 0 42-15,0 0-36 16,0 0 0-16,-55 25-34 0,55-19-2 16,9-1 7-1,12-2-3-15,6-3-4 16,3 0 0-16,-5 0-4 0,-4-8 4 15,-9-1 0-15,-8 3 2 16,-4-2-11-16,0 0 7 16,-16-1-9-16,-8 1-6 15,-3 4 17-15,5 3-5 16,5 1 5-16,10 0 0 16,5 0-8-16,2 0 2 15,0 0-8-15,0 0 7 16,17 0 7-16,8 0-4 15,8 0 7-15,4 0-3 16,-1 0 3-16,-4-7 0 16,-7 0-5-16,-8 1 2 0,-7 2 0 15,-9 0 14 1,-1 1-2-16,0 3 19 0,-3-2-16 16,-9 2-14-16,-4 0 6 15,2 0-3-15,2 0-2 16,3 10 4-16,2 6-6 15,-1 1 0-15,4 3 2 16,4 0-1-16,0-2 8 16,0-1-9-16,12-6 3 15,1-5 4-15,2-3-7 16,0-3 0-16,4 0 11 16,2-16-2-16,-1-4 1 15,1-2-10-15,-3-4 3 16,-2-1 10-16,-4-3-6 15,-3 1 4-15,-5-1-3 0,-2 2 3 16,-1 5 10-16,-1 3-21 16,0 8 0-16,0 7 18 15,2 3-11-15,-2 2-5 16,0 0-2-16,0 2-13 16,0 18-11-16,0 8 21 15,1 7 3-15,2 0 6 16,2-4-6-16,4-3 0 15,1-4-5-15,5-6-23 16,8-11-77-16,0-7-210 16</inkml:trace>
  <inkml:trace contextRef="#ctx0" brushRef="#br0" timeOffset="619414.2076">29399 7375 589 0,'0'0'198'0,"0"0"-135"16,0 0-38-16,0 0 43 0,0 0 45 16,0 0-48-16,-3 6-11 15,3-6-16-15,0-7 1 16,0-14-29-16,13-7-10 16,2-2 0-16,1 0-15 15,1-3 13-15,-2 4 0 16,-8 4-7-16,-1 8 9 15,-4 5 3-15,-2 9-3 16,0 1-13-16,0 2 6 16,0 0-34-16,0 2 23 0,0 12 15 15,0-4 3-15,1-1 0 16,3-1-10-16,-1-5-26 16,-1-3 16-16,0 0-59 15,-1 0 20-15,4 0-84 16,-2-9-345-16</inkml:trace>
  <inkml:trace contextRef="#ctx0" brushRef="#br0" timeOffset="619991.6795">29461 7252 576 0,'0'0'160'0,"0"0"-146"16,0 0-10-16,0 0 25 15,0 0 41-15,-89 69-37 16,77-48-25-16,6-2 24 16,3 3-30-16,3-5 3 15,0 0 0-15,6-3-5 16,12-4 9-16,4-5-9 15,10-5 0-15,3 0 15 16,0-1-15-16,-6-13-9 16,-7-3 2-16,-8 0 3 15,-6-2-5-15,-8-2 6 0,0-1-3 16,-5-2 6-16,-15-2 3 16,-3 1-1-16,-4 1 1 15,2 0-3-15,6 2 17 16,2 0-17-16,8 3 2 15,5 2 4-15,4 0-2 16,0 2-5-16,0 0 1 16,13 1-1-16,2 2-4 15,3 3-4-15,-2-1 7 16,4 5-1-16,-5 3 4 16,-1 2-2-16,0 0-4 15,-2 0 0-15,-2 15-10 16,-2 7 17-16,-3 1-2 0,-3 4 7 15,-2-1-2 1,0 1-4-16,-2-4-1 0,-8-3 3 16,4-4 5-16,3-3-8 15,3-5-26-15,2-7-98 16,18-1-218-16</inkml:trace>
  <inkml:trace contextRef="#ctx0" brushRef="#br0" timeOffset="620246.1189">29818 7037 675 0,'0'0'117'16,"0"0"-116"-16,0 0 35 15,0 0-32-15,0 0 15 16,0 0 11-16,52 48 0 15,-36-20-18-15,-7 5-4 16,-6 0-8-16,-3 3 22 16,0 3-22-16,-12 1 0 15,-10 1-2-15,-8 1-1 16,-6-5-104-16,-8-7-227 16</inkml:trace>
  <inkml:trace contextRef="#ctx0" brushRef="#br0" timeOffset="633170.4869">27923 9360 193 0,'0'0'0'0,"0"0"-132"15</inkml:trace>
  <inkml:trace contextRef="#ctx0" brushRef="#br0" timeOffset="643569.6393">22419 7089 379 0,'0'0'68'16,"0"0"-42"-16,0 0 9 15,0 0 10-15,0 0 25 16,0 0-13-16,0 0-5 0,3-24 25 15,-3 24-50 1,0 0-3-16,0 0-3 16,0 0-12-16,0 0-2 0,0 0-7 15,0 0 0-15,0 9-16 16,0 12 16-16,0 8 0 16,0 7 10-16,-3 3-5 15,1 0 16-15,0-5-21 16,2 0 4-16,0-7 7 15,0-7-10-15,0-6-1 16,0-6 16-16,2-5-16 16,6-3 23-16,5 0-20 15,7-4 31-15,9-18 14 16,2-5-38-16,-1-2-10 16,-3 4 0-16,-5 4 2 0,-3 3 1 15,-1 4-3 1,0 3 0-16,2-1-10 0,3 2-36 15,2 4-32-15,0 1-95 16,-6-4-239-16</inkml:trace>
  <inkml:trace contextRef="#ctx0" brushRef="#br0" timeOffset="645392.6318">1921 14193 486 0,'0'0'58'15,"0"0"2"-15,0 0-48 16,0 0 25-16,0 0 22 16,0 0-25-16,0 0 48 15,-23 25-68-15,23-25-4 16,0 0 10-16,0 0-15 15,0 0-2-15,0 0 7 0,3 0-8 16,8-6 35-16,8-8-26 16,2 1-11-16,0 3 19 15,1 1-17-15,-5 8-2 16,-4 1-2-16,-2 0 2 16,-1 12-10-16,-1 11 10 15,0 3 0-15,-6 6-7 16,-3 2 15-16,0-2-5 15,0-4-3-15,0-1 1 16,0-5 14-16,0-3-15 16,0-2 0-16,0-6-2 15,0-2 7-15,0-5-10 0,3 1-16 16,3-5-75 0,6 0-45-16,3 0-36 0,1-16-217 15</inkml:trace>
  <inkml:trace contextRef="#ctx0" brushRef="#br0" timeOffset="645765.5587">2280 14229 593 0,'0'0'80'15,"0"0"-50"-15,0 0-26 0,0 0 4 16,0 0-8-16,0 0 9 15,60-29-26-15,-51 29 17 16,3 9-14-16,-3 6 9 16,-2 2 5-16,-4 0 2 15,-1 2 2-15,-2-2-3 16,0-4 41-16,0-4-35 16,0-3 3-16,0-1-3 15,0 1 0-15,7 1 12 16,-1 0-19-16,0 3 0 15,2 0 18-15,0 3-18 16,-2 0 0-16,-1 2 11 16,-2 4-8-16,-3 1 18 15,0-1-11-15,0-2-9 16,0-3 18-16,0-4-19 0,0-5-34 16,0-5-73-16,3-3-172 15</inkml:trace>
  <inkml:trace contextRef="#ctx0" brushRef="#br0" timeOffset="646292.3644">2789 14342 403 0,'0'0'206'0,"0"0"-144"16,0 0-30-16,0 0 25 16,0 0 3-16,0 0-8 15,12-12 27-15,-2-11-66 16,-1-9 9-16,3-2 12 16,-2 0-28-16,-2-2 6 15,-5 8-12-15,0 5 0 16,-3 10 27-16,3 6-27 15,-3 5-9-15,0 2 0 16,0 0-7-16,3 5 14 16,0 9-12-16,4-1 14 15,1-1 2-15,1-4-1 16,0-2-1-16,3-6 0 16,0 0 8-16,4-2-10 0,4-15 2 15,-1-7-7-15,0 2-8 16,-7 4 16-16,-4 7-1 15,-3 8 0-15,-3 3 9 16,-2 0-17-16,0 0 8 16,1 7-13-16,1 11-1 15,1 6 28-15,-3-2-11 16,6-2 0-16,0-4 6 16,7-2-6-16,2-6-3 15,6-6-50-15,6-2-9 16,4-10-100-16,-1-11-181 15</inkml:trace>
  <inkml:trace contextRef="#ctx0" brushRef="#br0" timeOffset="646922.336">3257 14175 456 0,'0'0'178'16,"0"0"-65"-16,0 0-62 15,0 0 24-15,0 0-41 16,0 0-17-16,-46 49-17 15,46-49 2-15,9 0 11 16,9-9-12-16,1-4 2 16,-1 1 16-16,-4 1-19 15,-6 5-1-15,-5 3-3 16,-3-1 7-16,0 4-12 0,-8-1 9 16,-9 1-16-16,-4 0 8 15,5 0 11-15,4 0-3 16,6 0 7-16,6 0-6 15,0 0 11-15,0 0-12 16,0-3-9-16,12-9 7 16,9-4 4-16,1-1 2 15,2-4-4-15,-6 8 5 16,-3 3-5-16,-9 6 0 16,-5 4-7-16,-1 0 4 15,0 0-9-15,0 4 6 16,0 10 5-16,-3 3 1 0,-1-3 10 15,4 0-10 1,0-6 0-16,0-1 6 0,0-3-1 16,9-1-7-16,3-3 2 15,1 0 0-15,5 0 14 16,0-14-14-16,0-4 0 16,-5-6 13-16,-4-4-12 15,0-2 3-15,-9-1-4 16,0 0 0-16,0 1 14 15,0 3-8-15,0 3 3 16,-7 10 30-16,2 6-14 16,5 5 9-16,0 3-34 15,0 0 14-15,0 6-34 0,0 16 6 16,0 8 14-16,5 4 9 16,5-3-9-1,4-3 0-15,2-4-40 0,2-7-60 16,0-10-15-16,-5-7-215 15</inkml:trace>
  <inkml:trace contextRef="#ctx0" brushRef="#br0" timeOffset="647192.3497">3663 13822 673 0,'0'0'119'0,"0"0"-119"16,0 0 0-16,0 0 20 15,0 0-18-15,46 75 38 16,-34-39 7-16,0 2-20 16,-1-3-2-16,-4-7-25 15,-4-5 4-15,1-9-16 16,-2-6 7-16,2-8-71 15,4-3-54-15,2-22-31 16,-1-11-375-16</inkml:trace>
  <inkml:trace contextRef="#ctx0" brushRef="#br0" timeOffset="647513.7108">3836 13771 611 0,'0'0'139'0,"0"0"-80"16,0 0-40-16,0 0 7 15,0 0-14-15,0 0-12 16,18 0-4-16,-6 0 4 16,3 5 13-16,-2 2-13 15,2 3 0-15,-3 2 0 16,1 0-3-16,-4 0 3 16,-1 0 0-16,1-1 6 15,-2 1 15-15,-2 0-17 16,-1 3 19-16,-2 3 9 0,-1 0-18 15,-1 3 20 1,0 6-20-16,0-1 7 0,-7 5 25 16,-8-1-42-16,3-3 6 15,0-3-7-15,-3 0-3 16,6-4-18-16,-3-4-89 16,2-12-117-16,1-4-514 15</inkml:trace>
  <inkml:trace contextRef="#ctx0" brushRef="#br0" timeOffset="650012.0281">20786 14746 123 0,'0'0'243'16,"0"0"-143"-16,0 0-50 15,0 0-8-15,0 0 18 16,0 0-12-16,0 0 11 15,-30-57-30-15,26 55-12 0,2-1 34 16,-2 3-33 0,3 0 4-16,-4 0-16 0,-1 0 3 15,-5 0-6-15,-2 3-3 16,0 6 0-16,-2 3 6 16,6 0-2-16,3 1-6 15,1 1 2-15,5-3 0 16,0 1-5-16,0-4 5 15,5-3 0-15,10 0-6 16,4-3 15-16,3-2-9 16,1 0 6-16,-1-3-4 15,-2-7 11-15,-7-1-13 16,-3 2 0-16,-7-4-11 0,-3 3 11 16,0-1-5-16,-1 3-4 15,-14 1 9 1,0 1-4-16,-1 3 4 0,1 3 0 15,3 0-6-15,3 0 12 16,4 0-10-16,1 0 4 16,2 0 0-16,1 0-5 15,-2 0 0-15,3 9 1 16,0 0-2-16,0 1-48 16,14 4-10-16,-2-1-98 15</inkml:trace>
  <inkml:trace contextRef="#ctx0" brushRef="#br0" timeOffset="651206.0685">4516 13679 391 0,'0'0'30'15,"0"0"49"-15,0 0 35 16,0 0-94-16,0 0 12 16,0 0 51-16,-13-29-43 15,13 25-19-15,0 1-21 16,7-3 6-16,16-5-11 15,5-3 5-15,5-1-72 16,0 1-9-16,-8 6-127 16,-9 4-67-16</inkml:trace>
  <inkml:trace contextRef="#ctx0" brushRef="#br0" timeOffset="651375.7031">4604 13769 319 0,'0'0'122'16,"0"0"-97"-16,0 0-10 16,0 0-27-16,0 0 24 15,0 0 14-15,64 36-26 0,-46-26-7 16,0-8-104 0,0-2-191-16</inkml:trace>
  <inkml:trace contextRef="#ctx0" brushRef="#br0" timeOffset="651842.4495">4861 13637 473 0,'0'0'106'16,"0"0"-41"-16,0 0-65 15,0 0 0-15,0 0-13 16,0 0 14-16,7 57-1 15,11-38 0-15,9-5 3 16,1-8 6-16,2-4-9 0,1-2 4 16,-7-2-13-16,-3-10 15 15,-9-5-6-15,-6-3 22 16,-6 4-20-16,0-1 6 16,-5 3-8-16,-17 3 7 15,-8 2 2-15,-7 4-9 16,-3-2 0-16,-5 0 14 15,3 1-13-15,2-6 17 16,9-2-4-16,7-3-1 16,15-7-9-16,9-3-3 15,3-2-2-15,27 0-2 16,6 5 3-16,4 5 9 0,-3 9-9 16,-1 7 0-1,-5 3-15-15,-4 5 9 0,-8 11 6 16,-5 5-3-16,-5 3 10 15,-5 3-7-15,-4 4 0 16,0 2 1-16,0 4-11 16,-7 2-60-16,-8-3-139 15</inkml:trace>
  <inkml:trace contextRef="#ctx0" brushRef="#br0" timeOffset="682727.0808">29403 7666 276 0,'0'0'229'0,"0"0"-175"0,0 0-38 15,0 0-11-15,0 0 16 16,0 0 37-16,0 0-11 16,-9 8-13-16,9-8-25 15,0 0-3-15,0 0 25 16,0 0-22-16,12 3-8 15,2-1 17-15,3-2-2 16,3 0-7-16,7 0-9 0,4 0-11 16,6-5 4-1,-1-4-107-15,-6-2-62 0</inkml:trace>
  <inkml:trace contextRef="#ctx0" brushRef="#br0" timeOffset="685747.8049">6560 5501 435 0,'0'0'77'16,"0"0"10"-16,0 0-19 0,0 0-51 16,0 0 44-1,0 0-18-15,0 0 44 0,0 0-62 16,-2-34-23-16,2 34 20 15,0 0-14-15,2-2-8 16,8-1 0-16,8 2 1 16,6-2-26-16,4 3 1 15,9 0-49-15,4 0-11 16,-4 3-99-16,-10 3-331 16</inkml:trace>
  <inkml:trace contextRef="#ctx0" brushRef="#br0" timeOffset="687328.3205">29333 7645 358 0,'0'0'214'0,"0"0"-186"16,0 0-19-16,0 0 53 15,0 0-58-15,0 0 39 16,0 0-11-16,0 1-11 16,0-1-15-16,10 2-6 15,9-1 0-15,6 2 19 16,8-1-17-16,4-2-2 16,5 3 6-16,-5-3-4 0,-1 0 2 15,-5 0-4-15,-6 0 0 16,1 0-9-16,-8-3-9 15,-2 1-12-15,-4-1-45 16,-6-1-29-16,-6-1-168 16</inkml:trace>
  <inkml:trace contextRef="#ctx0" brushRef="#br0" timeOffset="687680.4609">29461 7671 109 0,'0'0'205'15,"0"0"-168"-15,0 0-9 16,0 0-5-16,0 0 10 0,0 0 34 16,41 3-41-1,-23-3-13-15,1 0 2 0,3 0-15 16,-2-3-27-1,-7 1-115-15,-7-2-176 0</inkml:trace>
  <inkml:trace contextRef="#ctx0" brushRef="#br0" timeOffset="689062.5563">27197 7302 305 0,'0'0'176'0,"0"0"-128"15,0 0-26-15,0 0 1 16,0 0-17-16,0 0 28 16,0-7-4-16,0 7 8 0,0 0 13 15,0 0-21 1,0 0-4-16,0 0 10 0,-6 0-33 15,-4 0 9-15,-7 10 1 16,-3 3-9-16,-3 2 27 16,1 5-27-16,-1 1 9 15,0 2 7-15,0 2-10 16,4 2-9-16,-2-1-1 16,6 2 6-16,3-2-15 15,4 1 3-15,5-1 6 16,3 2 5-16,0 0-5 15,0 2 15-15,14-2-15 16,4 0 4-16,1-3 19 0,-1-2-23 16,1-3 0-16,-2-2 0 15,-1-1 9-15,-2-4-10 16,-1-3 1-16,1 0 0 16,-1-3 4-16,4-2 0 15,0-2-8-15,4-1 2 16,6-2-18-16,5 0-51 15,3 0-78-15,-2-10-229 16</inkml:trace>
  <inkml:trace contextRef="#ctx0" brushRef="#br0" timeOffset="702324.9835">25897 8637 686 0,'0'0'98'16,"0"0"-62"-16,0 0 13 0,0 0-43 15,0 0 48-15,0 0-33 16,0 0-17-16,-14 22 12 16,2 4-16-16,3 5 0 15,3 3 11-15,5-2-8 16,1-3-3-16,0-2 2 16,10-8 1-16,5-4-3 15,-2-9-4-15,5-6 4 16,-1 0-4-16,4-15 6 15,-2-10-2-15,-3-6 0 16,-6-5 6-16,-9 1-5 16,-1-2-1-16,-9-1 0 0,-15 1 22 15,0 1-22 1,2 1 0-16,1 0 6 0,9 6-2 16,6 1-5-16,6 6 1 15,0 2 0-15,7 4-16 16,10 5 16-16,2 4-12 15,5 5 5-15,-1 2 7 16,1 0-5-16,-1 12-3 16,-2 10 8-16,-4 3 0 15,-6 5 0-15,-6 2-4 16,-5 0 4-16,0-1 9 16,-13-4 7-16,-2-1-16 15,0-6 0-15,3-4 25 16,4-4-25-16,4-4-1 15,4-2-43-15,0-5-53 0,12-1-102 16,12-7-248-16</inkml:trace>
  <inkml:trace contextRef="#ctx0" brushRef="#br0" timeOffset="702785.7555">26556 8727 730 0,'0'0'81'0,"0"0"-46"15,0 0-11-15,0 0 28 16,0 0-37-16,0 0-11 16,67 3 2-16,-18-9-6 15,2-3-68-15,-1-5-100 16,-8-4-237-16</inkml:trace>
  <inkml:trace contextRef="#ctx0" brushRef="#br0" timeOffset="703250.913">27416 8327 597 0,'0'0'139'16,"0"0"-70"-16,0 0 1 15,0 0-6-15,0 0-33 16,0 0 6-16,-58-9-30 16,43 26 10-16,-4 6-2 15,2 9-14-15,1 3 31 16,7 5-32-16,7-1 0 15,2 2 12-15,0-4-7 16,16-4-4-16,9-2-1 0,3-8 1 16,7-2-2-1,5-6 0-15,8-7-28 16,5-6-43-16,5-2-90 0,-5-16-319 16</inkml:trace>
  <inkml:trace contextRef="#ctx0" brushRef="#br0" timeOffset="705444.8765">27880 8365 462 0,'0'0'173'0,"0"0"-127"16,0 0 36-16,0 0-29 15,0 0 27-15,0 0-37 0,0-7-11 16,0 7 7-1,0 0-39-15,0 0 5 0,3 3-19 16,-1 14 28-16,1 7-1 16,-2 4 14-16,4 1-17 15,-2-1 16-15,0-1-24 16,1-3 4-16,-1-2 1 16,-1-5-6-16,2-2-1 15,-1-4 0-15,-2-8-4 16,1 0-3-16,1-3-52 15,6 0-30-15,7-10 7 16,1-13-160-16</inkml:trace>
  <inkml:trace contextRef="#ctx0" brushRef="#br0" timeOffset="706655.9149">27640 8395 646 0,'0'0'49'0,"0"0"-25"15,0 0-4-15,0 0 36 16,0 0 29-16,0 0-28 15,-3 0-32-15,3 0 14 16,0 0-37-16,0 0 5 16,0 0 3-16,0 0-1 15,9 0-1-15,5 0-7 16,2 0 1-16,2 0 26 16,1 0-22-16,5 0 1 15,3 0-3-15,3 0 5 16,-1 0-5-16,0 0-4 0,-7 0 0 15,-1 0 5 1,-9 0-5-16,-2 2-3 0,-5 7-4 16,-4 0 0-16,-1 6 6 15,0 3-5-15,0 4 6 16,-6 2 14-16,-4-1-9 16,0 0 4-16,-1 5-5 15,-1-2 11-15,2 2-8 16,1-1-5-16,0 0 1 15,3-5-1-15,2-1 7 16,2-2-9-16,2-6 0 16,0-3 3-16,0-3-3 15,0-5 0-15,0-2 0 0,0 0 2 16,0 0-2 0,0 0 0-16,6 0-37 0,10-17-30 15,4-9-105-15,1-5-214 16</inkml:trace>
  <inkml:trace contextRef="#ctx0" brushRef="#br0" timeOffset="707083.0192">28215 8215 473 0,'0'0'180'16,"0"0"-118"-16,0 0-60 15,0 0 8-15,0 0 55 16,0 0-3-16,63 11-6 16,-40 3-40-16,1 3-9 15,-2 8 31-15,-2 1-27 16,-4 7 20-16,-7 4-9 0,-4 5 7 16,-5 0 2-16,0 4-30 15,-16-3 6-15,-7-5 18 16,-4-3-18-16,-4-3-7 15,-5-6 3-15,-3-3-3 16,-4-4-22-16,2-2-109 16,4-9-106-16</inkml:trace>
  <inkml:trace contextRef="#ctx0" brushRef="#br0" timeOffset="707993.5464">26429 9614 716 0,'0'0'139'16,"0"0"-77"-16,0 0-40 15,0 0 10-15,0 0-13 16,0 0-2-16,-57 40-6 15,47-14-7-15,5 5 0 16,5 1 11-16,0-3-11 16,0-1-2-16,15-6-2 15,0-6 3-15,6-7-1 0,0-4-2 16,-2-5 0-16,4 0 15 16,-4-17-15-16,-4-3-2 15,-6-9-6-15,-6 0 8 16,-3-2 1-16,0-4-1 15,-15 1-3-15,0 1-8 16,0 2 22-16,5 3-14 16,4 2 3-16,6 2 0 15,0 7-1-15,1 3-6 16,14 4 2-16,4 8-3 16,0 2 1-16,1 0 1 15,-2 10 0-15,-1 11 6 16,-4 2-18-16,-6 4 18 0,-5 3 0 15,-2-1-5 1,0 0 10-16,-8-5-7 0,-2-4 4 16,4-6 6-16,5-2-8 15,1-4-52-15,3-6-102 16,22-2-34-16</inkml:trace>
  <inkml:trace contextRef="#ctx0" brushRef="#br0" timeOffset="708238.4365">26832 9745 767 0,'0'0'86'0,"0"0"-69"15,0 0 49-15,0 0-8 16,0 0-21-16,0 0-4 15,19 1-32-15,7-1 1 16,5 0-2-16,0 0-5 16,-4 0 2-16,-5 0-35 15,-6-3-31-15,-2-4-18 16,-5-1-130-16</inkml:trace>
  <inkml:trace contextRef="#ctx0" brushRef="#br0" timeOffset="708695.5814">27277 9506 627 0,'0'0'80'16,"0"0"-42"-16,0 0-10 15,0 0 4-15,0 0 14 16,0 0-41-16,-5 0-5 15,5 0-50-15,0 0-68 16,0 0-63-16,4 0-83 0</inkml:trace>
  <inkml:trace contextRef="#ctx0" brushRef="#br0" timeOffset="709114.9651">27276 9489 468 0,'0'0'253'15,"0"0"-220"-15,0 0 8 16,0 0 17-16,0 0 1 15,0 0 2-15,-12-10-49 16,20 10-7-16,17 0-4 16,8-1 11-16,8 1 10 15,0 0-22-15,-4 0 5 16,-5 0-5-16,-7 8 0 16,-6 0-1-16,-5 4-3 15,-8 0 0-15,-5 5 0 16,-1 5 2-16,0 4 2 15,-13 1 29-15,-8-1-18 0,3-1 13 16,-1-1-17-16,3-8 1 16,6-2-8-16,7-5-15 15,3-4-70-15,0-5-70 16,15-3-124-16</inkml:trace>
  <inkml:trace contextRef="#ctx0" brushRef="#br0" timeOffset="709358.1297">27980 9533 778 0,'0'0'69'0,"0"0"-66"15,0 0 10-15,0 0-13 16,0 0 6-16,0 0-10 16,103-18 4-16,-79 18-78 15,-10 0-50-15,-7 11-229 16</inkml:trace>
  <inkml:trace contextRef="#ctx0" brushRef="#br0" timeOffset="709514.508">27985 9729 436 0,'0'0'154'0,"0"0"-141"0,0 0 26 16,0 0 46-16,0 0 41 15,0 0-86-15,62 0-18 16,-27-15-22-16,2-2-55 16,0-6-105-16,-3 0-515 15</inkml:trace>
  <inkml:trace contextRef="#ctx0" brushRef="#br0" timeOffset="709895.357">28505 9351 250 0,'0'0'522'15,"0"0"-463"-15,0 0-40 16,0 0 36-16,0 0 31 16,0 0-51-16,0-7-31 15,0 16 24-15,2 6-4 0,5 3 19 16,0 4-16-16,-1 1 3 15,1 2-4-15,-3-2-10 16,1 1-7-16,-2-5 12 16,0-1-14-16,-3-2-5 15,2-4-2-15,1-2 4 16,0-4-9-16,2 0-20 16,1-3-63-16,3-3-59 15,3 0-136-15</inkml:trace>
  <inkml:trace contextRef="#ctx0" brushRef="#br0" timeOffset="710818.0309">28353 10363 465 0,'0'0'163'16,"0"0"-75"-16,0 0-33 15,0 0 18-15,0 0-17 16,0 0-29-16,-39-6-4 16,12 6-6-16,1 3 18 15,-1 4 8-15,8 3-27 16,5-1-10-16,6-1-6 15,5 1-8-15,3 2 3 16,0-2-6-16,8 3 11 0,13 0 4 16,4-4 2-1,5 1-6-15,-3 3 4 0,-5-2-4 16,-4-1-2-16,-7 1-18 16,-7-3-8-16,-4 0 26 15,0-1-28-15,0 1-2 16,-6-3 26-16,-9 2-21 15,0-5-40-15,1-1-80 16,0 0-301-16</inkml:trace>
  <inkml:trace contextRef="#ctx0" brushRef="#br0" timeOffset="711350.0568">29041 9251 726 0,'0'0'66'0,"0"0"-66"0,0 0 0 15,0 0 24-15,0 0-11 16,0 0 0-16,64 0-13 16,-33-2-28-16,-1 2-87 15,-8 0-169-15</inkml:trace>
  <inkml:trace contextRef="#ctx0" brushRef="#br0" timeOffset="711537.1994">29008 9515 199 0,'0'0'449'15,"0"0"-448"-15,0 0 5 0,0 0 49 16,0 0-2-16,0 0-24 16,103 11-25-16,-67-11-4 15,0-3-36-15,-4-2-61 16,-3-4-300-16</inkml:trace>
  <inkml:trace contextRef="#ctx0" brushRef="#br0" timeOffset="713061.2392">29652 9022 257 0,'0'0'416'15,"0"0"-389"-15,0 0 23 0,0 0 16 16,0 0-16-1,0 0-50-15,-49-18 8 0,31 33 27 16,-4 2-28-16,4 0-2 16,4 0 25-16,8 0-30 15,5-3-5-15,1 2-3 16,0-2 8-16,7 0-5 16,14 1 3-16,-1 4 2 15,4 3 21-15,-4 1-11 16,-8 2-10-16,-2-5 1 15,-9 1-1-15,-1 0 7 16,0-2-7-16,-17 0 0 16,-2-4 0-16,2-6 9 15,4-2-8-15,9-5-1 0,4-2-10 16,0 0-17-16,7-13-22 16,14-7-25-16,6-5 57 15,0 8-19-15,-4 3 30 16,-3 3 0-16,-4 7 6 15,-4 2 5-15,-1 1-5 16,-4 1 0-16,1 0 11 16,-2-2 6-16,5-3-4 15,3-2-4-15,2-3 0 16,-1-3 11-16,2-2-14 16,-4-4 2-16,-2 0 25 15,-1-1-26-15,-2 0 10 16,-1 3-14-16,1-1 4 15,-3 4-3-15,0 3-3 16,-2 6-1-16,-2 3 15 0,1 2-12 16,-2 0-4-16,0 0 1 15,0 0-1-15,0 0-2 16,0 0-10-16,0 0-6 16,0 4 16-16,-3 6 6 15,-5 4 10-15,0-1-12 16,2 8 3-16,1 4 0 15,4 3-4-15,-1 4 0 16,2 0 8-16,0-1-2 16,0-8-7-16,0-1 1 0,0-8-6 15,9-5 1 1,3-4 5-16,4-5 0 0,5 0 18 16,6 0-15-16,0-8 14 15,-2-4-13-15,1-2-4 16,-6 1 9-16,-2-1-9 15,-7 4 0-15,-5 2 4 16,-3 5 2-16,-3 2-7 16,0 1 1-16,0 0-19 15,0 0 4-15,-2 0-12 16,-5 0 27-16,-4 7-10 16,0 2 10-16,1 4-1 15,3 2 1-15,1-1-6 0,3 0 4 16,3-1-5-16,0-4 6 15,0 0-8-15,0-5 9 16,12-3-5-16,3-1 5 16,6 0 2-16,4-13 8 15,2-4-10-15,-4-3 0 16,-4 0 0-16,-6-3 1 16,1-2 8-16,-7-5-7 15,1 0-1-15,-1-2 13 16,-3 1-13-16,1 3 4 15,-2 4 9-15,-2 10-5 16,1 7 4-16,-2 7 1 16,0 0-8-16,0 0-6 15,0 6-16-15,0 15 1 0,0 8 15 16,0 5 4-16,0 5 0 16,0-2-3-16,-3-1 7 15,3-5-2-15,0-7-6 16,0-6-20-16,0-9-42 15,0-9-104-15,0 0-230 16</inkml:trace>
  <inkml:trace contextRef="#ctx0" brushRef="#br0" timeOffset="713219.1641">30064 9099 653 0,'0'0'73'0,"0"0"-73"16,0 0-38-16,0 0 38 0,0 0-7 16,0 0-82-16,55 61-222 15</inkml:trace>
  <inkml:trace contextRef="#ctx0" brushRef="#br0" timeOffset="714066.044">29718 9990 724 0,'0'0'43'16,"0"0"-27"-16,0 0-8 15,0 0-1-15,0 0-7 16,0 0-3-16,-77-9-3 15,77 9-106-15,0 0-176 16,11 0-67-16</inkml:trace>
  <inkml:trace contextRef="#ctx0" brushRef="#br0" timeOffset="714463.0793">29718 9990 257 0,'11'-25'323'16,"-11"20"-218"-16,-5 1-5 16,-6 4-40-16,-3 0-48 15,-5 0 27-15,-3 11-37 16,-3 5 25-16,0 1-17 16,8 0-3-16,7 0-7 15,10-3-18-15,0 0 7 0,15 0 11 16,8 0 0-1,3-1-1-15,-1-1 1 0,-4 3 0 16,-3 1 0-16,-11 0-7 16,-4 3 7-16,-3 1 2 15,-1-2 1-15,-18 2-1 16,-4-2-3-16,-1-3 2 16,-1-2 22-16,1-1-17 15,6-7 2-15,3-2 11 16,9-1-19-16,5-2-6 15,1 0 5-15,0 0-3 16,0 4-2-16,6 1-66 0,13-5-32 16,9-5-572-1</inkml:trace>
  <inkml:trace contextRef="#ctx0" brushRef="#br0" timeOffset="721471.0505">29715 10331 631 0,'0'0'55'16,"0"0"-23"-16,0 0-5 15,0 0 40-15,0 0-17 16,0 0-11-16,0 0 0 16,85-44-22-16,-64 28 7 15,0-2-22-15,-2 1 13 16,-4-1 11-16,-2-2-24 15,-4 3 3-15,-4 0 17 16,-4 4-19-16,-1 6-3 16,0 5 0-16,0 2 4 15,0 0-14-15,0 0 2 0,0 0-10 16,0 0 6-16,-9 10 12 16,-2 9 4-16,0 0-4 15,7 1 4-15,4-4-12 16,0-3-1-16,0-4 3 15,9-3 5-15,10-4-3 16,6-2 4-16,5 0 0 16,-2-8-5-16,-4-5-2 15,-3-1 1-15,-6 0 5 16,-3 3 1-16,-1 1 1 16,-3 3 5-16,-3 4-4 15,-1-2-2-15,-1 2 21 0,0 0-21 16,2 0 0-1,4 2-6-15,0 0 15 0,4 0-11 16,5 1 2-16,-1 0-2 16,-3 0-16-16,-3 9 15 15,-5 2 3-15,-2 3-2 16,-4 3-15-16,0 4 14 16,-13 2 1-16,-5 3 2 15,2-4 18-15,3-2-10 16,6-4-8-16,7-6-2 15,0-3 0-15,10-1-19 16,17-6-2-16,9 0 0 16,8-13-34-16,2-5-104 15,-6 2-145-15</inkml:trace>
  <inkml:trace contextRef="#ctx0" brushRef="#br0" timeOffset="721583.7724">30389 10297 85 0,'0'0'166'0,"0"0"-46"0,0 0-11 16,0 0 14-16,0 0-73 15,0 0-15-15,-9 51-27 16,3-36-8-16,-9 0-36 16,-13 0-338-16</inkml:trace>
  <inkml:trace contextRef="#ctx0" brushRef="#br0" timeOffset="765296.8849">13664 5917 555 0,'0'0'86'0,"0"0"-85"0,0 0 38 16,0 0 21-16,0 0-16 15,0 0 8-15,15-37-38 16,-11 37 0-16,4 0 9 16,-1 3-19-16,7 14-4 15,-1 10 33-15,0 2-16 16,-1 2 4-16,-4-1-21 15,1-5 0-15,-5-4 19 16,1-5-5-16,-2-5-14 16,0-6 8-16,1-4-6 15,2-1 17-15,6-1-14 16,9-22-3-16,8-8 26 0,7-9-28 16,2 2-6-16,-4 7-2 15,-5 11-65-15,-10 13-12 16,-10 7-141-16,-9 6-414 15</inkml:trace>
  <inkml:trace contextRef="#ctx0" brushRef="#br0" timeOffset="767319.0761">22490 7103 104 0,'0'0'485'15,"0"0"-409"-15,0 0-48 16,0 0 11-16,0-82 40 15,0 72-15-15,0 1 7 16,0 3-25-16,0 4-4 16,0 0-3-16,0 2-27 0,0 0-11 15,0 0 11-15,0 0-12 16,0 0 0-16,0 14-9 16,0 8 9-16,0 7 5 15,0 3-5-15,0 2 0 16,0 2 9-16,0-5-1 15,0-1-8-15,0-4 0 16,0-5 3-16,0-6 2 16,0-3-5-16,0-4 0 15,1-6 0-15,1-1 2 16,1-1 4-16,6 0 2 16,7-1-7-16,9-14 21 15,7-4-22-15,0-1-8 0,0 0 0 16,-2 5-50-1,-5 0-17-15,-2 7-51 0,-6 1-54 16,-5 3-249-16</inkml:trace>
  <inkml:trace contextRef="#ctx0" brushRef="#br0" timeOffset="770614.0563">3982 13832 134 0,'0'0'118'15,"0"0"-33"-15,0 0-48 16,0 0 68-16,0 0-48 16,0 0-14-16,0 0 17 15,-28-58-11-15,25 46-7 16,-2 0-15-16,2 6 4 16,0 2 40-16,3-1-52 15,0 5 13-15,0 0-10 16,0 0-21-16,0 0 12 15,0 0-13-15,0 0 0 16,0 0-7-16,0 19-7 0,11 6 14 16,5 4 25-1,-1 2-24-15,-2-2 11 0,-5-2-12 16,1-3 0-16,-1-2 10 16,-1-5-3-16,-3-5-7 15,-1-4 14-15,-1-4-12 16,-1-2 11-16,-1-2-13 15,0 0 0-15,0 0-1 16,0 0 9-16,0 0-16 16,0 0 1-16,0-7-51 15,0-10-14-15,-3-4-124 16,-6-4-132-16</inkml:trace>
  <inkml:trace contextRef="#ctx0" brushRef="#br0" timeOffset="770719.2032">3982 13832 521 0</inkml:trace>
  <inkml:trace contextRef="#ctx0" brushRef="#br0" timeOffset="771046.9934">3982 13832 521 0,'-1'-44'41'0,"1"28"50"0,7 1-81 16,2-2-6-16,0 4 17 15,2 2-15-15,-1 6 36 16,-1 3-22-16,0 2-15 15,1 0 29-15,1 0-32 16,1 7 12-16,1 7 4 16,-4 4-18-16,2 3 23 0,-4 3-16 15,-4 0-4-15,-3-2 25 16,1-2-25-16,1-4 1 16,-1-6-3-16,4-1 13 15,1-3-20-15,0-2 6 16,9 0 0-16,0 0 5 15,7-2-5-15,2 3 0 16,-2 2-1-16,2 3 10 16,-3 1-6-16,-3 3-3 15,-5 2 4-15,-5 2-18 16,-4 2 26-16,-4 1-16 16,0 2 4-16,-7 1 0 15,-2 2-1-15,0 2-21 16,6 0-64-16,3-8-52 0,0-10-354 15</inkml:trace>
  <inkml:trace contextRef="#ctx0" brushRef="#br0" timeOffset="775088.0186">20730 14698 149 0,'0'0'100'16,"0"0"-51"-16,0 0-9 15,0 0 14-15,0 0 34 16,0 0-10-16,0 0-18 15,0 0-25-15,0 0-13 16,0 0 4-16,0 0-6 16,0 0 4-16,0 0-24 15,0 0 5-15,0 0 1 16,0 0-6-16,0 0-3 16,0 6 2-16,0 3 2 15,-4 1 13-15,3-1-14 16,1-4 0-16,0-1-2 0,0-1 2 15,0-1 0-15,0-2-2 16,0 0 7-16,0 0-5 16,0 0 0-16,0 0 0 15,1 0 11-15,7 0-11 16,-2-3 0-16,-1-1 5 16,-1 4-3-16,-4-2 7 15,0 2-7-15,0 0 1 16,0 0 31-16,0 0-15 15,0 0-9-15,0 0-8 16,0 0-2-16,0 0-39 16,0 0-85-16,0 2-290 0</inkml:trace>
  <inkml:trace contextRef="#ctx0" brushRef="#br0" timeOffset="779955.1981">25856 11279 371 0,'0'0'154'16,"0"0"-76"-16,0 0-12 15,0 0-19-15,0 0 17 16,0 0-16-16,0 0-5 16,-18 0 23-16,18 0-54 15,0 0-8-15,14 0-4 0,7 0 6 16,6 0-11-16,-1 0 5 15,-2 0 0-15,-3 0-3 16,-5 7 3-16,1 4-2 16,-5 5 1-16,-5 1 2 15,-4 7 2-15,-3 5 9 16,0 5-3-16,-15 3 33 16,-4-4-41-16,1-3 8 15,2-7 12-15,5-5-21 16,2-8 0-16,8-5-1 15,1-3-15-15,0-2-32 16,7 0-76-16,17-11-3 16,9-13-121-16</inkml:trace>
  <inkml:trace contextRef="#ctx0" brushRef="#br0" timeOffset="780367.6367">26232 11330 697 0,'0'0'79'16,"0"0"-42"-16,0 0 9 15,0 0-39-15,0 0-3 16,0 0 8-16,76-20-11 16,-46 20-1-16,-6 4 6 0,-2 9-2 15,-7 4-1 1,-9 6-1-16,-6 0-2 15,0 4 38-15,-22 1-25 16,-8 0 18-16,-1-4-8 0,4-7 11 16,7-5-15-16,8-8-6 15,9-3-7-15,3-1-7 16,0 0 1-16,0 3 0 16,10 3 0-16,7 5 2 15,2 2 0-15,-3 3-2 16,-6 5 0-16,-7 1 0 15,-3-1 0-15,0 2 0 16,-18-5 0-16,-3-1 5 16,3-3 1-16,2-4-6 0,5-4-7 15,10-6-35 1,1 0-119-16,9-14-126 0</inkml:trace>
  <inkml:trace contextRef="#ctx0" brushRef="#br0" timeOffset="780909.3572">26723 11643 615 0,'0'0'85'0,"0"0"-63"16,0 0-14-1,0 0 47-15,0 0 21 0,0 0-11 16,0 0-20-16,9-4 6 16,4-10-13-16,6-6 11 15,7-9-38-15,1-7-1 16,3-3-4-16,-2-4-5 16,-1-1 16-16,-2 8-17 15,-7 9 0-15,-4 11-1 16,-10 11 6-16,-4 5-10 15,0 0-3-15,0 0-8 16,2 14-2-16,-1 6 12 0,2 4 6 16,4-4 13-16,1-1-13 15,2-4 0-15,8-4 3 16,4-8-3-16,7-3 0 16,5 0-3-16,-1-9 3 15,-5-7-9-15,-8 2 9 16,-8 5 0-16,-8 6 4 15,-2 3-2-15,-2 0 3 16,0 0-5-16,-2 3 2 16,-16 16-2-16,2 4 1 15,-2 2 21-15,6 0-19 16,6-2-2-16,2 1 2 16,4-6-3-16,0-1-36 15,25-6-29-15,12-8-76 16,11-3-97-16</inkml:trace>
  <inkml:trace contextRef="#ctx0" brushRef="#br0" timeOffset="781609.1973">27375 11601 672 0,'0'0'114'0,"0"0"-61"15,0 0-19-15,0 0 4 16,0 0-13-16,-81 7-18 15,81-2 3-15,0 0-10 16,13 0 1-16,7-2 12 16,7-3-12-16,1 0-1 0,-3-5 0 15,-2-10 5 1,-11 1-5-16,-6-3 1 0,-6 2 6 16,0 1-10-16,-12 1 3 15,-9 3-4-15,0 4-7 16,3 3 11-16,3 3 0 15,9 0 0-15,5 0-9 16,1 0 6-16,0 6-8 16,13 4 11-16,11-1 1 15,11-2-1-15,11-7 0 16,1 0-4-16,-2 0-14 16,-6-6 16-16,-8-3-15 15,-10 1 15-15,-9 4 3 16,-8 2-1-16,-4 2 19 0,0 0 8 15,-8 0-6-15,-12 0-4 16,-4 0-11-16,2 9-12 16,4 5 5-16,3 1 1 15,6 2 1-15,3 0-1 16,3 2 0-16,3-2 8 16,0-5-4-16,4-1-4 15,10-4 10-15,4-3-5 16,0-4 11-16,6 0-14 15,-1-13-2-15,1-10 18 16,-4-4-10-16,-4-4-8 16,-4-3 5-16,-4-3 0 15,-1-1 28-15,-4 0-28 0,-2 5 8 16,1 7 24-16,1 9-31 16,-1 10 12-16,-1 2-7 15,-1 5-2-15,0 0-9 16,0 0-2-16,0 17-8 15,0 9-6-15,0 9 22 16,0 4-6-16,0-3 0 16,3 1-34-16,13-6-32 15,1-9-131-15,2-9-321 16</inkml:trace>
  <inkml:trace contextRef="#ctx0" brushRef="#br0" timeOffset="782445.5573">28411 11483 662 0,'0'0'54'0,"0"0"9"16,0 0 19-16,0 0-18 16,0 0-26-16,0 0 8 15,-17-18-41-15,3 31-10 16,-2 9 5-16,5 1 0 16,2 2 0-16,4-1 0 15,5-3 0-15,0-2 15 16,2-6-8-16,13-6-8 15,7-7 1-15,5 0 0 16,0-4-5-16,-4-14 5 16,-1-3 0-16,-7-4-13 15,-8-2-6-15,-5-1 10 0,-2-1-13 16,0-1 22-16,-16 2-3 16,0-1 3-16,0 3 0 15,3 0-5-15,3 3 10 16,2-2-5-16,6 1 3 15,2 4-2-15,0 1 2 16,15 6-3-16,5 3 0 16,0 5-13-16,4 5 22 15,-3 0-18-15,-3 9 9 16,-3 10-14-16,-5 6 13 16,-5 3-2-16,-5 0 6 15,0 3 8-15,-3-1-10 16,-8-1-1-16,0-3 0 15,6-3-20-15,5-8-66 16,0-9-133-16,13-6-378 0</inkml:trace>
  <inkml:trace contextRef="#ctx0" brushRef="#br0" timeOffset="782694.3777">28854 11239 14 0,'0'0'780'0,"0"0"-692"0,0 0-88 15,0 0 0 1,0 0 1-16,0 0 34 0,50 68-22 16,-41-34 19-16,-2 5-31 15,-7 6 24-15,0-1-25 16,-5 1-3-16,-17-4-3 15,-12 2-78-15,-12-6-65 16,-11-7-200-16</inkml:trace>
  <inkml:trace contextRef="#ctx0" brushRef="#br0" timeOffset="783366.9513">25546 11084 558 0,'0'0'97'15,"0"0"-67"-15,0 0 2 16,0 0-28-16,-82 43 4 16,52-8 35-16,2 4-10 15,1 6 19-15,8 1-45 16,5 4 8-16,8 4 23 15,6 3-38-15,0 0 23 16,12 0-21-16,13-2 3 16,7-5-2-16,5-4-3 0,8-3-15 15,3-7 6-15,7-7-101 16,-3-11-81-16</inkml:trace>
  <inkml:trace contextRef="#ctx0" brushRef="#br0" timeOffset="784230.4911">23743 11260 594 0,'0'0'66'15,"0"0"-38"-15,0 0-23 16,-82 70 18-16,77-50 1 0,5-1-18 15,0 2 45-15,15 0-39 16,12-2 6-16,6-6 20 16,2-5-15-16,4-5-11 15,-1-3-12-15,-7 0 7 16,-6-12-6-16,-10-8-1 16,-10-2 0-16,-5-2 20 15,-5-1-20-15,-19-2-10 16,-6-1-1-16,1 0 7 15,-1-2-2-15,8 1 7 16,8 2-1-16,9 4 0 16,5 4 0-16,3 5-4 0,21 6-4 15,9 2 8-15,1 6-12 16,5 0 8-16,-1 7 2 16,-5 14-4-16,-7 3 6 15,-5 6-3-15,-10 2 3 16,-8-3 5-16,-3 2 17 15,0-6-22-15,-12-1 5 16,1-8 6-16,6-3-10 16,5-1-2-16,3-7-64 15,22-5-130-15,12 0-319 16</inkml:trace>
  <inkml:trace contextRef="#ctx0" brushRef="#br0" timeOffset="784434.4894">24370 11433 634 0,'0'0'237'0,"0"0"-222"16,0 0 4-16,0 0 3 16,0 0-12-16,0 0 14 15,80 0-2-15,-31 0-22 16,0 0 0-16,0 0-15 15,-4 0-103-15,-8-3-225 16</inkml:trace>
  <inkml:trace contextRef="#ctx0" brushRef="#br0" timeOffset="787108.3621">23863 12408 596 0,'0'0'67'0,"0"0"-61"16,0 0-4-16,0 0 0 16,0 0 24-16,0 0-23 0,0 0 21 15,-9 64 21-15,48-64-18 16,7-2 0-16,-4-15-24 16,-4-5 4-16,-13-1 14 15,-9-5-20-15,-10-4 8 16,-6 3 6-16,-1-1 10 15,-20 3-2-15,-3 3-7 16,1 0-14-16,3 1 17 16,5 3-18-16,10 4 10 15,5 2-11-15,0 2-3 16,23 1-4-16,5 3 1 16,6 3 0-16,2 5 6 0,-1 0 0 15,-5 16-4 1,-7 6-9-16,-5 7 13 0,-7 3-4 15,-7 4 4-15,-4 3-5 16,0-1 0-16,-3-1 2 16,-1-3-7-16,4-6-57 15,0-10-66-15,22-9-140 16</inkml:trace>
  <inkml:trace contextRef="#ctx0" brushRef="#br0" timeOffset="787311.5523">24560 12481 28 0,'0'0'676'16,"0"0"-643"-16,0 0-30 16,0 0 7-16,0 0-11 15,0 0 2-15,57 3 2 16,-20-3-3-16,8 0-6 15,-4 0-68-15,-5-4-173 16</inkml:trace>
  <inkml:trace contextRef="#ctx0" brushRef="#br0" timeOffset="787986.3705">25624 12336 572 0,'0'0'77'0,"0"0"-54"16,-82 30 7-16,56-16 43 15,4 3-22-15,5 2-18 16,8 6-21-16,5 2-10 15,4 6 5-15,0 4-7 16,15 1 8-16,12-4-8 0,9-4 0 16,8-4-27-16,8-10-40 15,1-8-70-15,-1-8-341 16</inkml:trace>
  <inkml:trace contextRef="#ctx0" brushRef="#br0" timeOffset="791742.345">26192 12397 465 0,'0'0'64'15,"0"0"-27"-15,0 0-21 16,0 0 40-16,0 0-13 16,0 0-13-16,-5-41 20 15,5 38-25-15,0 1 18 16,0 1-21-16,0-1-7 16,0 2 16-16,0 0-23 0,0 0-8 15,0 0 19-15,0 0-19 16,0 0-4-16,0 0 0 15,0 7 4-15,0 7 9 16,0 0 4-16,0 5-11 16,0 0 35-16,0 1-37 15,0 1 1-15,0 2 15 16,0 0-8-16,0 1 0 16,0-3-8-16,0-4 8 15,0-3 0-15,0-5-5 16,0-4-3-16,0-2 6 15,0-3 0-15,0 0-5 0,0 0 10 16,0 0-9 0,0 0 8-16,0-8-10 0,5-9-46 15,1-3-71-15,-2-1-58 16,-4 1-190-16</inkml:trace>
  <inkml:trace contextRef="#ctx0" brushRef="#br0" timeOffset="792611.9951">26538 12319 620 0,'0'0'99'16,"0"0"-95"-16,0 0 7 0,0 0 4 16,0 0 22-16,0 0-28 15,12-2-3-15,0 15 33 16,4 5-17-16,1 5 4 16,-3 6 1-16,-3 2-16 15,-5 6 21-15,-3 6-21 16,-3 3-2-16,0 2 25 15,-2-2-30-15,-10-4-4 16,-2-6 0-16,-3-6-3 16,-2-5 2-16,-2-6-84 15,-3-4-32-15,-2-11-48 16,-2-4-443-16</inkml:trace>
  <inkml:trace contextRef="#ctx0" brushRef="#br0" timeOffset="794480.4474">24897 13225 749 0,'0'0'105'16,"0"0"-88"-16,0 0 22 15,0 0 2-15,0 0-14 16,0 0 4-16,-13-2-11 16,14 1-12-16,16 1 5 15,10 0-13-15,10-1 0 16,6 1 2-16,-3 0 1 15,-2 0-3-15,-7 0 0 16,-7 0 0-16,-5 0-3 16,-4 5 3-16,-5 5-4 0,-2 1-1 15,-7 3 1-15,-1 5 0 16,0 1 2-16,-3 1 2 16,-11 1 15-16,-3 1-2 15,-1-2 4-15,3-3-6 16,1-1-2-16,3-3-3 15,5-3-6-15,3-5 2 16,3 0-8-16,0-3 6 16,0 5-47-16,3-1-25 15,15-5-61-15,4-2-94 16</inkml:trace>
  <inkml:trace contextRef="#ctx0" brushRef="#br0" timeOffset="795169.5754">25777 13436 12 0,'0'0'655'0,"0"0"-638"15,0 0-16-15,0 0-1 16,0 0 47-16,0 0-10 16,8 4-2-16,14-1 27 15,5-3-13-15,4 0-17 0,2 0-12 16,-5 0-14-16,1-3 16 15,-7-7-19-15,-4-1 2 16,-5-3 0-16,-5 0 0 16,-5 0-3-16,-3-1-2 15,0 0-18-15,-12 1-8 16,-4 2-9-16,-1 2 21 16,4 3 14-16,7 3 0 15,4 1-2-15,2 1-7 16,0 1 6-16,14 1 2 15,5 0-13-15,2 0 10 16,1 3-2-16,2 12 5 0,-5 3-2 16,-3 1 6-16,-8 1-2 15,-6-2 22-15,-2 0-20 16,0-1 15-16,-10-1-9 16,-6-1 11-16,0-2-20 15,3-3-3-15,7-3-61 16,6-6-79-16,0-1-291 15</inkml:trace>
  <inkml:trace contextRef="#ctx0" brushRef="#br0" timeOffset="795897.343">26657 13185 690 0,'0'0'43'0,"0"0"-28"0,0 0 15 15,-88 20-30-15,81-13 20 16,7 4-20-16,0 2-2 16,7 2 2-16,20 7 13 15,4-1 22-15,4 2-31 16,-2 1 0-16,-10-1-4 15,-6-1 0-15,-11-3-1 16,-6-2 1-16,0-1-3 16,-2-2 3-16,-16-4 8 15,-3 1-2-15,2-5-6 16,3-2 18-16,8-3-12 16,7-1-3-16,1 0-3 0,0 0-11 15,9-3 2-15,10-6-12 16,6-1 12-16,-1 1 9 15,3 3 0-15,-4-2-2 16,-1 2 2-16,-3 1-1 16,-5-1 8-16,-1 2-7 15,-3 0 3-15,0-1 6 16,-3 1 7-16,5-1-5 16,-2-1-10-16,2-1 19 15,2-3-17-15,-5 0 8 16,2-2 3-16,2 0-6 15,-3 1 13-15,3 3-21 16,-2-2 6-16,-1 4 2 0,-1 0-8 16,-3 1 0-16,0 2 1 15,-3 2-1-15,0 1 3 16,1 0-3-16,2 0-31 16,2 0 8-16,1 0-82 15,0 0-110-15</inkml:trace>
  <inkml:trace contextRef="#ctx0" brushRef="#br0" timeOffset="796558.4379">26942 13363 206 0,'0'0'8'0,"0"0"-8"0,0 0-3 15,0 0-208 1</inkml:trace>
  <inkml:trace contextRef="#ctx0" brushRef="#br0" timeOffset="797719.3035">26942 13363 520 0,'23'-33'111'0,"-23"33"-105"16,0 0-1-16,0 0 22 16,0 0-24-16,10 0 9 15,6-2 6-15,4-7-16 16,-1-1 15-16,0-4-2 16,1-4 2-16,-1-5 35 0,2-4-33 15,-2-4 4-15,-3-3 26 16,-3-2-20-16,-6 0-2 15,-1 3-16-15,-3 2 10 16,-1 5-3-16,-1 6-13 16,1 9-5-16,-2 6 26 15,0 4-26-15,0 1-1 16,0 0-21-16,0 1 8 16,-2 10 14-16,-4 3 0 15,0 1 1-15,0 1 4 16,-1 3-3-16,3-1-2 15,-1-2 0-15,2 4 4 0,1 2-7 16,-1 3 3 0,3 2 0-16,0 2 9 0,0 2-9 15,0-4-10-15,0-6 8 16,6-3 2-16,4-9 4 16,-3-2-4-16,0-2 0 15,1-5 3-15,1 0 6 16,4 0-7-16,1 0 5 15,0 0 3-15,-2-6 8 16,0-2-18-16,-3 2 3 16,0-1 22-16,3 0-18 15,-1 0 1-15,-2 0-4 16,2-1 1-16,-2 1 1 0,0 0-6 16,-1 2 0-1,-4 2 1-15,-2 1 3 0,-2 2-8 16,0 0-1-16,0 0-4 15,0 0 2-15,0 6-25 16,-7 8 32-16,0 0 11 16,1 1-8-16,3-4 5 15,2-1-8-15,1-2-11 16,0-3 9-16,0 2 3 16,7-6-1-16,10 0 18 15,2-1-17-15,5 0-1 16,0-5-1-16,0-7 1 15,-2-3 9-15,-1-1-9 16,-2-4 0-16,-1-2 0 0,0-6 0 16,-4 1-1-16,0-4-3 15,-4 2 8-15,-3 1-12 16,-1 7 14-16,-3 6-6 16,-2 4 2-16,1 6 5 15,-1 4-10-15,-1 1 3 16,0 0-2-16,0 0 0 15,0 0-15-15,0 10-5 16,0 10 16-16,0 5 9 16,0 5-3-16,0 0 2 15,-1 0-1-15,-4-2-1 16,1-4 0-16,1-6 0 16,2-5 4-16,1-6-2 0,0-5-4 15,0-2-2-15,0 0 4 16,0 0 21-16,3-19-12 15,11-5-9-15,5-5-7 16,0-5-4-16,1 0 0 16,0-2-16-16,1 5-2 15,0 4 18-15,-3 10-8 16,-4 7 19-16,-4 8-1 16,-4 2-9-16,-5 0-9 15,-1 10-7-15,0 9 11 16,0 8 14-16,-4-1 0 15,-10-1 1-15,-8 1-7 0,-4-5 15 16,-3-1-16 0,-4-4-20-16,-5-8-101 0,-2-8-245 15</inkml:trace>
  <inkml:trace contextRef="#ctx0" brushRef="#br0" timeOffset="797861.6356">27332 13034 663 0,'0'0'0'15,"0"0"-54"-15,0 0-70 16,83 12-257-16</inkml:trace>
  <inkml:trace contextRef="#ctx0" brushRef="#br0" timeOffset="799532.9092">28241 12986 554 0,'0'0'33'16,"0"0"-31"-16,0 0-4 15,0 0 3-15,-19 86-1 16,37-62 30-16,4 1-9 0,3 1 17 15,-1-2-38 1,-6-2 1-16,-6-5 3 0,-7-1-4 16,-5-5 0-16,0-2-4 15,-12-1 4-15,-5-2 28 16,-5-2-22-16,4-2 5 16,5-2 20-16,5 0-20 15,8-5-11-15,0-9-40 16,8 1 8-16,12 1 23 15,4 2 3-15,0 5 6 16,0 0 4-16,-2 2 11 16,-3 2 10-16,-2-1 7 15,-2 2-5-15,-3 0 29 16,2-3-33-16,3 1-4 16,3-5 7-16,2-1-14 0,4-3 6 15,-1-2-18-15,-1 1 1 16,-6 0 8-16,-7 0-6 15,-3 5-3-15,-6 4 9 16,-2 3-9-16,0 0 0 16,0 0-11-16,0 0-5 15,-10 9 14-15,-1 6 4 16,2 2 1-16,3 0-3 16,4-2 0-16,2-1-1 15,0-3-2-15,6-3 3 16,10-2 6-16,3-5 2 15,4-1-6-15,6 0-1 16,-1-2 1-16,-1-10-2 16,-6 3-2-16,-3-2 2 0,-6 2 17 15,-2 1-16-15,-6 2 2 16,3 3 1-16,-4-2-1 16,0 3 9-16,1 0-12 15,6-1 1-15,2 2-8 16,5 1 7-16,2 0 0 15,4 0-8-15,-1 0-2 16,-3 0 2-16,-1 4-11 16,-7-2-10-16,-4 1 28 15,-4-3-32-15,-3 0 16 16,0 0 16-16,0 0-6 16,0 0-15-16,-5 0-12 15,-6 0 34-15,-1 4 11 0,0 1 6 16,3 0-17-1,1 2 1-15,7 2 17 0,1-1-18 16,0 0 2-16,0-1 1 16,18 0 35-16,12-1-3 15,11-5 13-15,3-1-31 16,2 0-17-16,-4 0 0 16,-8-9-4-16,-6 0-64 15,-8-2-27-15,-13 2-75 16,-4 1-376-16</inkml:trace>
  <inkml:trace contextRef="#ctx0" brushRef="#br0" timeOffset="800021.3658">29418 12980 370 0,'0'0'21'15,"0"0"-10"-15,0 0-10 16,0 0 3-16,0 0-4 16,0 0-18-16,13 0-57 15,-2 0-91-15</inkml:trace>
  <inkml:trace contextRef="#ctx0" brushRef="#br0" timeOffset="801049.219">29631 12864 725 0,'0'0'120'15,"0"0"-115"-15,0 0 61 0,0 0-32 16,0 0 10-16,0 0-22 15,101 0-18-15,-66 0 7 16,-7 0-11-16,-4 0 0 16,-4 7-2-16,-11 6 2 15,-5 8 0-15,-4 4-10 16,-9 3 10-16,-19 3 3 16,-6 0-3-16,-2-3 0 15,-2 0 10-15,3-3-10 16,4 3-60-16,3-6-62 15,6-6-121-15</inkml:trace>
  <inkml:trace contextRef="#ctx0" brushRef="#br0" timeOffset="801320.2008">29130 13466 534 0,'0'0'200'0,"0"0"-195"15,0 0 0-15,0 0 22 16,79 4 86-16,-13-4-49 16,16-6-26-16,7-5 0 0,-1 3-32 15,-6-2-8-15,-10 3 3 16,-11 2-2-16,-9 3-9 15,-8 2-69-15,-10 0-48 16,-15 1-91-16</inkml:trace>
  <inkml:trace contextRef="#ctx0" brushRef="#br0" timeOffset="818671.5848">9983 15897 10 0,'0'0'0'15</inkml:trace>
  <inkml:trace contextRef="#ctx0" brushRef="#br0" timeOffset="835614.2074">23909 15914 583 0,'0'0'73'0,"0"0"-27"0,0 0-29 15,0 0-17-15,0 0-13 16,0 0 7-16,-10-8 6 16,10 8-14-16,0 0-8 15,0 0-103-15,2 5-27 16,14 4-21-16</inkml:trace>
  <inkml:trace contextRef="#ctx0" brushRef="#br0" timeOffset="836792.6963">27543 15989 596 0,'0'0'121'0,"0"0"-93"16,0 0-20-16,0 0-8 16,0 0-8-16,0 0 7 15,0 0-21-15,0 0-31 16,0 3-70-16,0-3-105 0</inkml:trace>
  <inkml:trace contextRef="#ctx0" brushRef="#br0" timeOffset="838561.5987">8458 15952 562 0,'0'0'0'0,"0"0"0"16,0 0-6-16,0 0-3 0,0 0-98 16,0 0 12-16,0 0 35 15,0-10 60-15,0 10-28 16,0 2 26-16,2 5-2 15,4 0-77-15,1-2-72 16</inkml:trace>
  <inkml:trace contextRef="#ctx0" brushRef="#br1" timeOffset="862825.0117">22303 8170 573 0,'0'0'73'0,"0"0"-39"15,0 0-34-15,0 0 0 16,0 0 0-16,0 0 38 0,0 0 17 15,9-7-8 1,-7 4 14-16,1-1-30 0,4 1 6 16,3-2-37-16,1 0 2 15,4 1 13-15,-3 1-14 16,1 0-1-16,2 1 0 16,0 2 4-16,1 0-3 15,4 0-1-15,1 0 0 16,1-2 1-16,-1-1-1 15,2 1-4-15,0-1-24 16,1-6-95-16,-2-3-113 16</inkml:trace>
  <inkml:trace contextRef="#ctx0" brushRef="#br1" timeOffset="863981.1424">20798 15850 288 0,'0'0'23'0,"0"0"-23"16,0 0-37-16,0 0-87 15,0 0 65-15,-91-34 59 16,78 34 8-16,-2 0 31 0,3 0-16 16,-1 0-9-1,2 4-14-15,4-3-53 0</inkml:trace>
  <inkml:trace contextRef="#ctx0" brushRef="#br1" timeOffset="864817.1835">20637 15490 629 0,'0'0'59'16,"0"0"-31"-16,0 0 11 16,0 0-21-16,0 0-7 15,-91-32-9-15,67 32 50 16,-2 0-25-16,-3 0-14 15,-1 0-11-15,1 9 15 16,-3 5 8-16,1 6-20 16,0 2-5-16,2 5 3 15,2 6 5-15,5 2-4 16,1 3-4-16,3 1-1 16,5 0-2-16,5-1 1 15,5 1 2-15,3 2-7 0,0-2 7 16,11 1 0-1,11-1 0-15,5-3 0 0,6-6-2 16,5-7-3-16,7-6 5 16,9-9 10-16,6-8-4 15,4-2-6-15,6-24 29 16,-2-11-9-16,0-9-9 16,-7-2-4-16,-9-2-3 15,-12-1 0-15,-10 0-3 16,-9 0 3-16,-14 2 4 15,-7 1-8-15,0 2 0 16,-19 4-4-16,-9 3 4 0,-8 5 0 16,-9 2-6-1,-7 5-7-15,-9 5 13 0,-6 5 4 16,-2 5-4-16,2 7 0 16,6 3 0-16,10 2-22 15,6 0 17-15,11 14-2 16,9 11-15-16,8 6-65 15,10 10-28-15,7 1-53 16,0-6-359-16</inkml:trace>
  <inkml:trace contextRef="#ctx0" brushRef="#br1" timeOffset="874238.4565">29446 13595 358 0,'0'0'244'16,"0"0"-156"-16,0 0-48 16,0 0-18-16,0 0-21 15,0 0 15-15,0 0-2 16,0 0 3-16,2 0 7 15,4 0-24-15,6 0 0 16,4 1 11-16,5 1-9 16,3 4-2-16,-3-1 0 0,0 1 3 15,1-1 0-15,-5-4-3 16,-1 1 0-16,-4-1 0 16,-2-1 13-16,-2 0-13 15,-2 0 0-15,-5 0 0 16,1 0-4-16,-2 0 0 15,0 0 4-15,0 2 0 16,0-2-20-16,0 0 0 16,0 0-31-16,0 0-16 15,0 3-55-15,0-3-146 16,0 0-32-16</inkml:trace>
  <inkml:trace contextRef="#ctx0" brushRef="#br1" timeOffset="876120.1997">20496 17399 521 0,'0'0'76'15,"0"0"-44"-15,0 0-23 0,0 0-8 16,0 0 1-16,0 0 0 16,-2 0 8-16,2 0 17 15,0 1-22-15,16 2 40 16,4 0 18-16,2-1-21 16,3 1-22-16,-1-3-12 15,-3 0-5-15,2 0 5 16,-6 0-4-16,-3 0-3 15,-6 0-1-15,-4 0 2 16,-4 0 1-16,0 0-3 0,-6 0-16 16,-14 0-33-16,-11 0-13 15,-6 0 27-15,1 2-43 16,2 1 78-16,4 1 1 16,6-1 12-16,8 2-11 15,4 0 4-15,4-4 10 16,7 1-14-16,1-1-2 15,0-1-19-15,0 1 0 16,0 3 19-16,7-1 12 16,8 4 31-16,7 0-21 15,7 0-14-15,5 2-8 16,-1-5-74-16,-6-2-440 16</inkml:trace>
  <inkml:trace contextRef="#ctx0" brushRef="#br1" timeOffset="879014.0253">21860 17906 586 0,'0'0'71'15,"0"0"-25"-15,0 0 22 16,0 0-34-16,0 0 30 16,0 0-7-16,0 0-22 15,-10 0 16-15,8 0-22 16,-4 0-25-16,-3 9-4 15,-3 1 0-15,-2 6 7 16,3 5-7-16,2 1-1 16,7-2-9-16,2-1 6 15,0-2-8-15,14-3-6 16,4-3-12-16,2-6 27 0,-1-4-3 16,-3-1-3-16,-1 0 9 15,-6-9 3-15,-6-6-3 16,-3-4-20-16,0-1 14 15,-3-2-6-15,-9 1 12 16,-4 1-2-16,4 0 4 16,3 0 0-16,4 2-2 15,5 3-13-15,0-1 5 16,6 1-5-16,11 6 5 16,2 4 2-16,3 2-4 15,-4 3 5-15,0 0 3 16,-4 5 2-16,-3 7-8 15,-6 8 7-15,-5 1-4 16,0 2 5-16,0 3 7 0,-6-1 13 16,-6-2-6-16,5-5-13 15,5-5 6-15,2-3-7 16,2-5-43-16,21-3-33 16,7-2-20-16,3 0-229 15</inkml:trace>
  <inkml:trace contextRef="#ctx0" brushRef="#br1" timeOffset="879215.7583">22260 17958 610 0,'0'0'78'16,"0"0"-12"-16,0 0-51 16,0 0-3-16,0 0 18 15,0 0-1-15,-17 62-26 16,16-45 6-16,-1 0-9 15,1-1 0-15,1-5-8 16,0-8-57-16,0-3-40 16,-2 0-101-16,0-3-125 15</inkml:trace>
  <inkml:trace contextRef="#ctx0" brushRef="#br1" timeOffset="879365.5136">22260 17958 476 0,'-60'50'179'0,"60"-50"-122"15,0 0-32-15,0 0-16 0,0 0-8 16,6 0 20-16,11 2 8 16,8 3-9-16,6-2-20 15,2-3-15-15,-1 0-88 16,-7-4-295-16</inkml:trace>
  <inkml:trace contextRef="#ctx0" brushRef="#br1" timeOffset="879658.2125">22525 17902 653 0,'0'0'81'0,"0"0"-30"0,0 0-42 16,0 0-9-16,0 0-11 15,0 0 8-15,21 0 6 16,-4 3 15-16,1 4 7 15,-2 2-21-15,-3 1 4 16,-5 0-8-16,-3 4 0 16,-4 0 0-16,-1 3 7 15,0 3 18-15,-4-1 7 16,-9 3-9-16,0-2-2 16,3-3-18-16,5 0-3 15,5-3-50-15,0-8-87 16,6-6-225-16</inkml:trace>
  <inkml:trace contextRef="#ctx0" brushRef="#br1" timeOffset="879944.168">22991 17938 637 0,'0'0'102'0,"0"0"-77"15,0 0-10-15,0 0-3 16,0 0-12-16,0 0-10 15,71 0-31-15,-59 0-86 16,-4 7-71-16</inkml:trace>
  <inkml:trace contextRef="#ctx0" brushRef="#br1" timeOffset="880110.2482">23007 18159 369 0,'0'0'66'15,"0"0"28"-15,0 0 9 0,0 0-10 16,0 0-54-16,0 0-15 16,81 0-6-16,-59-8-18 15,1-1-49-15,-3-1-157 16</inkml:trace>
  <inkml:trace contextRef="#ctx0" brushRef="#br1" timeOffset="882898.802">24221 17905 498 0,'0'0'126'0,"0"0"-39"15,0 0-77-15,0 0-2 16,0 0 1-16,0 0 3 15,0 14 58-15,0 3 1 16,-3 5-47-16,-1 1 15 16,-2 2-23-16,3 1-15 15,0-1 5-15,3-1-1 0,0-1-10 16,0-3 1-16,9-4-63 16,10-9-26-16,11-7-65 15,2-5-375-15</inkml:trace>
  <inkml:trace contextRef="#ctx0" brushRef="#br1" timeOffset="883198.6572">24447 17994 440 0,'0'0'187'0,"0"0"-112"15,-81 14-44-15,60-5 27 0,5-3-39 16,10-1 21-1,6 1-40-15,0 4-50 0,5 3 46 16,12 6 4-16,7 5 0 16,0-3 24-16,-5 3 7 15,-2 1-28-15,-8 1 17 16,-5-3-12-16,-4 1 26 16,0-2-10-16,-3 4-11 15,-16-1 11-15,-4 0-9 16,-7-2 3-16,1-6-18 15,-4 4-3-15,4-6-54 16,4-8-113-16,7-7-271 16</inkml:trace>
  <inkml:trace contextRef="#ctx0" brushRef="#br1" timeOffset="886958.9968">21987 15969 653 0,'0'0'77'0,"0"0"-19"16,0 0 10-16,0 0-27 15,0 0 7-15,0 0-16 16,0 0 5-16,-20-13 1 16,20 13-12-16,0 0-15 15,0 0-9-15,0 0-2 0,0 0 0 16,11 0-24-16,13 0 24 15,7 0 11-15,11 0-5 16,1 0 4-16,-2 5-8 16,-7 3 1-16,-4-4-1 15,-7 1-2-15,-7-2-2 16,-6-1 2-16,-6-2-2 16,-4 0-2-16,0 0-8 15,0 0-1-15,0 0 13 16,0 0-20-16,0 0-20 15,0 0-4-15,0 5-31 16,-6 2-5-16,-1 3-41 16,3 1-150-16</inkml:trace>
  <inkml:trace contextRef="#ctx0" brushRef="#br1" timeOffset="887705.7998">24000 16094 529 0,'0'0'13'16,"0"0"10"-16,0 0-23 16,0 0-9-16,0 0 9 15,-87-32 30-15,76 29 26 16,4 2-26-16,2-1 0 16,4 2 17-16,1 0-18 15,0 0 11-15,0 0-16 0,0 0 4 16,0 0-5-1,0 0-23-15,3 0 15 0,16 0-15 16,9 0 19-16,10 0 12 16,2 5 4-16,3-4-35 15,-7 1 11-15,-3-2-9 16,-6 0 6-16,-9 0-2 16,-5 0-5-16,-8 0 0 15,-4 0-1-15,-1 0 0 16,0 0-1-16,2 2-4 15,1 2-61-15,3 4-19 16,5-1-43-16,3-1-100 16,5-2-281-16</inkml:trace>
  <inkml:trace contextRef="#ctx0" brushRef="#br1" timeOffset="888351.7185">25446 16157 417 0,'0'0'200'15,"0"0"-49"-15,0 0-60 16,0 0-37-16,0 0-16 15,0 0 4-15,18-21-5 16,-2 18-17-16,11 1-17 16,5 2-3-16,2 0 7 15,6 0-3-15,-4 0-3 16,3 0 7-16,-6 0-3 16,-8 0-5-16,-4 0 1 15,-11 0-4-15,-5 0 6 0,-4 0 3 16,-1 0-6-1,0 0 1-15,0 0-4 0,0 0-6 16,0 0-14-16,3 0-20 16,6 0-37-16,2 0-81 15,5-2-77-15</inkml:trace>
  <inkml:trace contextRef="#ctx0" brushRef="#br1" timeOffset="889047.2161">27203 16066 353 0,'0'0'192'16,"0"0"-110"-16,0 0-20 15,0 0 3-15,0 0 1 0,0 0-9 16,0-4-4 0,0 4-13-16,0 0 10 0,0 0-29 15,12 0-5-15,7 0 1 16,11 0 4-16,6 0-11 15,9 0-3-15,1 0 4 16,3 0 2-16,-5 0-13 16,-3 0 2-16,-10 0 0 15,-4 0 1-15,-10 0-1 16,-4 0-2-16,-5 0 0 16,-5 0-5-16,-2 0 5 15,-1 0-10-15,0 0-25 0,0 0-53 16,0 0-76-16,-10 0-279 15</inkml:trace>
  <inkml:trace contextRef="#ctx0" brushRef="#br1" timeOffset="890481.6036">6230 16120 385 0,'0'0'231'15,"0"0"-129"-15,0 0-64 16,0 0-21-16,0 0 8 16,0 0-3-16,-3 0 18 15,3 0-10-15,0 0-15 16,0 0 9-16,3 0-20 15,16 0-2-15,11 0 29 16,6-2-12-16,6-5 13 16,1-2-25-16,0 1-1 15,2-2 8-15,-5-1-10 16,-2 0-4-16,-7 5 0 16,-7-2 7-16,-11 6-8 0,-7 1 1 15,-3 1 0-15,-3 0-15 16,0 0 14-16,0 0-10 15,0 0 10-15,0 0-41 16,0 0-16-16,0 0-21 16,0 0-6-16,6 0 7 15,13 0-210-15,4-1 11 16</inkml:trace>
  <inkml:trace contextRef="#ctx0" brushRef="#br1" timeOffset="891155.5047">7978 15872 353 0,'0'0'71'16,"0"0"80"-16,0 0-70 0,0 0-21 15,0 0-7-15,0 0-17 16,-5 5 20-16,5-5-55 16,0 0 3-16,0 0-2 15,11 2 9-15,13 2 12 16,9 0 4-16,6 0-11 16,7-1 16-16,0-3-20 15,2 0-12-15,1 0 21 16,0 0-10-16,-1 0-7 15,-5-3-4-15,-4 0 0 16,-8 2 4-16,-8 1-4 16,-9 0 0-16,-5 0-2 15,-4 0-5-15,-2 0 7 0,-3 0-38 16,0 0-12-16,3 0 24 16,2 0-71-16,2 1-13 15,2 7-60-15,0-3-270 16</inkml:trace>
  <inkml:trace contextRef="#ctx0" brushRef="#br1" timeOffset="891913.8175">9337 16038 479 0,'0'0'81'15,"0"0"-31"-15,0 0 11 0,0 0-37 16,0 0 5-16,0 0 23 16,-15-1-27-16,15 1-16 15,0 0 34-15,0 0-43 16,0 0 0-16,13 0 2 16,4 0 3-16,5 8 53 15,8 0-24-15,1-3-33 16,-1-1 44-16,0-2-41 15,-3-1 6-15,-3-1-9 16,-2 0 17-16,-1 0-6 16,-6 0-2-16,-3 0-10 15,-5 0 20-15,-4 0-17 0,-1 0-3 16,-2 0 4 0,0 0 9-16,0 0-26 0,1 0-48 15,1 0-81-15,-2 5-24 16,0 4-331-16</inkml:trace>
  <inkml:trace contextRef="#ctx0" brushRef="#br1" timeOffset="904051.2379">11480 15951 414 0,'0'0'288'0,"0"0"-227"16,0 0-27-16,0 0-19 15,0 0-2-15,0 0-4 16,0 0-9-16,0 0 17 16,26-1-16-16,-10-2 29 15,2 1-22-15,6 2-5 16,0 0 20-16,1 0-8 15,-1 0-15-15,1 0 10 0,-2 0-9 16,-3 0 31-16,-6 0-31 16,2-5 6-16,-7 1 26 15,-1-1-32-15,-4 1 7 16,-2 2 9-16,-2 0-13 16,0-1 9-16,0 3-13 15,0-1-7-15,0-4 1 16,0 2-89-16,1-2-47 15,2-1-148-15</inkml:trace>
  <inkml:trace contextRef="#ctx0" brushRef="#br1" timeOffset="904855.1094">13380 15770 630 0,'0'0'84'0,"0"0"-25"0,0 0-54 15,0 0-3-15,0 0-3 16,0 0 10-16,24-2 25 16,2-3 1-16,12 0 9 15,0-1-10-15,1 0-28 16,-3 1 7-16,-5 5-4 16,-3-3 2-16,-2 1-11 15,-4 1 0-15,-3-2 3 16,-5 2-3-16,-5 1 0 15,-2-2 0-15,-4 2-6 16,-2 0 3-16,2 0-20 16,3 0-62-16,1 0 2 15,0 0-105-15,0 0-251 16</inkml:trace>
  <inkml:trace contextRef="#ctx0" brushRef="#br1" timeOffset="905715.0315">15142 15831 558 0,'0'0'93'0,"0"0"-26"16,0 0-16-16,0 0-40 16,0 0-8-16,0 0 2 15,0-3-5-15,2 0 36 16,13 1-30-16,4 0 44 15,6 0-20-15,2-1-19 16,0 3 1-16,1-3 1 16,1 1-12-16,-1 1 22 15,-1-4-16-15,-3 4 7 0,-4-4-13 16,-1 1 13-16,-6 3-10 16,-6 0-4-16,-1-1 0 15,-4 2 2-15,-2 0-1 16,0 0-2-16,0 0-4 15,0 0-23-15,0 0-27 16,3 0-67-16,4 0 13 16,2 4-40-16,2-2-283 15</inkml:trace>
  <inkml:trace contextRef="#ctx0" brushRef="#br1" timeOffset="906624.3765">16939 15795 381 0,'0'0'41'0,"0"0"23"0,0 0-16 16,0 0-8-16,0 0 14 15,0 0 6 1,-3 4 12-16,3-4-29 0,0 0-26 15,13 0 28-15,7 0-8 16,7 0 0-16,4-4 6 16,2-1-22-16,-1-2-3 15,-3 1-18-15,0 1 1 16,-2-1 16-16,-4 2-14 16,-3 0 1-16,-5 4 2 15,-6 0-4-15,-6 0-3 16,-3 0 1-16,0 0 0 0,0 0 7 15,0 0-7-15,0 0 5 16,0-2-2-16,0 2-2 16,0 0-1-16,3-1-32 15,1 1-24-15,5 0-68 16,5 0-49-16,2 0-77 16</inkml:trace>
  <inkml:trace contextRef="#ctx0" brushRef="#br1" timeOffset="907501.3884">18480 15782 326 0,'0'0'201'16,"0"0"-117"-16,0 0-24 16,0 0-24-16,0 0-26 15,0 0 18-15,0-5-4 0,0 5 16 16,2 0-9-16,5 0-1 15,5 0 10-15,6 0 3 16,7 0-2-16,5 0-7 16,6-2-20-16,3-1-10 15,1 0 16-15,0 0-13 16,-4 0 3-16,-1 1-8 16,-7-1 8-16,-4 1-9 15,-8 1 3-15,-6 1-4 16,-5 0 9-16,-5 0-7 15,0 0-1-15,0 0-1 16,0 0 0-16,0 0-11 16,0 0 4-16,0 0-21 15,0 0-40-15,2 3-33 16,4 8 16-16,5 3-60 0,1-3-192 16</inkml:trace>
  <inkml:trace contextRef="#ctx0" brushRef="#br1" timeOffset="908365.3043">20212 15788 286 0,'0'0'25'16,"0"0"27"-16,0 0 33 15,0 0-19-15,0 0 1 16,0 0-26-16,27-1 24 16,-18 1-12-16,1 3-20 15,8 1 36-15,3-4-39 16,6 1 0-16,4-1 6 15,2 0-17-15,3 0 2 16,-2 0-9-16,0 0 8 16,-2 0-4-16,-2 0-4 0,-5 0-10 15,-6 0 10 1,-7 0-9-16,-6 0-2 0,-4 0 1 16,-2 0 15-16,0 0 6 15,0 0 11-15,0 0-18 16,0 0 2-16,0 0-17 15,0 0 10-15,0 0-9 16,0 0-2-16,0 0-22 16,0 0-42-16,0 0-36 15,7 0-41-15,5 0-109 16,3 0-333-16</inkml:trace>
  <inkml:trace contextRef="#ctx0" brushRef="#br1" timeOffset="909308.8352">21938 15745 421 0,'0'0'238'0,"0"0"-140"16,0 0-58-16,0 0-40 15,0 0-5-15,0 0 5 16,31 0 2-16,-1 1 54 16,4 1-20-16,2 1-9 15,1-2-8-15,-1 1 5 16,-2-1-12-16,-1-1-7 16,-2 1 17-16,-2-1-19 15,-5 0 9-15,-3 0 2 16,-9 0-11-16,-4 0 10 0,-5 0-7 15,-3 0 5-15,0 0 22 16,0 0-12-16,0 0 7 16,0 0-2-16,0 0-4 15,0 0 4-15,0 0-14 16,0 0-10-16,0 0 1 16,0 0-3-16,0 0-16 15,2 0-26-15,-1 0-32 16,6 0-11-16,0 0-30 15,3 0-54-15,-2 2-124 16</inkml:trace>
  <inkml:trace contextRef="#ctx0" brushRef="#br1" timeOffset="912425.7304">22042 15813 295 0,'0'0'42'0,"0"0"19"16,0 0 3-16,0 0-38 16,0 0 10-16,0 0 21 15,-22 0-18-15,17 0-24 16,1 10-15-16,-1 3 10 16,1 1 14-16,2 6-20 15,1 1 0-15,1-1-1 16,0-1-3-16,0-4 0 0,12-4-2 15,4-4 2-15,-1-1 2 16,3-5-1-16,0-1 3 16,0 0 0-16,-1-4 11 15,-4-8-7-15,-4-5 3 16,-3-3-5-16,-6-3-6 16,0 1-4-16,0 2 4 15,0 5 0-15,-5 5-8 16,-5 4 8-16,-1 4 5 15,1 2-4-15,-1 0 5 16,2 0-6-16,1 4-2 16,2 9 0-16,3 1 2 15,3 3-3-15,0 0-5 16,0 0 3-16,6 1 4 0,7-4-11 16,0-3 4-16,4-1-17 15,-2-2-20 1,4-1-58-16,-2-6-65 0,-4 1-126 15</inkml:trace>
  <inkml:trace contextRef="#ctx0" brushRef="#br1" timeOffset="915091.9463">23944 15656 674 0,'0'0'53'16,"0"0"-19"-16,0 0-34 16,0 0 2-16,0 0-2 15,0 0 13-15,-38 48 15 16,38-34-16-16,0 0 7 16,0-2 11-16,5-2-3 15,3-2-17-15,-1-4 8 0,1-1-18 16,2-3 22-16,-3 0-8 15,4 0 26-15,-1-4-18 16,-2-9-3-16,-2-1-5 16,-5-2 2-16,-1-1-14 15,0 0 10-15,0 2-10 16,-7 1 14-16,-4 4-16 16,-1 3-6-16,3 5 6 15,3-1 16-15,2 3 4 16,1 0-20-16,3 0-12 15,0 12 6-15,0 4 0 16,0-1 4-16,3-4-7 16,9-1-6-16,-1-3 10 0,0-3 1 15,-3-1-20 1,-5-3 24-16,-3 0 0 0,0 0 7 16,0 0 0-16,0 0-2 15,-2 0-2-15,-11 0-6 16,-5-6-29-16,-3 1 32 15,3 2 0-15,3 3-30 16,5 0 29-16,7 0-81 16,3 11-172-16,4-4-253 15</inkml:trace>
  <inkml:trace contextRef="#ctx0" brushRef="#br1" timeOffset="916005.5086">25307 15579 646 0,'0'0'43'0,"0"0"45"15,0 0-55-15,0 0 8 16,0 0-2-16,0 0 30 16,-43-34-10-16,43 34-39 15,0 0-20-15,0 0-7 16,0 0 4-16,-1 11-5 15,-5 7 8-15,-2 4 0 16,-1 2 19-16,6-4-17 16,2-1-4-16,1-2 0 0,0-3 2 15,10-3-3 1,8-4 0-16,7-3 3 0,5-4 4 16,3 0-2-16,0-4-2 15,-6-6-2-15,-8-5-4 16,-7-2 7-16,-7 3-1 15,-5-1 1-15,0 1-1 16,-8 0-1-16,-11 3-12 16,1 6 9-16,0 2 8 15,4 1 6-15,4 2 7 16,1 0-13-16,2 0-4 16,0 6-1-16,0 5 0 15,6 0-6-15,1 3 5 16,0-2-2-16,8-2-3 0,11-3-5 15,4-1 6-15,3-5-12 16,-3-1-2-16,-3 0 3 16,-2 0 9-16,-9 0 5 15,-5-3-8-15,-4 0 9 16,0 2 2-16,0 1-93 16,-12 0-156-16</inkml:trace>
  <inkml:trace contextRef="#ctx0" brushRef="#br1" timeOffset="916882.8806">27248 15559 649 0,'0'0'90'0,"0"0"-34"16,0 0-33-16,0 0 28 16,0 0-1-16,0 0-10 15,-15-9-19-15,9 9-17 16,0 9 3-16,-4 5 0 16,-1 4 2-16,5 0-8 15,2-2 5-15,2-1-6 16,2-3-2-16,0-1-2 0,3-3 3 15,8-1 2-15,3-5 5 16,3-2-6-16,-1 0 3 16,1 0 4-16,-3-1-4 15,-3-9-5-15,-3-1 4 16,-7-2-2-16,-1 0 0 16,0 1-9-16,-7 1-2 15,-7 3 5-15,-2 2 6 16,4 4 7-16,0 0 18 15,4 2-23-15,4 0 22 16,4 0-24-16,0 0-3 16,0 0-1-16,0 0-7 15,4 5-25-15,17 6 23 0,12-2-2 16,11 0-50 0,3-4-70-16,-2-1-65 0</inkml:trace>
  <inkml:trace contextRef="#ctx0" brushRef="#br1" timeOffset="918666.602">7079 15470 574 0,'0'0'34'0,"0"0"44"15,0 0-16-15,0 0-37 16,0 0-9-16,0 0 31 15,-61 5-39-15,61-2 16 16,0 3-24-16,0 7 11 16,0 1-10-16,0-1-1 15,10-1 2-15,3-3-4 0,-2-2 2 16,7-5 0-16,-3-2 0 16,1 0 10-16,2-1-3 15,-5-12-7-15,-4 1 0 16,-4-1 16-16,-5 2-13 15,0 2-3-15,-9 1-1 16,-9 2 1-16,-3 3 2 16,0 3-2-16,-1 0 5 15,7 2-6-15,0 8 11 16,6 0-10-16,3-2 2 16,6 0-2-16,0-2-12 15,0 0-1-15,18-1 13 0,1-5-15 16,5 0 13-16,0 0 1 15,-4-9 1-15,-3-3-10 16,-9 2 10-16,-8 3 0 16,0 3-1-16,-12 3-18 15,-15 1 15-15,-4 0 4 16,-4 7 5-16,1 3 4 16,4 2-9-16,9-1 0 15,11 1-33-15,10 2 4 16,10-8-135-16,22-6-263 15</inkml:trace>
  <inkml:trace contextRef="#ctx0" brushRef="#br1" timeOffset="919417.7783">8208 15413 610 0,'0'0'106'0,"0"0"20"16,0 0-87-16,0 0-8 16,-84-35 17-16,63 34-42 15,1 1 5-15,3 0 14 16,4 0-14-16,2 0 9 15,5 11-20-15,0 6 2 16,2 4 14-16,1 1-16 16,3 0 0-16,0-2 0 15,0-6 1-15,0-3-6 16,3-4-5-16,13-1 10 16,-1-5-7-16,3-1 7 15,6 0-5-15,-6 0 5 0,0-9 1 16,-6-2 3-16,-4 0-4 15,-6 0 4-15,-2 2 10 16,0 1-14-16,-15 2 0 16,-3 0-7-16,-4 6-2 15,-2 0 9-15,2 0 7 16,4 0-6-16,3 3-1 16,9 6 0-16,6 1-31 15,0 4-31-15,21 0-52 16,16-6-20-16,9-5-279 15</inkml:trace>
  <inkml:trace contextRef="#ctx0" brushRef="#br1" timeOffset="920198.2095">9355 15444 616 0,'0'0'46'0,"0"0"45"16,0 0 56-16,0 0-121 15,0 0 8-15,0 0 16 16,-82-12-19-16,76 12 1 16,1 0-32-16,-2 13 11 15,1 7-4-15,1 2-7 16,3 4 0-16,2-3-2 16,0-2 7-16,4-2-11 15,8-7 6-15,0-4 0 0,4-5-8 16,-1-3 10-16,3 0-2 15,1-5 1-15,-5-10 12 16,-5-2 0-16,-2-2-13 16,-7-1 0-16,0 4 0 15,-7 0 0-15,-8 6 0 16,0 2-9-16,-2 5 3 16,0 3 2-16,0 0-16 15,-1 0 20-15,5 8 18 16,4 4-18-16,9 2-50 15,0 4-28-15,16 0-53 16,19-4-10-16,9-6-473 0</inkml:trace>
  <inkml:trace contextRef="#ctx0" brushRef="#br1" timeOffset="921076.281">11207 15387 17 0,'0'0'560'0,"0"0"-488"16,0 0-9-16,0 0-30 15,0 0 69-15,0 0-72 16,-16-12 29-16,14 12-1 16,1 0-49-16,-3 0-16 15,-1 11 14-15,-1 8-7 16,0 5 23-16,3-2-23 15,0-3 0-15,3-2-5 16,0-7 5-16,1-5-2 0,9-3-2 16,2-2 4-1,2 0 12-15,0-7-10 16,1-6-1-16,-6-1 19 0,-5 5-13 16,-4 2-4-16,0 3 7 15,0 2-10-15,0 2 18 16,-7 0-18-16,-11 6 0 15,-2 15-15-15,-2 11-30 16,0 6-86-16,5-4-122 16</inkml:trace>
  <inkml:trace contextRef="#ctx0" brushRef="#br1" timeOffset="922463.3569">12351 15562 283 0,'0'0'92'0,"0"0"71"16,0 0-104-16,0 0 3 16,0 0 26-16,-19-78-40 15,13 74 31-15,0 1-34 16,4 1 6-16,1 2 16 15,-1 0-63-15,1 0 2 0,-1 0 12 16,-3 0-18-16,-1 12 0 16,-3 8 2-16,0 2 13 15,0 1 17-15,6-4-32 16,3 0 0-16,0-5-3 16,0-2 15-16,10-2-16 15,5-4 4-15,9-6 0 16,10 0 17-16,15-9-1 15,4-11-7-15,5-7 0 16,-4 1-9-16,-8 4-65 16,-15 5-74-16,-19 6-178 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4:09:43.768"/>
    </inkml:context>
    <inkml:brush xml:id="br0">
      <inkml:brushProperty name="width" value="0.05292" units="cm"/>
      <inkml:brushProperty name="height" value="0.05292" units="cm"/>
      <inkml:brushProperty name="color" value="#00B050"/>
    </inkml:brush>
  </inkml:definitions>
  <inkml:trace contextRef="#ctx0" brushRef="#br0">1540 2721 622 0,'0'0'0'0,"0"0"5"15,0 0 12-15,0 0-1 16,0 0-14-16,0 0 51 16,-11 0-29-16,11 0-1 15,0 0-23-15,0 0 0 0,5 0 0 16,9 3 6-16,5 6-6 15,5 0 7-15,5-5 3 16,-1-1-7-16,5-3-3 16,4 0 0-16,6-5 9 15,6-6-8-15,4-1-2 16,0-2-4-16,-5 1-40 16,-3 3-42-16,-12 0-73 15,-11-1-167-15</inkml:trace>
  <inkml:trace contextRef="#ctx0" brushRef="#br0" timeOffset="1747.0349">7159 2599 536 0,'0'0'19'0,"0"0"28"16,0 0-45-16,0 0 5 15,0 0 41-15,0 0-6 16,-1-9 9-16,1 9-6 16,0 0-29-16,0 0 36 15,0 0-52-15,0 0 0 16,0-2 13-16,0 2-11 16,0 0-2-16,0 0 0 15,0 0 2-15,0 0-19 16,6 0 14-16,4 0 3 15,8 0 3-15,3 0 1 16,0 0-4-16,1 0 0 16,-3 0 12-16,-2-3-14 0,-2 0 2 15,-3-1 0-15,-5 2 1 16,-1-1 0-16,-3 1-1 16,0 2 0-16,-3 0 10 15,0 0 1-15,0 0-11 16,0 0 0-16,0 0 1 15,0 0-1-15,0 0 0 16,0 0 0-16,0 0 8 16,0 0-12-16,0 0 4 15,0 0 0-15,0 0-11 0,0 0 9 16,0 0-31 0,0 0-33-16,0 0-64 0,3 0-126 15</inkml:trace>
  <inkml:trace contextRef="#ctx0" brushRef="#br0" timeOffset="3456.752">16892 909 400 0,'0'0'42'16,"0"0"-25"-16,0 0-15 0,0 0-2 16,0 0-55-16,0 0-21 15,0 0-166-15</inkml:trace>
  <inkml:trace contextRef="#ctx0" brushRef="#br0" timeOffset="4371.9565">17008 652 325 0,'0'0'71'0,"0"0"-14"16,0 0 6-16,0 0-13 0,0 0-15 15,0 0 17-15,-23-4-32 16,-3 15-9-16,0 1 23 16,6 1-23-16,6-1 36 15,9-1-47-15,5 1 0 16,0 3 0-16,13 2 5 15,12 0-5-15,5 0 5 16,1 3 2-16,-1 0 8 16,-5 1-15-16,-10 3-2 15,-7 0-3-15,-8 2 4 16,0-1 1-16,-5-3-7 16,-10-4 14-16,2-7-7 0,2-6 0 15,8-5 0-15,3 0 17 16,0 0-17-16,2-12 9 15,20-17-9-15,8-8-1 16,10 3-10-16,-1 5 11 16,-3 10 0-16,-3 5-3 15,-3 4 5-15,-3 3-2 16,-1-1 0-16,0 0 6 16,-1-1 1-16,2-2-7 15,0 1 0-15,-1-2 1 16,-3-2 0-16,-4 1-1 15,-8 3 0-15,-5 2 2 16,-3 5 22-16,-3 1-24 0,0 2 0 16,0 0 3-16,0 0-1 15,-9 2-2-15,-5 13 0 16,-2 5 11-16,4 1-7 16,3 0-4-16,7-4 0 15,2-1-5-15,0-5 5 16,6-1 0-16,11-4 0 15,5-4 10-15,7-2 4 16,5-2-14-16,0-14 0 16,-2-4 13-16,-4-7-13 15,-6 2 0-15,-5-1-7 16,-7 1-6-16,-5 4-2 16,-5 5-61-16,-6 3-56 15,-23 6-225-15</inkml:trace>
  <inkml:trace contextRef="#ctx0" brushRef="#br0" timeOffset="4610.8698">17402 846 293 0,'0'0'32'16,"0"0"-32"-16,0 0-121 16,0 0-3-16</inkml:trace>
  <inkml:trace contextRef="#ctx0" brushRef="#br0" timeOffset="5706.9671">17456 811 343 0,'0'0'84'0,"0"0"-20"16,0 0 17-16,0 0-42 15,-2-76-13-15,10 46 55 16,3-6-76-16,1 0 17 16,-1-3 12-16,-1-7-25 0,-2-4 29 15,-4-6-37-15,-2-1-1 16,-2 10 13-16,0 9 7 16,0 18-20-16,0 11 11 15,0 7-9-15,0 2-4 16,0 4-5-16,0 23-7 15,-3 17-11-15,-5 17 25 16,2 4 0-16,2-1 3 16,4-13 2-16,0-13 2 15,0-13-7-15,12-8 0 16,0-11 4-16,5-3 5 16,7-3-9-16,5 0 18 15,3-12-10-15,-2-4 5 0,-5-1-13 16,-6 3 0-16,-9 5 20 15,-4 5-20-15,-5 3-1 16,-1 1-1-16,0 0-16 16,0 0 16-16,0 0-23 15,0 0 25-15,0 5-14 16,0 10 24-16,-4 2-10 16,4 5 1-16,0 2 7 15,0 2-6-15,6-1-2 16,8-1 1-16,6-6-5 15,6-4 6-15,3-8-2 16,6-6 0-16,5-3 0 16,1-20-10-16,0-7-4 0,-2-6-6 15,-6-4 8-15,-5 1-18 16,-6-2 30-16,-11 7-8 16,-3 6 23-16,-8 12-30 15,0 8 15-15,0 7 0 16,0 1-15-16,0 0 14 15,0 1-12-15,0 19 12 16,0 9 2-16,0 7-7 16,0 3 6-16,0 4 0 15,-3-1 3-15,1 1-2 16,-2-6-1-16,2-8 15 16,2-10-15-16,0-9 18 0,0-5-18 15,0-5 0-15,0 0 34 16,0-6-13-16,6-20 8 15,7-13-14-15,1-10-13 16,4-8 5-16,-5-4-7 16,2-1 0-16,-2-9-15 15,2 7 13-15,-1 12-1 16,-2 19-3-16,3 16 12 16,0 9-27-16,5 8 19 15,3 0 2-15,2 20-32 16,-2 15 27-16,-3 7-6 15,-3 6 8-15,-10 0 6 16,-7-5-6-16,0-4 3 0,-13-5 0 16,-18-6-20-1,-13-2-65-15,-17-7-183 0</inkml:trace>
  <inkml:trace contextRef="#ctx0" brushRef="#br0" timeOffset="5858.7823">17712 580 264 0,'0'0'462'15,"0"0"-462"-15,0 0-31 16,90 29 0-16,-47-19-10 16,5-3-205-16</inkml:trace>
  <inkml:trace contextRef="#ctx0" brushRef="#br0" timeOffset="6448.589">19053 542 650 0,'0'0'60'0,"0"0"-60"16,-101-27 0-16,62 27 16 15,-3 2 4-15,2 15-4 16,4 6 25-16,9 2-40 16,12 2 42-16,9-1-43 15,6-2 5-15,9-2-9 16,21-1 12-16,9-2-8 15,7-4 0-15,-1-2 6 16,-2-2 1-16,-12 2-7 16,-11-1-6-16,-8 0 3 15,-12 2-33-15,0 2 30 16,-14 1 2-16,-9 2 4 16,1-5 14-16,5-5-14 0,9-6-1 15,7-3-1-15,1 0 2 16,9-12-22-16,21-13-2 15,10-8-32-15,6 2 55 16,-3 3-31-16,-4 9 28 16,-8 3 2-16,-4 6 2 15,-6 0 0-15,-3 3-6 16,-4 2 13-16,-3-1-13 16,-3 2 7-16,-2-3-1 15,0-2 28-15,1-1-18 16,1-4-5-16,1 1-5 15,-2 2 11-15,0 5-11 16,-1 6 0-16,3 0-42 16,5 6-50-16,2 10-2 15,8 5-86-15</inkml:trace>
  <inkml:trace contextRef="#ctx0" brushRef="#br0" timeOffset="7072.1053">21197 827 722 0,'0'0'62'16,"0"0"-42"-16,0 0-14 16,0 0 0-16,0 0 34 15,0 0-7-15,89-69-29 16,-46 26 14-16,4-6-18 15,-3-1 0-15,-4 4 20 16,-7 0-19-16,-7 12-1 16,-11 7 5-16,-8 11 5 15,-4 9-3-15,-2 6-7 16,-1 1-6-16,0 0-15 16,0 21 22-16,0 11-1 0,0 7 12 15,-3 6-10-15,3-9 23 16,0 0-25-16,3-8 0 15,13-5-5-15,7-5 5 16,6-10-25-16,5-8-20 16,5 0-94-16,4-24-58 15</inkml:trace>
  <inkml:trace contextRef="#ctx0" brushRef="#br0" timeOffset="7267.0016">22017 459 719 0,'0'0'66'0,"0"0"-66"15,0 0 0-15,0 81 9 16,-8-49-9-16,-2-3 0 16,-2-2-1-16,0-3-4 15,0-7-30-15,5-2-95 16,4-8-128-16</inkml:trace>
  <inkml:trace contextRef="#ctx0" brushRef="#br0" timeOffset="7415.8784">21989 567 567 0,'0'0'186'0,"0"0"-153"16,0 0-33-16,0 0 6 0,0 0-12 15,0 0 6-15,56 24 0 16,-24-13-13-16,4-4-10 15,6-6-98-15,2-1-188 16</inkml:trace>
  <inkml:trace contextRef="#ctx0" brushRef="#br0" timeOffset="7649.117">22642 385 403 0,'0'0'380'0,"0"0"-349"16,0 0-23-16,0 0-8 0,0 0 2 16,0 0 19-16,0 93 43 15,0-54-64-15,-2-2 18 16,-9 0-10-16,-2-5-8 16,0-3 0-16,-2-4-34 15,6-8-47-15,5-7 5 16,2-9-106-16,2-1-129 15</inkml:trace>
  <inkml:trace contextRef="#ctx0" brushRef="#br0" timeOffset="7790.547">22567 548 553 0,'0'0'97'16,"0"0"-62"-16,0 0-33 0,0 0 11 15,0 0 44-15,0 0-45 16,100 19-2-16,-58-12-10 15,4-4-38-15,-6-3-111 16</inkml:trace>
  <inkml:trace contextRef="#ctx0" brushRef="#br0" timeOffset="8174.1494">21189 1155 725 0,'0'0'62'15,"88"-26"-46"-15,-9 4 0 16,18 0 64-16,9-1-70 16,3 5-1-16,-3 2 39 15,-5 3-48-15,-7 3 0 16,-15 1-5-16,-10 3-6 0,-17 4-2 15,-13 2-99-15,-15 0-78 16,-14 0-247-16</inkml:trace>
  <inkml:trace contextRef="#ctx0" brushRef="#br0" timeOffset="9411.2538">17120 2126 66 0,'0'0'8'0,"0"0"35"16,-82 17 54-16,61-14-9 16,5-1 2-16,5-1 31 15,4-1-54-15,4 0 35 16,0 0-27-16,3 0-26 16,0 0 10-16,0 0-43 15,0 0 40-15,0 0-56 16,0 0-7-16,12-4-2 15,7-9-126-15,7-8-250 16</inkml:trace>
  <inkml:trace contextRef="#ctx0" brushRef="#br0" timeOffset="9732.2181">17112 1864 672 0,'0'0'0'16,"0"0"9"-16,0 0 0 0,-95 10-7 15,70 8 2-15,-1 3 52 16,4 5-32-16,2 5 16 15,0 1-8-15,3 0-23 16,7-4 25-16,5-8-34 16,5-4 6-16,0-5-15 15,8-5 9-15,14-5 0 16,9-1-29-16,7-4-88 16,-2-21-136-16</inkml:trace>
  <inkml:trace contextRef="#ctx0" brushRef="#br0" timeOffset="10236.548">17072 1898 651 0,'0'0'124'16,"0"0"-124"-16,0 0 2 15,0 0-2-15,-19 112 9 16,13-62 32-16,0 2 23 15,2 2-26-15,1-3 10 16,-2-9-40-16,0-11-3 16,1-13 20-16,2-9-25 15,-1-7 0-15,1-2 15 16,0 0-5-16,1-14 38 16,1-20-48-16,0-18-4 0,0-10-7 15,0-6-4-15,0-7 5 16,0-3 9-16,0 3-13 15,11 6 12-15,6 18-14 16,5 15 16-16,4 16-24 16,2 11 24-16,6 9 0 15,4 0-4-15,5 14 9 16,0 13-13-16,-4 8 8 16,-5 5 0-16,-7 8-1 15,-9 0 1-15,-11 1 0 16,-7-1 7-16,0-2-4 15,-22-4 16-15,-8-4-19 16,-4-6 2-16,-2-4 21 0,3-8-21 16,6-7-2-16,11-7 5 15,7-6-5-15,8 0-4 16,1 0-80-16,4-23-132 16,25-5-443-16</inkml:trace>
  <inkml:trace contextRef="#ctx0" brushRef="#br0" timeOffset="10542.1688">17870 1806 802 0,'0'0'15'0,"0"0"-8"16,0 0 13-16,0 88 8 16,0-52 46-16,-1 2-37 15,-5 3 9-15,3-4-28 16,0 1-17-16,3-9 38 16,0-7-39-16,0-5-3 15,0-7-9-15,0-6-52 16,13-4-12-16,8 0-35 0,11-26-33 15,5-13-59 1,1-14-271-16</inkml:trace>
  <inkml:trace contextRef="#ctx0" brushRef="#br0" timeOffset="10704.4464">18176 1816 655 0,'0'0'108'16,"0"0"-85"-16,0 0-13 15,0 0-2-15,0 0 88 16,-13 93-30-16,2-54-64 15,2 1 21-15,0-3-23 16,3-6-18-16,-1-5-42 16,2-6-101-16,-8-7-64 15,-2-9-236-15</inkml:trace>
  <inkml:trace contextRef="#ctx0" brushRef="#br0" timeOffset="10829.2816">17942 2089 678 0,'0'0'135'0,"0"0"-47"15,0 0-69-15,0 0-17 16,0 0 1-16,0 0-3 16,143-35-18-16,-64 27-112 15,2-2-282-15</inkml:trace>
  <inkml:trace contextRef="#ctx0" brushRef="#br0" timeOffset="11300.5137">19134 2095 773 0,'0'0'78'0,"0"0"-39"16,0 0 17-16,0 0-50 15,0 0 10-15,0 0 3 16,41-14-16-16,4 5 10 16,9-7-9-16,-1-1 14 15,-6-5-26-15,-10-2 8 16,-13 1-24-16,-14-3 15 0,-10 4-12 16,-19 3 10-1,-22 7-2-15,-11 5 13 0,-1 4-15 16,11 3 15-16,14 0 0 15,13 0 2-15,15 0-2 16,0 3-7-16,19 8 5 16,19 8 2-16,12 3 7 15,7 1-7-15,-5 2 0 16,-6 0 12-16,-11 0-12 16,-16 1 0-16,-12 1-4 15,-7-1 11-15,-13 4 29 16,-23-1-36-16,-9 0 3 0,-1-3-13 15,6-1-28 1,12-8-135-16,22-9-321 0</inkml:trace>
  <inkml:trace contextRef="#ctx0" brushRef="#br0" timeOffset="11789.2481">20557 1791 610 0,'0'0'178'16,"0"0"-132"-16,0 0-28 0,0 0-18 16,0 0 0-16,0 0 87 15,-5 107-45-15,1-58-1 16,-1 1-31-16,5-5 6 16,0-5-10-16,0-4-6 15,5-11-23-15,10-9 5 16,10-9-93-16,11-7 4 15,8-11-16-15,4-23-145 16</inkml:trace>
  <inkml:trace contextRef="#ctx0" brushRef="#br0" timeOffset="11888.4194">20873 1755 468 0,'0'0'71'0,"0"0"-71"15,0 0-24-15,0 0-64 0,0 0-276 16</inkml:trace>
  <inkml:trace contextRef="#ctx0" brushRef="#br0" timeOffset="12222.8032">20895 1746 731 0,'0'0'34'0,"0"0"-23"15,0 0 9-15,0 0 3 16,-9 95 52-16,5-55-23 15,1 2 11-15,1-4-63 16,-1 1 3-16,2-8 1 16,-3-2-4-16,1-7-41 15,-2-2-28-15,-3-6-59 16,-1-4-70-16,-7-10-333 16</inkml:trace>
  <inkml:trace contextRef="#ctx0" brushRef="#br0" timeOffset="12374.929">20709 2042 752 0,'0'0'64'0,"0"0"-64"15,0 0 0-15,82-28 11 16,-39 20-11-16,6 3-50 16,2-1-9-16,0 1-119 15,-4 2-219-15</inkml:trace>
  <inkml:trace contextRef="#ctx0" brushRef="#br0" timeOffset="12560.1945">21347 1953 702 0,'0'0'157'0,"0"0"-105"16,0 0-22-16,0 0-30 15,0 0 22-15,0 0-15 16,-16 64 6-16,2-35-13 15,2 3 0-15,5-4-15 16,5 1-26-16,2-7-89 16,2-7-138-16</inkml:trace>
  <inkml:trace contextRef="#ctx0" brushRef="#br0" timeOffset="13057.2656">22863 1769 764 0,'0'0'93'15,"0"0"-88"-15,0 0 16 0,0 0-20 16,0 0-1 0,0 0 68-16,3 111-37 0,0-69-11 15,0-1-20-15,1-3 5 16,-4-3 0-16,0-4-5 15,0-6-66-15,0-5-38 16,0-11-132-16,0-9-272 16</inkml:trace>
  <inkml:trace contextRef="#ctx0" brushRef="#br0" timeOffset="13259.3341">23042 1734 758 0,'0'0'119'15,"0"0"-66"-15,0 0-53 0,0 0-11 16,0 0 11-16,0 0-3 16,37 49 6-16,-34-21-22 15,-3 3 2-15,-1 4-4 16,-22-2 6-16,-6 1-52 16,0-2-47-16,3-7 3 15,7-9-65-15,12-8-12 16</inkml:trace>
  <inkml:trace contextRef="#ctx0" brushRef="#br0" timeOffset="13372.6746">22967 2014 360 0,'0'0'226'0,"0"0"-105"15,0 0-91-15,0 0-11 16,0 0 10-16,0 0-29 0,118-2-6 16,-70 2-61-1,-2-2-268-15</inkml:trace>
  <inkml:trace contextRef="#ctx0" brushRef="#br0" timeOffset="13642.2306">23522 1989 741 0,'0'0'48'15,"0"0"-29"-15,0 0-19 16,0 0 0-16,0 0-3 0,0 0 6 15,7 20-3 1,-10-3 22-16,-4-1-16 0,2-1 54 16,1-4-60-16,4-2 3 15,0-2 4-15,10-4-4 16,14-1-3-16,10-2 10 16,8 0-10-16,4 0-2 15,1 0-126-15,-4-7-78 16,-10 3-349-16</inkml:trace>
  <inkml:trace contextRef="#ctx0" brushRef="#br0" timeOffset="14368.2158">23104 1801 410 0,'0'0'57'0,"0"0"27"15,0 0-14-15,0 0 2 16,0 0 29-16,0 0-65 16,0 0-30-16,-1-36 30 15,1 36-36-15,1 12 0 16,1 10 34-16,-2 9-18 0,0 6 39 15,0 2-41 1,0-1-12-16,0-2 25 0,0-2-25 16,0-5-2-16,0-2 8 15,9-8 1-15,6-4-18 16,4-6-41-16,3-4-51 16,5-5-32-16,-1 0-250 15</inkml:trace>
  <inkml:trace contextRef="#ctx0" brushRef="#br0" timeOffset="18636.3208">1709 2617 198 0,'0'0'371'0,"0"0"-368"15,0 0 31-15,0 0-19 16,0 0 6-16,0 0-3 16,0 0-11-16,-25-58 71 15,25 55-47-15,0 3-2 16,0 0 9-16,0 0-22 15,0 0 3-15,0 0-19 16,0 0 10-16,0 0 5 16,0 0-15-16,0 0 0 0,0 0-6 15,0 0 8 1,0 0-4-16,4 0-5 0,8 0 7 16,12 3-10-16,4 9 14 15,5-1-4-15,12 2 8 16,4-1-7-16,3-2 4 15,2-1-5-15,-5-4 0 16,2-2-2-16,-3-3 2 16,-1 0 0-16,-3 0-4 15,-4-7-6-15,-9-6 10 16,-1 1-4-16,-12 0 6 16,0 0-18-16,-6-1-21 15,-3-1-25-15,-5-6-37 16,-4 1-177-16</inkml:trace>
  <inkml:trace contextRef="#ctx0" brushRef="#br0" timeOffset="19081.3904">1848 2719 157 0,'0'0'372'16,"0"0"-306"-16,0 0-66 16,0 0-6-16,0 0-3 15,0 0 18-15,37 30-8 16,-7-19 41-16,3-2-19 15,1 2 45-15,2-3-58 16,2-2-4-16,0-1 17 16,5-2-17-16,0-2 5 15,-1 1-9-15,-9-1 4 16,-6-1 11-16,-8 2-17 16,-8-1 0-16,-7-1-3 15,-1 1 6-15,-3-1-3 0,0 0 0 16,0 3 1-16,0-3-4 15,0 0 3-15,0 0-21 16,0 0 7-16,0 5-57 16,2 0-12-16,5 2-61 15,-3-4-50-15</inkml:trace>
  <inkml:trace contextRef="#ctx0" brushRef="#br0" timeOffset="22877.2971">15106 981 613 0,'0'0'14'0,"0"0"-14"15,0 0-54-15,0 0 54 16,0 0-1-16,90 3 10 15,-45-3-3-15,2 0 4 16,-2-8-7-16,-4 2-1 16,-5 1-2-16,-3-1 2 15,-3 0 18-15,-9 1-20 16,-4 2 0-16,-8-2-11 16,-8 2-2-16,-1-8-39 15,-1-2-217-15</inkml:trace>
  <inkml:trace contextRef="#ctx0" brushRef="#br0" timeOffset="23185.7565">15324 833 538 0,'0'0'38'15,"0"0"-19"-15,0 0-19 16,0 0 0-16,0 0 6 16,0 0-3-16,96 0 38 15,-73 12-37-15,1 6 11 0,-1 3 8 16,-2 4-6-16,-6-1-12 16,-7-2-5-16,-3 1 5 15,-5 0-8-15,0 1 3 16,0-1 0-16,-8 2-2 15,-3 0 2-15,-2 1-15 16,4 1-49-16,2-1-153 16,1-7-157-16</inkml:trace>
  <inkml:trace contextRef="#ctx0" brushRef="#br0" timeOffset="23824.0995">15296 2145 271 0,'0'0'323'0,"0"0"-279"15,0 0-38-15,0 0 1 16,0 0 1-16,0 0-8 15,6 1 28-15,25-1 11 16,14-4 39-16,6-7-48 16,2-2-30-16,1 1 29 15,-3-2-29-15,-5 2-1 16,-9-3-2-16,-8 3 6 16,-12-1-11-16,-9 2 8 0,-8-1-20 15,0 0 12 1,-14-1-39-16,-13 5 16 0,-7 2 27 15,-4 4 8-15,2-1 13 16,9 3-13-16,10 0-1 16,9 0 51-16,8 0-54 15,0 0-4-15,0 0-5 16,23 0 9-16,12 7 9 16,11 5-9-16,3 2 2 15,-3 2 3-15,-7 1-1 16,-10 1-4-16,-10 2 0 15,-12 1-8-15,-7 4 0 16,-6 4-24-16,-28 4-8 16,-18 4 22-16,-11-2-119 15,0-7-335-15</inkml:trace>
  <inkml:trace contextRef="#ctx0" brushRef="#br0" timeOffset="25496.2536">21292 265 503 0,'0'0'67'16,"0"0"-7"-16,0 0-27 16,0 0 30-16,0 0-34 15,0 0-11-15,-40 0 29 0,38 0-27 16,1 0-14-16,-4 3-6 16,-2 15 15-16,-5 10-25 15,0 13 10-15,0 2 0 16,5 6 3-16,0-3-3 15,3 0-2-15,2-3 1 16,2-2 1-16,0 2 3 16,0-2-3-16,11-1 0 15,8-2-7-15,10-6-11 16,9-5-13-16,16-8-11 16,12-2-54-16,14-3 21 15,3-11-196-15</inkml:trace>
  <inkml:trace contextRef="#ctx0" brushRef="#br0" timeOffset="26187.0021">22977 288 528 0,'0'0'76'15,"0"0"-34"-15,0 0-14 16,0 0 24-16,0 0-48 16,0 0 5-16,3 0-3 15,15 6-6-15,5 10 17 16,2 4 18-16,0 5-32 15,-2 4 27-15,-4 4-30 16,-1 6 7-16,-2 3 6 16,-5-3-13-16,-2-2 3 15,-6-1 0-15,-3 0 9 0,0-1 0 16,-2 1-4 0,-11-2-3-16,-2-2 17 0,-2-4-18 15,0-3-5-15,-4-3 1 16,1-7 0-16,1-1-1 15,1-5 1-15,0-4-36 16,1 0-3-16,-2-5-88 16,3 0-90-16</inkml:trace>
  <inkml:trace contextRef="#ctx0" brushRef="#br0" timeOffset="29088.6019">22954 2532 430 0,'0'0'77'15,"0"0"-55"-15,0 0-19 16,0 0-3-16,0 0 22 16,86 2 4-16,-52-2 10 15,4 0-22-15,5 0-6 16,0 0 38-16,2 0-46 15,-5 0 0-15,-5 0 6 16,-4 0-2-16,-3-3-3 16,-6-1-1-16,-3-3-24 0,-5-1 9 15,-6-3-154-15,-8-2-313 16</inkml:trace>
  <inkml:trace contextRef="#ctx0" brushRef="#br0" timeOffset="29411.2721">23098 2569 126 0,'0'0'392'15,"0"0"-329"-15,0 0-28 16,0 0-12-16,0 0-3 16,0 0 51-16,14 0-51 15,11 0 2-15,8-2 15 16,5-6-21-16,-2 4-10 16,2-2-6-16,-4 1 0 15,-1 0-1-15,-3-3 1 16,-5 3-44-16,-3-1-12 15,-8 1-53-15,-5 0-104 16</inkml:trace>
  <inkml:trace contextRef="#ctx0" brushRef="#br0" timeOffset="34160.1949">22057 1061 168 0,'0'0'254'0,"0"0"-215"16,0 0-2-16,0 0-14 16,0 0-16-16,0 0 13 15,0 0-16-15,-9 0-8 16,9 0 3-16,0 0-78 15,0 0-61-15,0 5-164 16</inkml:trace>
  <inkml:trace contextRef="#ctx0" brushRef="#br0" timeOffset="36794.5715">15991 6890 242 0,'0'0'84'0,"0"0"-53"16,0 0 19-16,0 0-25 15,0 0 25-15,0 0 16 16,0 0-40-16,-5-12 32 16,5 12-45-16,0 0-8 15,0 0 27-15,0-3-25 16,0 3-2-16,0 0-5 15,0 0 5-15,0 0 0 0,0 0-5 16,0 0 0 0,0 0 2-16,0 0-2 0,0 0 0 15,0 0 0-15,0 0 8 16,0 0-11-16,6 0 3 16,3 0 0-16,2 0-5 15,1 3 11-15,1 1-6 16,0-1 0-16,1 0 5 15,-1 1-4-15,-1-1-1 16,0-1 0-16,-1 1-2 16,-1 0 3-16,-1 1-1 15,1-2 0-15,-1 1 7 16,-2 1-8-16,0-3 1 16,-1 1 0-16,0-1 2 0,-2 0-2 15,1 0 0-15,-1 1 0 16,1-2 7-16,0 0 3 15,2 0-10-15,0 1 0 16,1 1 13-16,2-1-7 16,-1 0 0-16,3 1-6 15,0 0 8-15,3-2 1 16,1 0-9-16,-1 1 0 16,4-1 3-16,1 0-3 15,-2 0 0-15,3 2-2 16,-1 0 8-16,0 1-3 15,2 1-3-15,-3-1 0 16,0-1 0-16,-3 4 1 0,-1-3-1 16,0 0 0-1,-2 0 5-15,0-1-1 0,3 1-4 16,0 1 0-16,-1-1 5 16,1-1 3-16,-2 1-8 15,2-3 1-15,-2 2 0 16,2-2 17-16,-1 0-18 15,0 2 5-15,-3 1 12 16,0-1-12-16,1-1-5 16,-2 1 4-16,2-1 0 15,-3 1 15-15,2 0-19 16,3-2 0-16,3 0 19 16,0 0-10-16,0 0-3 15,-2 0-6-15,4 0 12 0,-2 0-11 16,1 0-1-16,2-4 0 15,-5 0 18-15,1 0-10 16,-4 1-8-16,-3 3 0 16,-1 0 2-16,1 0 0 15,-4-2-2-15,-2 1 0 16,2 1-2-16,-3 0 4 16,0 0-2-16,1 0 0 15,-1-3 1-15,3 0-16 16,-1-2 8-16,2-1-50 15,4 0-6-15,-2 1-99 16,-1 1-201-16</inkml:trace>
  <inkml:trace contextRef="#ctx0" brushRef="#br0" timeOffset="38373.2176">16758 7048 268 0,'0'0'55'0,"0"0"-26"16,0 0 11-16,0 0-9 16,0 0-7-16,0 0 31 15,-5-17-39-15,5 14 7 16,0 0 8-16,0 1 0 15,0 0 15-15,0 1-16 16,0 1-21-16,0 0 51 16,0 0-59-16,0 0 10 15,0 0 6-15,0 0-16 16,0 0 10-16,0 0-11 16,0 0 0-16,0 0 13 0,3 0-13 15,5-2 0-15,5 1 12 16,2 1-8-16,3 0-4 15,1 0 0-15,4 0 6 16,-3 0-6-16,4 0 0 16,0 0 0-16,2 0 3 15,0 1 4-15,0 4-6 16,-3-4-1-16,-1 3 0 16,-2-1-7-16,3-3 17 15,-1 0-10-15,-1 0 15 16,3 0-15-16,-2 0 15 15,2 0-15-15,0 0 0 16,3-6 11-16,0 2-4 0,1-2-7 16,2 2 0-16,0-4 6 15,2 2-6-15,1 1 0 16,0-3 0-16,0 3 18 16,-2-2-6-16,-1 0-10 15,0 0 9-15,-3-1-6 16,-2 3-4-16,0 1-1 15,-2 1 0-15,-2-1 4 16,0 3-1-16,-2-1-3 16,-1 2 0-16,1 0 5 15,-2-2-5-15,1 1 0 16,-2 0 0-16,-1-1 5 16,0-1 4-16,-3 1-9 15,-2-2 3-15,2-3 5 0,-3 2 15 16,0-2-23-16,1 2 0 15,-2-1 18-15,-1 2-12 16,-1 0-6-16,1 1 0 16,-2 0 5-16,1 0-2 15,-3 0-3-15,0 2 0 16,0 1 1-16,-3-2 7 16,2 0-8-16,-2 2 2 15,0-2-2-15,1 2 4 16,1-1-4-16,1-1 0 15,1-1-5-15,-1 2 10 16,0-2-5-16,-2 3 0 16,1-3 5-16,-1 2-15 0,1 0-8 15,1-4-16-15,0 1 28 16,2 1-87-16,-2-2-16 16,-3 2-77-16,0-1-272 15</inkml:trace>
  <inkml:trace contextRef="#ctx0" brushRef="#br0" timeOffset="39547.9701">24296 4383 651 0,'0'0'12'16,"0"0"51"-16,0 0-26 16,0 0-25-16,0 0 30 0,0 0-33 15,-78-28-4-15,47 41 41 16,4 3 7-16,5 0-36 15,7 6-17-15,5 1 0 16,5 0-5-16,5 4 5 16,0-7 0-16,15-6-10 15,9-4 17-15,4-10-7 16,5 0 2-16,3-6 7 16,-2-18 10-16,-3 1-19 15,-5-5 0-15,-8-3-1 16,-4-2 5-16,-7 2-8 15,-3 3 4-15,-2 6 0 16,-2 10-6-16,0 4 6 0,0 8 0 16,0 0 6-16,0 0-6 15,0 23-7-15,-3 8 7 16,-2 10 0-16,2 2 6 16,3-3-6-16,0-4 0 15,6-4 0-15,9-6 0 16,6-7-6-16,7-4-15 15,10-13-90-15,5-2 11 16,2-8-264-16</inkml:trace>
  <inkml:trace contextRef="#ctx0" brushRef="#br0" timeOffset="39846.8119">24788 4238 753 0,'0'0'75'16,"0"0"-75"-16,0 0 0 15,0 0-14-15,0 0 14 16,100-34-9-16,-75 42 9 16,-2 12-1-16,-4 6-8 15,-4 5 6-15,-10 5 2 16,-5 2-17-16,-9-3 18 15,-15 1 15-15,-12-6-6 16,-1-5 3-16,2-5 15 16,9-8-24-16,9-7 2 0,11-5-5 15,6 0-50-15,9-23-40 16,22-16-614-16</inkml:trace>
  <inkml:trace contextRef="#ctx0" brushRef="#br0" timeOffset="40073.0673">25124 4233 618 0,'0'0'32'0,"0"0"-32"16,0 0 44-16,0 0 0 0,-90 22-3 15,83-3-12-15,6 3-23 16,1 7 18-16,0 2-24 15,14-1 0-15,8-2 10 16,7-6-10-16,5-7-50 16,4-7-23-16,4-8-123 15</inkml:trace>
  <inkml:trace contextRef="#ctx0" brushRef="#br0" timeOffset="40425.0842">25533 4195 566 0,'0'0'58'0,"0"0"-54"0,0 0-4 16,0 0 8-16,0 93-5 16,-5-68-1-16,-3-2-2 15,0-3 4-15,0-6-18 16,-1-1 4-16,3-7-59 15,-1-4-66-15,1-2-51 16,3 0 81-16,-2-3 45 16,2-8 60-16,3 2 214 15,-1 5-29-15,1 1-32 16,0 3-34-16,0-1-45 16,0 1-29-16,0-1-36 15,15 1 19-15,12 0-21 0,9 0-7 16,4-2-7-16,3 0 6 15,6-3-85-15,-4-3-49 16,0-4-88-16</inkml:trace>
  <inkml:trace contextRef="#ctx0" brushRef="#br0" timeOffset="40889.1005">25952 4079 287 0,'0'0'231'0,"0"0"-146"0,0 0-22 16,0 0-54 0,0 0 33-16,0 0-36 0,29 19 11 15,-24 10 47-15,-5 7-46 16,0-2 2-16,0 2 19 16,0-3-26-16,0-6 26 15,-5-4-39-15,2-9 0 16,0-6 17-16,2-5-13 15,1-3 0-15,0 0 6 16,0 0-6-16,0-9 17 16,0-10-21-16,0-6 0 15,0-1 2-15,0-2-2 16,4 4 0-16,4 6 0 16,0 6 2-16,0 6-5 0,0 5 3 15,4 1 0-15,4 0-8 16,4 0 8-16,0 9 0 15,0 8-1-15,-5 5 1 16,-4 1-12-16,-8 3 12 16,-3 0-17-16,0 0 15 15,-16-3-7-15,-2-5 9 16,-1-4 0-16,3-5 6 16,7-6-24-16,4-3 3 15,4 0-78-15,1-14-10 16,0-16-307-16</inkml:trace>
  <inkml:trace contextRef="#ctx0" brushRef="#br0" timeOffset="41168.082">26235 3967 662 0,'0'0'55'16,"0"0"-41"-16,0 0 5 15,0 0-7-15,0 0 42 16,91-17-51-16,-72 34-2 16,-3 9 19-16,-5 6-9 15,-8 5-3-15,-3 3-2 16,-3 1 10-16,-21-2-4 0,-5 0-12 16,-9-3 0-16,-5-2-5 15,-2-6 5-15,-4-5-37 16,0-4-14-16,-3-3-64 15,0-9-69-15,2-5-194 16</inkml:trace>
  <inkml:trace contextRef="#ctx0" brushRef="#br0" timeOffset="41656.9291">23990 4209 562 0,'0'0'115'16,"0"0"-99"-16,0 0-16 16,-74 84 56-16,41-38-14 15,0 9 39-15,0 4-36 16,6 2-32-16,9-2-1 16,15 3-8-16,3 1-4 15,27-3 0-15,18 1-35 16,16-5-28-16,12-6-85 15,7-6-156-15</inkml:trace>
  <inkml:trace contextRef="#ctx0" brushRef="#br0" timeOffset="42327.6932">24469 5576 658 0,'0'0'2'0,"0"0"71"15,0 0-25-15,0 0-21 0,0 0 10 16,-83-53 7 0,56 53 10-16,0 0-45 0,0 9-4 15,5 10 45-15,1 8-50 16,7 7 5-16,7 7-10 16,7 1 19-16,0-4-17 15,9-9 3-15,13-9 0 16,2-14-6-16,6-6 7 15,3 0-1-15,2-21 9 16,0-5-1-16,-6-3-3 16,-7 0-5-16,-6 2 0 15,-7 3-3-15,-6 9 3 16,-2 2 0-16,-1 9-1 16,0 4 15-16,0 0-32 0,0 0 13 15,0 17-14-15,0 12 14 16,0 7 8-16,0 3-3 15,0-3 1-15,0-4 10 16,8-3-22-16,8-12-38 16,8-10-67-16,6-7 11 15,3-10-136-15</inkml:trace>
  <inkml:trace contextRef="#ctx0" brushRef="#br0" timeOffset="42585.5562">24794 5554 519 0,'0'0'185'0,"0"0"-111"0,0 0-74 15,0 0 0-15,100-23 0 16,-70 23 5-16,-5 9-3 16,-1 8-2-16,-7 4 0 15,-6 3-8-15,-9 0 9 16,-2 1-2-16,-10-1-4 15,-17-2 5-15,-7 0 14 16,-2-5-12-16,6-6-2 16,8-6 16-16,11-5-16 15,11-2-87-15,0-19-190 16</inkml:trace>
  <inkml:trace contextRef="#ctx0" brushRef="#br0" timeOffset="42809.1172">25191 5498 631 0,'0'0'71'0,"0"0"-55"16,-113 20 58-16,84-3-29 16,10 2-12-16,7 1-1 15,9 1-32-15,3-1 0 16,3-3-6-16,18 0 6 15,4-3 0-15,5-6-37 16,3-5-81-16,1-3-8 16,-4 0-184-16</inkml:trace>
  <inkml:trace contextRef="#ctx0" brushRef="#br0" timeOffset="43079.3182">25255 5355 575 0,'0'0'50'0,"0"0"-4"16,0 0 38-16,0 0-62 16,0 0 19-16,0 0-6 15,36-58-31-15,-17 58 10 0,-1 0-14 16,0 11 0 0,-3 8-12-16,-6 4 12 0,-9 5 0 15,0-3 4-15,0 0 1 16,-10-3 20-16,-1-2-12 15,5-6-12-15,3-3 20 16,3-5-21-16,1-1-37 16,25-5-53-16,8 0-77 15,5-14-416-15</inkml:trace>
  <inkml:trace contextRef="#ctx0" brushRef="#br0" timeOffset="43289.2835">25765 5369 448 0,'0'0'276'16,"0"0"-216"-1,0 0-47-15,0 0-8 0,-77 81-2 16,66-52 51-16,5 0-52 16,2-2-2-16,-1-1 0 15,4-6 0-15,-1-5-19 16,-1-7-51-16,-1-5-30 15,-5-3-30-15,-6-3-271 16</inkml:trace>
  <inkml:trace contextRef="#ctx0" brushRef="#br0" timeOffset="43424.3099">25586 5528 505 0,'0'0'169'0,"0"0"-98"15,0 0-64-15,0 0 2 0,0 0-5 16,96 0 0-16,-54 0 22 15,2 0-26-15,1-7-50 16,-3-10-105-16</inkml:trace>
  <inkml:trace contextRef="#ctx0" brushRef="#br0" timeOffset="43874.4849">26157 5241 685 0,'0'0'80'0,"0"0"-58"0,0 0-16 16,0 0 28-16,-23 105-5 15,15-64 28-15,1 1-49 16,1-1 6-16,3-3 0 16,0-9-11-16,0-7 18 15,3-10-21-15,-2-5 2 16,1-6 9-16,1-1 1 15,0 0-6-15,0-17 0 16,0-8 1-16,4-9-14 16,8 1-1-16,5 2 8 15,-2 6-8-15,1 8 8 16,-2 6-7-16,0 5 7 16,0 4-3-16,-1 2-4 0,1 0 3 15,0 5 4-15,-3 7-5 16,0 5 5-16,-4 2-2 15,-4 3 0-15,-3-1-3 16,0 1 0-16,-12-1 5 16,-6-4 0-16,-6-1 35 15,2-5-34-15,5-4-1 16,7-5 4-16,7-2-4 16,3 0-26-16,0-18-98 15,15-9-397-15</inkml:trace>
  <inkml:trace contextRef="#ctx0" brushRef="#br0" timeOffset="44226.5282">26433 5329 658 0,'0'0'100'16,"0"0"-37"-16,0 0-58 15,0 0-5-15,0 0 8 16,93-21 6-16,-75 21 9 0,0 9-23 16,-2 5 0-1,-4 5 8-15,-6 6-7 0,-4 3-1 16,-2 0 13-16,-3-1-9 15,-17-1 2-15,1-4-6 16,-2-5 0-16,7-6 10 16,4-5-10-16,7-6-13 15,3 0-16-15,0-6-31 16,9-19-77-16,10-6-349 16</inkml:trace>
  <inkml:trace contextRef="#ctx0" brushRef="#br0" timeOffset="44458.4052">26769 5352 594 0,'0'0'86'0,"0"0"5"16,0 0-38-16,0 0-34 16,0 0 54-16,0 0-56 15,-66-3 6-15,53 17-20 16,4 1 11-16,0 4-8 15,2 1-6-15,5 2 0 16,2 1-4-16,0-1 4 16,9-3-18-16,8-1-28 15,8-7-87-15,2-9-129 16</inkml:trace>
  <inkml:trace contextRef="#ctx0" brushRef="#br0" timeOffset="44900.3599">27297 5165 442 0,'0'0'356'0,"0"0"-319"16,0 0-33-16,0 0-8 16,0 0 8-16,0 0 4 15,13 58-8-15,-13-27 5 16,0 1 63-16,0-1-62 16,-4-2-1-16,-8-6-5 15,0-2-7-15,-1-4-17 0,2-5-92 16,4-8-45-16,2-4-72 15</inkml:trace>
  <inkml:trace contextRef="#ctx0" brushRef="#br0" timeOffset="45029.2453">27254 5339 465 0,'0'0'127'0,"0"0"-68"16,0 0-16-16,0 0-30 15,89-23 7-15,-54 18-20 16,2 1-18-16,6 0 18 15,0-3-208-15</inkml:trace>
  <inkml:trace contextRef="#ctx0" brushRef="#br0" timeOffset="45286.2698">27901 5096 644 0,'0'0'65'0,"0"0"-44"16,0 0-10-16,-91 11 29 16,76 3-30-16,2 8-6 15,4 1 37-15,4 2-24 16,5 2-6-16,0-3 6 16,0-2-1-16,12-2-7 0,8-4-9 15,-1-5 0-15,10-5-13 16,6-6-30-16,2 0-105 15,4-17-146-15</inkml:trace>
  <inkml:trace contextRef="#ctx0" brushRef="#br0" timeOffset="45518.2625">28268 4998 546 0,'0'0'161'0,"0"0"-131"16,0 0-17-16,0 0-13 0,0 0 0 16,0 0 46-16,43 87-42 15,-34-51 0-15,-3 1 10 16,-4 4-14-16,-2 5 0 16,-8 0-7-16,-23 4-27 15,-17-1 24-15,-14 5-139 16,-15 1-126-16</inkml:trace>
  <inkml:trace contextRef="#ctx0" brushRef="#br0" timeOffset="46335.1709">24298 5297 410 0,'0'0'49'0,"0"0"1"16,0 0-4-16,-94 0 19 15,72 2-20-15,2 4-16 16,-1 3 41-16,-3 6-56 16,-2 6 6-16,-3 11 4 15,-4 9 4-15,1 8 14 16,3 4-12-16,3 3-26 15,9-5 16-15,6-3-20 16,11-7-1-16,0-5-5 16,14-5-33-16,19-1-57 15,11-6-70-15,4-5-284 16</inkml:trace>
  <inkml:trace contextRef="#ctx0" brushRef="#br0" timeOffset="47325.1563">23898 6391 641 0,'0'0'47'0,"0"0"-28"15,0 0-16-15,0 0 28 16,0 0-30-16,0 0 12 16,-100 8 30-16,79 12-32 15,1 8 1-15,3 3 11 16,1 4-8-16,6-1 14 0,6-3-29 16,4-8 5-16,0-3-5 15,4-9 3-15,11-5-3 16,3-4 13-16,6-2-11 15,4-4 4-15,5-14-4 16,-2-8 11-16,-2 1-10 16,-7 1 4-16,-7 3-7 15,-5 7 9-15,-5 6-9 16,-4 3 7-16,1 5-7 16,-2 0-1-16,0 5-17 15,0 15 12-15,0 9 6 16,0 6 9-16,4 0-5 15,1-1 8-15,4-5-12 0,6-3-21 16,4-9 15 0,7-10-111-16,12-7-27 0,3-11-158 15</inkml:trace>
  <inkml:trace contextRef="#ctx0" brushRef="#br0" timeOffset="47572.8967">24284 6475 763 0,'0'0'40'16,"0"0"-24"-16,0 0-16 15,0 0-18-15,0 0 18 0,0 0 0 16,94 6 2 0,-73 13 9-16,-8 6-11 0,-7 1-17 15,-6 1 16-15,-1 2-24 16,-20-2 22-16,-6-4-1 15,0-3 4-15,6-7-6 16,8-7 6-16,7-6-68 16,6-3-71-16,0-23-382 15</inkml:trace>
  <inkml:trace contextRef="#ctx0" brushRef="#br0" timeOffset="47758.26">24626 6479 432 0,'0'0'90'0,"0"0"-22"16,-84 44-56-16,57-22 52 15,3-2-23-15,10 0-27 16,8-1 2-16,6-4-16 16,4 0-18-16,23-11-16 15,12-4-28-15,7 0-134 16</inkml:trace>
  <inkml:trace contextRef="#ctx0" brushRef="#br0" timeOffset="48105.7054">24723 6296 627 0,'0'0'15'0,"0"0"-15"16,0 0-61-16,0 0 59 15,116-69-19-15,-80 66 21 16,-9 3 8-16,-4 3-5 16,-6 12 15-16,-8 4-8 15,-8 5-1-15,-1-2 20 16,-7 2-28-16,-22-2 43 16,-5 2 15-16,-6-4-19 15,6-4-7-15,10-4 3 16,10-7-23-16,10-3 20 15,4-1-33-15,0 0-24 0,12 2 18 16,18 2 1 0,11-2 2-16,7 4-27 0,3 2-57 15,-5 1 55-15,-1 3-54 16,-11-2-72-16,-4-3-51 16</inkml:trace>
  <inkml:trace contextRef="#ctx0" brushRef="#br0" timeOffset="48322.2461">25506 6525 752 0,'0'0'141'16,"0"0"-122"-16,0 0-18 15,0 0 18-15,0 0-19 16,108-64-6-16,-49 45-77 16,2 2-91-16,-2 3-157 15</inkml:trace>
  <inkml:trace contextRef="#ctx0" brushRef="#br0" timeOffset="48465.007">26329 6474 163 0,'0'0'231'0,"0"0"-218"16,0 0-3-1,0 0-10-15,88-37-57 0,-63 25-102 16</inkml:trace>
  <inkml:trace contextRef="#ctx0" brushRef="#br0" timeOffset="48623.1506">27219 6442 222 0,'0'0'30'0,"0"0"-30"16,0 0-55-1,0 0-58-15</inkml:trace>
  <inkml:trace contextRef="#ctx0" brushRef="#br0" timeOffset="48697.0955">27510 6434 87 0,'0'0'85'16,"0"0"-85"-16,91 0-74 15</inkml:trace>
  <inkml:trace contextRef="#ctx0" brushRef="#br0" timeOffset="49477.3374">24913 6491 413 0,'0'0'70'0,"0"0"-65"16,0 0-5-16,0 0 78 16,0 0-35-16,0 0 6 15,91 24-6-15,-72-16-22 16,-5 1 28-16,-2 1-49 0,-4 2 2 16,-4 2 38-1,-4 3-36-15,0 0 19 0,-13 2 18 16,-5-2-24-16,-5-3 25 15,3-4-22-15,-1-4-19 16,4-4 31-16,1-1-31 16,2-1 2-16,4 0-3 15,-2-4-34-15,3-5-24 16,5 4-95-16,4 0-98 16</inkml:trace>
  <inkml:trace contextRef="#ctx0" brushRef="#br0" timeOffset="59896.1573">23082 5271 331 0,'0'0'46'0,"0"0"-16"15,0 0 69-15,0 0-54 16,0 0 19-16,0 0-1 15,0 0-16-15,0 0-12 16,-9-10-35-16,9 10 12 0,0 0-20 16,12 10 8-16,3-1 0 15,2-1 4-15,0-2 0 16,1-1-4-16,-2-5 0 16,-1 0 6-16,-1 0 8 15,-3-2-10-15,-3-9-4 16,-3-4 18-16,-4-2-16 15,-1 0-4-15,0 1-1 16,-14 5 3-16,-3 2 0 16,-4 4 6-16,-2 5-6 15,2 0 18-15,2 0-16 16,7 11 5-16,6 2-7 16,2 4 6-16,4 0-27 0,7 3 13 15,23-1-61 1,13-5-39-16,5-8-426 0</inkml:trace>
  <inkml:trace contextRef="#ctx0" brushRef="#br0" timeOffset="60742.6751">23136 6311 528 0,'0'0'121'15,"0"0"-95"-15,0 0-24 16,0 0-4-16,0 0 8 16,0 0-6-16,-16 67 34 15,13-54-28-15,1-5 30 16,2-3-36-16,0-1 0 16,0-4-4-16,0 0 15 15,0 0-11-15,0 0 33 16,0-9-18-16,0-4 8 0,5 1-23 15,-5 4 0-15,0 2 16 16,0 4-3-16,-1 2 3 16,-12 0-16-16,-2 2 0 15,-3 13-18-15,4 5 13 16,7 4-41-16,7 2-10 16,13-4-83-16,23-5-223 15</inkml:trace>
  <inkml:trace contextRef="#ctx0" brushRef="#br0" timeOffset="61477.0979">23570 6309 556 0,'0'0'75'15,"0"0"40"-15,0 0-96 16,0 0-3-16,0 0-12 16,0 0 6-16,-17-2 55 0,10 2-53 15,-2 0 5 1,-2 3 23-16,-5 18-40 0,1 11 0 15,-1 8 0-15,7 7 4 16,7 1 9-16,2 0-13 16,15 1 0-16,21-6-21 15,17-2-11-15,21-7-30 16,18-7-37-16,11-13-109 16</inkml:trace>
  <inkml:trace contextRef="#ctx0" brushRef="#br0" timeOffset="62145.2071">27556 6090 681 0,'0'0'82'15,"0"0"-50"-15,0 0-32 16,0 0 10-16,0 0-10 15,0 0 6-15,52 43 7 16,-32-11 22-16,2 6-17 16,1 5 4-16,-7 3-2 15,-4 0-20-15,-9 3 17 16,-3 1-17-16,-7-1 0 16,-20 1-10-16,-16-4 10 15,-17 0-16-15,-13-6-51 16,-14-4-84-16,-2-13-162 0</inkml:trace>
  <inkml:trace contextRef="#ctx0" brushRef="#br0" timeOffset="64528.9175">5034 2842 372 0,'0'0'75'16,"0"0"-23"-16,0 0 5 15,0 0-28-15,0 0 20 16,0 0-44-16,-12-3 14 16,12 3 5-16,0 0-19 15,0 0 10-15,0 0-14 16,0 0-1-16,0 0 21 15,0 0-21-15,0 0 0 16,13 0 0-16,4 0 10 0,5 0 6 16,5 3-10-16,6-3-4 15,4 2 25-15,6-2-25 16,7 0-1-16,0 0 17 16,5-5-15-16,3-2 8 15,2 0-11-15,7 0 6 16,-1 2-18-16,4-2 12 15,-3 0 0-15,2 1 4 16,1-3 3-16,3 1 5 16,0-2-5-16,-3 1 1 15,0 1 11-15,-3 2-10 16,-4 1-5-16,-2-1 10 16,-1 0-7-16,-4 1-5 15,-2-2-2-15,-6 0 0 16,1 1 10-16,-4-1-10 0,-2-3 0 15,-3 1 7-15,-1 2-3 16,-4-1 15-16,-7 2-19 16,-3-2 0-16,-7 3 22 15,-1 1-22-15,-7 1 0 16,-1 3-6-16,0-3 13 16,1 2-9-16,-2 0 2 15,-1-1-25-15,-1 2 8 16,3 0-112-16,-5 3-46 15,-4 5-415-15</inkml:trace>
  <inkml:trace contextRef="#ctx0" brushRef="#br0" timeOffset="72242.5832">14267 6829 29 0,'0'0'65'0,"0"0"-53"16,0 0-11-16,0 0-2 16,0 0-51-16,0 0 51 15,0 0-13-15,-13-36 26 16,21 27-12-16,3 2 0 16,-1 1-15-16,-3 1-1 15</inkml:trace>
  <inkml:trace contextRef="#ctx0" brushRef="#br0" timeOffset="73140.8773">13738 6892 279 0,'0'0'64'0,"0"0"47"15,0 0-46-15,0 0 9 16,0 0 4-16,0 0-63 0,0-31 20 16,0 31-18-16,0 0-6 15,0 0 18-15,0 0-29 16,0 0 0-16,0 0-6 16,0 0 15-16,0 0-14 15,0 0 5-15,0 0 0 16,0 0 0-16,0 0 0 15,0 0-3-15,0 0 3 16,0 0 4-16,0 0-2 16,0 0-2-16,0 0 2 15,0 0-14-15,2 0 15 16,10 7-3-16,7 0 5 16,9 3-2-16,8-5 11 15,9 0-14-15,7-3 0 16,7 0 22-16,0-2-21 0,4 0-1 15,1 0 0-15,0 0 5 16,0 0-9-16,2 0 4 16,-1 0 0-16,-3 0 0 15,-7 0 0-15,0 0 0 16,-3 0 2-16,-4 0 3 16,-11 0 0-16,-7 0-5 15,-12-4 0-15,-3 1 27 16,-6 0-23-16,-4 0 34 15,-1 0-8-15,-2 0-8 0,0 1 17 16,0 2-31 0,-2 0-4-16,0-3 15 0,0 3-19 15,0 0 0-15,0 0-1 16,0 0-12-16,0 0 8 16,0 0-43-16,0 0-29 15,0 0-7-15,0 0-147 16,0 7-243-16</inkml:trace>
  <inkml:trace contextRef="#ctx0" brushRef="#br0" timeOffset="74356.1355">16176 5821 472 0,'0'0'36'0,"0"0"-36"15,0 0 33-15,0 0-28 16,0 0 1-16,0 0 16 15,-29-22-7-15,17 39-5 16,-5 12 53-16,-3 9-53 0,1 7 28 16,-2 0-26-1,2 0-9-15,-1 4 45 0,-2 0-45 16,1 3 21-16,1 5 12 16,1 6-36-16,5-1 29 15,1 4-29-15,7-3 4 16,6 0 13-16,0-4-12 15,11-2-5-15,14-2 0 16,8-5 1-16,8-3-5 16,6-5 4-16,7-2 0 15,4-4-13-15,7-3-22 16,6-2-32-16,3-6-55 16,-4-8-187-16</inkml:trace>
  <inkml:trace contextRef="#ctx0" brushRef="#br0" timeOffset="77579.8415">18800 5702 38 0,'0'0'47'0,"0"0"-20"0,0 0 10 16,0 0 1-1,0 0-33-15,0 0 51 0,0 0-56 16,-20-5 64-16,18 1-18 16,1 1-26-16,-3-2 42 15,2 0-7-15,-1 0-35 16,-1 0 46-16,1-2-46 15,0 3 15-15,-2-1 2 16,4 0-23-16,-2 2 10 16,1-2-17-16,2 3-7 15,-1 0 53-15,1 2-47 16,0 0 2-16,0 0-8 16,0 0 6-16,0 0-18 0,4 2 1 15,11 8 11-15,3 2 5 16,2 4-5-16,-1 0 0 15,-1 3-2-15,-3 2 2 16,-1 1 0-16,-1 5-2 16,-3 2 2-16,-1 2 0 15,-2 4 15-15,-1 3-15 16,-1-2 0-16,-2 1 0 16,-2 0 17-16,1-2-17 15,2 1 0-15,-1 0 3 16,0 0-3-16,0-1 0 15,-1-1-2-15,-2-2-12 16,0-4 13-16,0-1-38 16,0-10-35-16,-8-5 3 0,-2-7-168 15,-1-5-121-15</inkml:trace>
  <inkml:trace contextRef="#ctx0" brushRef="#br0" timeOffset="78025.7547">18883 5835 299 0,'0'0'2'16,"0"0"33"-16,16 116-5 15,-10-67-8-15,-1 1-3 16,-5-4-17-16,0 1 6 16,0-2 8-16,0 1-3 15,-15-2-13-15,-3-3 0 16,-7-7-62-16,-10-8-169 15</inkml:trace>
  <inkml:trace contextRef="#ctx0" brushRef="#br0" timeOffset="78758.0152">16234 5782 434 0,'0'0'88'15,"0"0"-14"-15,0 0-68 16,0 0 0-16,0 0 36 15,-88 54-34-15,70-33 15 16,3 6-8-16,-3 6-7 0,3 8 11 16,-3 5-19-16,6 7 0 15,2 8 17-15,6 0-17 16,4 2 0-16,0-3-2 16,10-5-35-16,13-8 6 15,5-9-86-15,2-14-159 16</inkml:trace>
  <inkml:trace contextRef="#ctx0" brushRef="#br0" timeOffset="78977.2059">16116 5990 336 0,'0'0'219'16,"-47"85"-215"-16,27-15 33 15,5 17-30-15,9 5-14 16,5-2-3-16,1-8-170 16</inkml:trace>
  <inkml:trace contextRef="#ctx0" brushRef="#br0" timeOffset="86990.6468">26641 3839 811 0,'0'0'53'0,"0"0"-19"15,0 0 1-15,0 0-35 16,0 0 0-16,0 0 26 16,0 0-13-16,-2 7 19 15,4-15-32-15,1 5 0 16,-2 3 29-16,1 0-25 15,-2 0-4-15,0 0 5 0,0 0 5 16,0 0-19 0,0 0 9-16,0 0 0 0,0 0-22 15,3 0 22-15,3 3 0 16,0 5-3-16,4-4 11 16,-3 1-16-16,1-4 5 15,4-1 3-15,1 0 4 16,10 0 5-16,8-8-9 15,5-10 5-15,0-2 6 16,0-2-9-16,-2 1-2 16,0 1 0-16,0 0-22 15,-1 3-6-15,-2-1-23 16,-2 5-15-16,-4 5-40 16,-5 5 3-16,-4 1-188 0</inkml:trace>
  <inkml:trace contextRef="#ctx0" brushRef="#br0" timeOffset="90409.2193">28313 4618 247 0,'0'0'51'0,"0"0"-38"0,0 0 7 16,0 0 0-16,0 0 16 15,0 0 18-15,0 0-45 16,-7-38 39-16,4 34 14 15,1 0-22-15,1 2-15 16,-1-1 12-16,0 3-36 16,1 0 59-16,1 0-60 15,0 0 10-15,0 0 10 16,0 0-20-16,0 0 18 16,0 0-18-16,0 0 0 15,0 0 9-15,0 0-9 16,0 0-7-16,0 0 2 15,0 0 10-15,0 0-28 16,0 0 22-16,0 6 1 0,0 7 15 16,0 4-15-16,0 0-6 15,0 1 5-15,3 1 2 16,2-2-2-16,2-3 0 16,-3 0 1-16,1-6 2 15,-2-2 2-15,0-4-4 16,-2 0 10-16,1-2-7 15,2 0 18-15,8 0-11 16,6-15 2-16,12-10 12 16,3-7-24-16,2-5 0 15,1 0 2-15,-6 5 13 16,-5 4-14-16,-4 6-1 16,-4 3 0-16,-5 7-5 15,-2 1 5-15,-4 4-28 0,-1 1-37 16,-2 3-35-16,-2 3-17 15,-1-2-103-15</inkml:trace>
  <inkml:trace contextRef="#ctx0" brushRef="#br0" timeOffset="93604.1506">27794 5905 345 0,'0'0'23'15,"0"0"23"-15,0 0-8 16,0 0 59-16,0 0-60 0,24-75-10 16,-24 70 22-16,0 5-33 15,0 0 12-15,0 0-5 16,0 0-16-16,0 0-6 15,1 5-1-15,-1 17 0 16,0 6 10-16,0 9 0 16,0 0-6-16,0 4 18 15,0-7-16-15,0-4 14 16,0-7-20-16,0-6 1 16,3-7-16-16,4-6 37 15,3-4-22-15,7 0 43 16,10 0-9-16,7-18 9 15,5-7-43-15,2-3 5 16,-3-2 1-16,-3 2-6 16,0 0-2-16,1 1-16 0,2 1-39 15,3 0 16 1,-2 1-60-16,-2 1-51 0,-4 1-188 16</inkml:trace>
  <inkml:trace contextRef="#ctx0" brushRef="#br0" timeOffset="94548.9676">24433 6902 747 0,'0'0'36'16,"0"0"18"-16,0 0-51 16,0 0 11-16,0 0-14 0,0 0 0 15,0 0-25-15,-3-3 1 16,3 3-41-16,17 0-27 15,13 0-5-15,7 0-69 16,3 3-108-16</inkml:trace>
  <inkml:trace contextRef="#ctx0" brushRef="#br0" timeOffset="94691.7508">25136 6912 277 0,'0'0'32'0,"0"0"18"16,0 0-38-16,0 0-9 0,0 0-3 16,88-49-142-16</inkml:trace>
  <inkml:trace contextRef="#ctx0" brushRef="#br0" timeOffset="94880.0651">25737 6841 496 0,'0'0'12'16,"0"0"0"-16,0 0-12 16,0 0-13-16,0 0-14 15,0 0-75-15,91-7-69 0</inkml:trace>
  <inkml:trace contextRef="#ctx0" brushRef="#br0" timeOffset="95029.6972">26777 6925 377 0,'84'-6'15'0,"20"-6"9"15,12 0-24-15</inkml:trace>
  <inkml:trace contextRef="#ctx0" brushRef="#br0" timeOffset="101125.8913">2856 2975 663 0,'0'0'0'0,"0"0"-7"0,0 0 7 16,0 0 15-16,0 0-4 15,0 0-9-15,0 0 20 16,-25-20-19-16,25 20 3 15,0 0 3-15,0 0-7 16,-2 0 17-16,2 0-19 16,0 0 0-16,0 0 4 15,0 0-4-15,0 0 0 16,0 1 0-16,5 10 3 16,8 5 7-16,2 2-9 15,6 1 12-15,6-2-4 0,1-2 2 16,9 2 11-16,4-2-9 15,2-3-8-15,0 2 34 16,0-4-39-16,-2-2 0 16,-4-4 30-16,-3-1-30 15,-1-1 0-15,0-2-5 16,-3 0 6-16,5 0-19 16,-3 0-43-16,-8 0-90 15,-14-3-308-15</inkml:trace>
  <inkml:trace contextRef="#ctx0" brushRef="#br0" timeOffset="104560.8769">23007 1026 267 0,'0'0'93'0,"0"0"-38"15,0 0 2-15,0 0 19 16,0 0-50-16,0 0 9 16,0 0 15-16,0-40-29 15,2 38 28-15,-1-1-28 16,-1 3-9-16,0 0 40 16,0 0-48-16,0 0-4 0,0 0 3 15,0 0 6-15,0 0 3 16,0 0-12-16,0 0 3 15,0 0-6-15,0 0 3 16,0 0-2-16,0 0 0 16,0 0 2-16,3 4 1 15,0 9-1-15,3 9 0 16,1 6 9-16,-2 5-6 16,0 2-3-16,-1 0 5 15,-1-2-1-15,-1-1 20 16,1-2-24-16,-2 0 0 15,-1-3 17-15,2 0-16 0,-2-4-1 16,2-3 5-16,-2-6 7 16,2-3-10-16,-1-4-2 15,-1-3 0-15,0-2 6 16,0-2 0-16,0 0-6 16,0 0 2-16,0 0 8 15,0 0-3-15,0 0-7 16,0-6-17-16,0-10 11 15,-5-2-78-15,-4 0 3 16,-2 1-9-16,-4 1-126 16,0 1-91-16</inkml:trace>
  <inkml:trace contextRef="#ctx0" brushRef="#br0" timeOffset="105515.0962">23022 970 270 0,'0'0'49'15,"0"0"-2"-15,0 0-32 16,0 0 38-16,0 0 2 16,0 0-17-16,0 0 25 15,0-11-52-15,0 11 6 16,0 0-5-16,0 0-6 15,0 0 7-15,0 0-13 16,0 0 0-16,0 0 4 16,0 0-2-16,0 0-2 15,0 0 0-15,0 0 2 16,0 0-9-16,0 0 1 0,0 0-43 16,2 0 42-16,3 0-9 15,0 0-3-15,3-4 0 16,-4-1-26-16,2-3-15 15,-2 0 45-15,-2 2-25 16,-2 1 31-16,0 1 4 16,0 2-16-16,0-1 19 15,0 3-11-15,0 0-2 16,-2 0-12-16,-2 0 27 16,0 0-24-16,-1 0 14 15,2 0-15-15,2 6-53 16,-1-3-5-16</inkml:trace>
  <inkml:trace contextRef="#ctx0" brushRef="#br0" timeOffset="105608.6232">23022 970 220 0</inkml:trace>
  <inkml:trace contextRef="#ctx0" brushRef="#br0" timeOffset="106009.532">23022 970 220 0,'43'-56'98'0,"-47"55"-78"0,-3 1 38 16,2 0-8-16,1 0 6 15,2 0-27-15,-1 0 22 16,-1 1-51-16,-3 11 6 16,0 0-5-16,4 5 3 15,0-2-7-15,3 0 3 16,0-5-1-16,0-4-15 16,0-4 16-16,0 0-3 0,6-2 2 15,3 0 1-15,-1 0 31 16,1-9-25-16,-1-3-2 15,-2-5 10-15,-3 1-7 16,-3 2-7-16,0 0 0 16,0 5 7-16,0 4-8 15,-3 2 1-15,-3 3 0 16,-1 0-5-16,0 0 11 16,1 0 13-16,-2 0-19 15,1 8 14-15,2 1-7 16,2-2-7-16,2 0-1 15,1-2-20-15,0 0 21 0,0-1-10 16,0-3 9-16,0-1-13 16,1 0 12-16,7 0-7 15,2 0 9-15,-2-2-19 16,-5-3 18-16,-2 2-5 16,-1 1 2-16,0 2-31 15,-6 0-53-15,-13 0-144 16</inkml:trace>
  <inkml:trace contextRef="#ctx0" brushRef="#br0" timeOffset="106818.8464">23028 926 195 0,'0'0'49'0,"0"0"-35"16,0 0 17-16,0 0 8 15,0 0 8-15,0 0-3 16,-37 5-15-16,31 7 25 16,0 0-49-16,1 0 12 15,2-1 18-15,3-4-35 0,0-2 0 16,0-2-4-1,0 0 9-15,0-3-16 0,0 0 11 16,5 0 0-16,4 0 23 16,0 0-18-16,3-7 0 15,-3-1 8-15,-5 0-11 16,-1 4 21-16,-1-3-16 16,-2 3 1-16,0 1 23 15,0-1-27-15,0 3 5 16,0-1-9-16,0 2 2 15,0 0-17-15,-5 0 5 16,-2 0-16-16,-1 12 5 16,-2 6-89-16,2 2-45 15</inkml:trace>
  <inkml:trace contextRef="#ctx0" brushRef="#br0" timeOffset="107432.6693">23029 1475 433 0,'0'0'155'16,"0"0"-141"-16,0 0-13 0,0 0-2 15,0 0 3-15,0 0 8 16,-23 10-10-16,20-6 6 15,3-4-20-15,0 0 7 16,0 0 7-16,0 0 0 16,1 0 2-16,7 0 31 15,-1 0-33-15,0 0 8 16,-2 0 19-16,-2 0-23 16,-3 0 4-16,0 0 25 15,0 0-17-15,0 0 34 16,0 0-32-16,0 0-12 15,0 0-12-15,0 0 3 0,-6 0-30 16,-15 6-33-16,-12 14-182 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4:11:39.708"/>
    </inkml:context>
    <inkml:brush xml:id="br0">
      <inkml:brushProperty name="width" value="0.05292" units="cm"/>
      <inkml:brushProperty name="height" value="0.05292" units="cm"/>
      <inkml:brushProperty name="color" value="#00B050"/>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0070C0"/>
    </inkml:brush>
  </inkml:definitions>
  <inkml:trace contextRef="#ctx0" brushRef="#br0">1955 2905 336 0,'0'0'30'0,"0"0"13"0,0 0 74 15,0 0-39-15,0 0-60 16,0 0 47-16,0 0-57 16,-34-50 23-16,34 47 18 15,0 1-5-15,0 1 10 16,0 1-29-16,0 0-22 15,0 0 17-15,0 0-20 16,0 0-1-16,3 0-9 16,25 0 5-16,17 0 5 15,16-3 0-15,9-4 2 16,9 3-12-16,0-6 10 0,3 1-6 16,-7 1 4-1,-4-1 1-15,-8 1-6 0,-6 2 1 16,-4 1 4-16,-6 4-20 15,-4 1-3-15,3 0-32 16,-2 0 13-16,6 0-63 16,-1 0-109-16</inkml:trace>
  <inkml:trace contextRef="#ctx0" brushRef="#br0" timeOffset="906.5625">11286 1042 567 0,'0'0'55'0,"0"0"-8"15,0-87 21-15,3 65-18 16,-1 3-12-16,-1 8 29 16,-1 5-31-16,0 5-6 15,0 1-9-15,0 0-18 16,0 0-1-16,0 3-2 16,0 14 0-16,0 7-15 15,-6 9 17-15,-4-1-2 16,3-6 9-16,2-6-3 0,2-7-3 15,3-6-3-15,0-2-33 16,0-2 33 0,0 2-57-16,0-4-18 0,5-1-13 15,4 0-49-15,2-4 5 16,1-21-17-16</inkml:trace>
  <inkml:trace contextRef="#ctx0" brushRef="#br0" timeOffset="1123.4785">11286 1042 258 0,'42'-100'117'16,"-42"100"-76"-16,0 6-28 16,3 5-5-16,2 2 87 15,3 1-28-15,3-2-28 0,4 0-13 16,0-2-16 0,6-3 43-16,0-3-51 0,6 0-1 15,-1 0-1-15,3-1-19 16,-4 0-11-16,-1 6-22 15,-11 3-35-15,-8 10-7 16,-5 6-22-16,0 7-32 16,-15-2-36-16</inkml:trace>
  <inkml:trace contextRef="#ctx0" brushRef="#br0" timeOffset="1530.749">11421 771 371 0,'0'0'94'0,"0"0"-35"16,0 0 41-16,0 0-14 15,0 0-47-15,0 0-34 16,-8-15 19-16,-1 23-24 0,-6 16 0 16,-4 7 19-1,-5 8-13-15,0-1-1 0,5-4-5 16,5-4 14-16,1-2-7 15,3-3-7-15,2-4 0 16,0-1-7-16,1-5-2 16,3-5-35-16,1-4-29 15,0-3-41-15,-2-3-67 16,-2-7-25-16</inkml:trace>
  <inkml:trace contextRef="#ctx0" brushRef="#br0" timeOffset="1733.1561">11192 958 328 0,'0'0'173'0,"0"0"-173"16,0 0 8-16,0 0-8 0,0 0 22 15,0 0 63-15,23 68-64 16,-7-57 2-16,2-2 17 16,-1 1-21-16,0-4-2 15,1 1-17-15,3 0 4 16,0 2-13-16,0 1 2 15,3 7-60-15,-8-2-82 16,-10-4-262-16</inkml:trace>
  <inkml:trace contextRef="#ctx0" brushRef="#br0" timeOffset="18235.0164">6883 5931 308 0,'0'0'122'16,"0"0"-3"-16,0 0-54 0,85-19 15 15,-67 15 34-15,0-1-63 16,2 2-7-16,5 0-28 16,3 0 0-16,5 0-3 15,7 3-13-15,8-5-1 16,13 0-8-16,5-1-22 15,8 2-38-15,4-1-69 16,2-2-136-16</inkml:trace>
  <inkml:trace contextRef="#ctx0" brushRef="#br0" timeOffset="19708.8211">16850 5861 327 0,'0'0'74'16,"0"0"-15"-16,0 0 20 15,0 0-32-15,0 0-9 0,0 0 11 16,3-11-32 0,3 11 41-16,9 0-50 0,3-1 8 15,9-3 18-15,0 4-28 16,4-3 10-16,2 2-16 16,1 1 7-16,5 0-28 15,-4 0-2-15,0 0-56 16,-4 4-9-16,-4 4-146 15</inkml:trace>
  <inkml:trace contextRef="#ctx0" brushRef="#br0" timeOffset="21734.5219">22648 5699 20 0,'0'0'21'15,"0"0"-19"-15,0 0 29 16,0 0 12-16,0 0-4 16,0 0 48-16,0 0-42 15,0-4 0-15,0 4 18 16,0 0 7-16,0 0 0 15,0 0-18-15,0 0-34 16,0 0 51-16,0 0-60 0,1 0 16 16,8 0 12-1,8-2-30-15,8 0 26 0,5 1-11 16,3-1-17-16,2 2 26 16,1 0-24-16,4 0 1 15,1 0 13-15,1 0-9 16,-1 0 17-16,-3 2-29 15,-1-1 0-15,-3 0 36 16,2-1-31-16,4 0-4 16,-6 0 15-16,-4 0-14 15,-7 0 13-15,-14 0-15 16,-6 0 0-16,-3 0-3 0,0 0 3 16,0 0-2-16,0 0 1 15,0 0-33-15,0 0 3 16,0 0-51-16,-3 0-53 15,-2 4 42-15,5 7-141 16,0-5-105-16</inkml:trace>
  <inkml:trace contextRef="#ctx0" brushRef="#br0" timeOffset="22664.9774">24779 5765 394 0,'0'0'45'0,"0"0"-12"16,0 0 41-16,0 0-45 16,0 0 2-16,0 0 4 0,0 0-17 15,-3 0 50-15,3 0-54 16,5 0 1-16,14 0 17 15,11 0-15-15,6 0 8 16,7 0-22-16,3 0 6 16,5 0 5-16,-2 0-4 15,3 0-10-15,-3-3 22 16,-5-2-20-16,-5 1 6 16,-8 0-6-16,-7 1 0 15,-8 0 39-15,-7 1-37 16,-3 2-3-16,-6 0 28 15,0 0-24-15,0 0 2 16,0 0-7-16,0-3 0 16,0 3-12-16,0-3-9 0,-7 0-17 15,-4 3-6-15,-4 0-81 16,0 0-48-16,-4 0-178 16</inkml:trace>
  <inkml:trace contextRef="#ctx0" brushRef="#br0" timeOffset="28460.2253">27263 6760 518 0,'0'0'3'15,"0"0"7"-15,0 0-7 0,0 0 3 16,0 0-6-16,0 0 15 15,0 0 7-15,-3 43-13 16,-2 13 36-16,-1 21 38 16,-2 18-34-16,-2 14-7 15,0 11-30-15,0 6-3 16,4 4 31-16,3 0-37 16,1 3-3-16,2 10 20 15,0 5-16-15,0 8 16 16,0 4-8-16,0-1-10 15,0-3 33-15,0-2-34 0,-3-1-1 16,-3 3 16 0,3-4-15-16,1 1 26 0,2-3-27 15,0-6 2-15,0 1 19 16,0-2-16-16,0 5-5 16,0 3 26-16,0-1-18 15,0 1 14-15,0-6-22 16,10-5 7-16,0 0 11 15,3 1-14-15,-2 1-4 16,0 3 5-16,-1 1 2 16,-3-2-8-16,1-2 1 15,2-5 0-15,-1 0 3 16,-1-5-3-16,1 4 0 16,-1 1 0-16,-2-4 3 0,0-3-1 15,-1-8-2 1,0-4 0-16,-1-2-4 0,-1 0 4 15,-2-2 0-15,-1 2 1 16,0 5 5-16,0 0-5 16,0 1-1-16,0-2 0 15,0-7-5-15,-4-6 5 16,-3 0 0-16,2-8-2 16,0-2 9-16,1-2-10 15,1-4 3-15,1 3 0 16,2 1-4-16,-1-3 4 15,-1-2 0-15,1-2 1 16,-2-2 6-16,2 0-12 0,-1 1 5 16,1-4 0-16,1-1 0 15,0 0 0-15,0-4 0 16,0-3 5-16,8 3-1 16,3-6-8-16,0-1 4 15,-1-4 0-15,-1-6 4 16,-2-11-4-16,-2-8 0 15,2-4 0-15,-4-4 3 16,0-2-6-16,0-1 3 16,-3-4 0-16,0-1 2 15,0 2-1-15,0-5-1 16,0-3 0-16,0-7-3 0,0-5 0 16,0-8-37-1,0 0-36-15,0-2 41 0,0-29-73 16,12-25-91-16,6-29-251 15</inkml:trace>
  <inkml:trace contextRef="#ctx0" brushRef="#br0" timeOffset="31724.8054">27288 6878 54 0,'0'0'30'0,"0"0"-14"16,0 0 9-16,0 0 23 15,-22 86-39-15,19-75 31 16,0-4-12-16,1-3 5 16,1-3-3-16,1 1-10 0,0-2 23 15,0 0 15-15,0 0-23 16,0 0 43-16,0 0-52 15,0 0 7-15,0 0 16 16,0 0 11-16,0-2 16 16,0-15-37-16,3-11-35 15,7-5 61-15,4-1-63 16,-1-2 5-16,0-1 16 16,-1-5-11-16,2-3 5 15,-4-5-17-15,1-3 0 16,2-1 9-16,-1-1-9 15,-1 2 0-15,2 3 12 16,-1 5-7-16,0 6 17 0,-5 5-22 16,-1 4 8-16,-3 5 20 15,0 5-28-15,-3 4 0 16,2 3 0-16,-1 3 6 16,-1 1-6-16,0 2 0 15,2 1 0-15,-2 1 1 16,1 2-1-16,2 2 0 15,-3 1-1-15,1 0 5 16,-1 0-12-16,0 0 3 16,3 0 5-16,4 0-23 15,5 0 23-15,7 3 0 16,9 2 4-16,8 2 2 16,6-2-5-16,7-1-1 15,6 0 0-15,6-1-7 0,2 0 7 16,0 0-6-16,-4 2 3 15,4-2 6-15,1 1-10 16,6 1 5-16,8-1 2 16,2 1 0-16,1-1 0 15,10-1 0-15,2 0-10 16,6-1 17-16,0 2-7 16,-7 1 0-16,-4 1 2 15,-10 1-1-15,-5 0-1 16,-14 1 0-16,-8 1-3 15,-8-1 14-15,-11 1-22 16,-8-1 11-16,-9 0 0 16,-8-2-15-16,-1 1 15 0,-6 2-4 15,0 4-1-15,0 7 0 16,0 6-1-16,0 10 4 16,-6 6 2-16,-4 8 3 15,-1 9-3-15,1 6-1 16,1 5 1-16,1 7 4 15,4 13-4-15,1 6-4 16,-1 8 4-16,1 10 1 16,0 6 4-16,-2 10-5 15,-1 10 11-15,0 3-5 16,-3 6-2-16,2 6-4 16,-2 1 1-16,-5 3 19 0,2 0-20 15,-3-1 0-15,0 3 11 16,2 7 1-16,-2 3 3 15,3-1-15-15,3 2 12 16,2-4 6-16,5-4-9 16,1 1-9-16,1 3 19 15,0 3-17-15,0 0 8 16,0 4-10-16,0-7 0 16,0 1 1-16,0-3-1 15,0 1 0-15,0-1 3 16,0-2 5-16,0-3-8 15,0-9 0-15,0 1 0 16,0-5-4-16,-3 1 4 0,-6 3 0 16,-4-9 0-16,-4-5 6 15,-2-10-6-15,-2-7 0 16,0-2 0-16,-5-5-7 16,0-2 8-16,-1 1-1 15,-3 3 0-15,0-3 12 16,-1-1-15-16,-2-3 3 15,2-10 0-15,-1-3-3 16,3-2 3-16,0-6 0 16,4 0-4-16,1-2 14 15,3-6-13-15,2-2 3 16,4-3 0-16,0 0-6 0,4-3 6 16,1-4 0-1,4-2 1-15,0-8 5 0,0-1-9 16,1-3 3-16,1-1 0 15,0-2-2-15,1-1 2 16,3-4 0-16,0 0 1 16,0-2 8-16,0-2-14 15,0-1 5-15,0 0 0 16,0-1-5-16,-2 2 5 16,-1-2 0-16,2 2 5 15,-2 0 0-15,1 2 0 16,1 3-5-16,-1 2 0 15,2 1 2-15,0 1-2 16,0-2 0-16,-3-3-1 16,-1-3 10-16,-3 1-14 0,-1-1 5 15,-1-1 0-15,3 0-2 16,-1-2 2-16,2 3 0 16,1-2-3-16,1 1 12 15,0 3-10-15,0-1 1 16,1 2 0-16,-1-1-4 15,0 0 4-15,0 0 0 16,0 2 1-16,-1 3 7 16,-1-1-14-16,1 6 6 15,1 1 0-15,1 2-2 16,1 1 2-16,1-1 0 16,0-6-2-16,0-3 13 0,0-1-16 15,4-4 5 1,5-1 0-16,-1-2 6 0,0-5-6 15,2-2-3-15,-3-6 2 16,1-5 1-16,0-6-2 16,-2-5 2-16,-3-8 0 15,0-1-5-15,1-3 5 16,-3 2 0-16,-1-2 4 16,0 0 10-16,0 0-8 15,0 0-6-15,0 0 0 16,0 0-5-16,0 0 5 15,0 0-32-15,-11-6 26 16,-9-4-7-16,-7-2 11 0,-4-1-8 16,-2-1 10-16,-2 5 9 15,1-5-9-15,-3 8 0 16,-3-5 6-16,1 3-3 16,0 3-3-16,1 1 0 15,1 2 0-15,3 1-8 16,0-1 10-16,2 1-2 15,3-3 1-15,-1 1 2 16,3 0-2-16,6-2-1 16,5 1 0-16,5 2-3 15,5-3 4-15,0 4-1 16,5 1 11-16,1 0-8 16,0 0-6-16,0 0-4 15,0 0 7-15,0 0 3 0,0 0-2 16,0-2-1-16,0-1 2 15,-3-6 2-15,1-12-3 16,-1-8-1-16,3-10 0 16,0-9-7-16,0-11 7 15,0-11 0-15,0-7-4 16,0-5 10-16,0-1-12 16,-7 8 6-16,1 1 0 15,-2 6-1-15,2 4 3 16,0 4-2-16,0 4 2 15,2-1 7-15,-2 1-15 16,3-1 6-16,3 1 0 16,0 4-1-16,0 2 8 0,0 7-7 15,0 6 14-15,0 9-4 16,0 8 18-16,0 9-28 16,0 7 0-16,0 1 9 15,0 3-9-15,0 0-23 16,0 0-44-16,6-3-39 15,9-8-84-15,6-14-297 16</inkml:trace>
  <inkml:trace contextRef="#ctx0" brushRef="#br0" timeOffset="31851.0671">28161 15861 915 0,'0'0'35'0,"0"0"-35"15,28-95-64-15,-16 48-180 16</inkml:trace>
  <inkml:trace contextRef="#ctx0" brushRef="#br0" timeOffset="34153.654">20428 6863 42 0,'0'0'447'0,"0"0"-374"16,0 0-39-16,0 0-16 15,0 0 75-15,0 0-38 16,0 0-4-16,2 5 48 16,2-14-60-16,8-11-6 15,3-9-30-15,3-7 5 16,0-6-2-16,0 0-6 16,-5-2 0-16,-3 0-20 15,-5 3 10-15,-5 3-3 0,0 8 12 16,-3 8 1-16,-9 7-8 15,5 6 8-15,2 7 0 16,4 2-10-16,-2 0 6 16,-2 7-1-16,-5 17-9 15,-2 15 14-15,-1 6-1 16,2 4 1-16,2-2 0 16,3-4 4-16,0-2 5 15,3-10-9-15,0-6 0 16,2-9 5-16,-1-10-1 15,1-3-4-15,1-3 0 16,0 0 22-16,0 0-21 16,0 0 2-16,0-8-3 0,4-8-5 15,8 1 1-15,0 3-13 16,0 9 17-16,1 3-1 16,1 0 1-16,4 12-4 15,0 9 4-15,4 4 0 16,0 0 3-16,1 0-3 15,-2-1 0-15,1-7-2 16,-3-5 4-16,-2-4-4 16,-2-6-3-16,-2-2-64 15,5-5-23-15,0-19-102 16,1-10-294-16</inkml:trace>
  <inkml:trace contextRef="#ctx0" brushRef="#br0" timeOffset="34324.9933">20869 6749 559 0,'0'0'85'0,"0"0"-59"0,0 0 4 16,0 0 8-16,0 0 43 15,0 0-72-15,0 35-4 16,2-16 17-16,3 3-22 16,-1 6-12-16,-1 9-39 15,0 12-69-15,-3 14-25 16,0 5-212-16</inkml:trace>
  <inkml:trace contextRef="#ctx0" brushRef="#br0" timeOffset="34946.3412">20169 8003 124 0,'0'0'50'0,"0"0"38"15,0-72 46-15,0 57-3 0,4 5-49 16,1 4 35-16,-1 3-66 15,4 1-15-15,6-1-11 16,3-2-18-16,5-1 46 16,1-5-49-16,-1-3 4 15,4-6 24-15,-3-6-28 16,1-6-4-16,-7-2 0 16,-4-2 3-16,-7 2-11 15,-5 0-11-15,-1 8 6 16,0 7-13-16,-3 6 26 15,-3 8-26-15,2 5 20 16,0 0 5-16,-1 12-12 16,-2 14 12-16,-1 10 1 0,2 6 10 15,2 2 3 1,2-2-11-16,2-4 8 0,0-6-4 16,0-9 8-16,0-5-14 15,0-8 0-15,0-4-1 16,0-5 9-16,0-1-8 15,0 0 13-15,0 0-11 16,2-5 24-16,3-8-26 16,3-1-6-16,-2 3-16 15,0 5 18-15,-1 4 4 16,3 2-5-16,6 0 4 16,10 0-18-16,10 2 0 15,7 4-103-15,6-3 2 16,4-3-230-16</inkml:trace>
  <inkml:trace contextRef="#ctx0" brushRef="#br0" timeOffset="35240.3522">20907 7786 629 0,'0'0'100'0,"0"0"-100"16,0 0-7-16,0 0 7 15,0 0 0-15,0 0 55 16,37 55-51-16,-28-28 0 16,-2 4 51-16,-3 3-55 15,-4 2 11-15,0-5-3 0,0-3-7 16,0-10 31-16,0-7-32 16,6-5 4-16,12-6 25 15,17 0-24-15,10-17 13 16,10-6-18-16,-1-1-10 15,-8 4-16-15,-16 11-91 16,-18 9-75-16,-12 0-220 16</inkml:trace>
  <inkml:trace contextRef="#ctx0" brushRef="#br0" timeOffset="35817.4218">20281 8915 665 0,'0'0'88'16,"0"0"-83"-16,0 0-5 0,0 0 3 15,0 0 14-15,0 0-6 16,6 7 19-16,5-7 25 16,8-11-14-16,6-16-11 15,0-9-27-15,0-5 6 16,-6-5-4-16,-6 3-5 15,-7 1 0-15,-6 6-2 16,0 8 4-16,0 9-2 16,0 12 0-16,0 7 4 15,0 0-19-15,0 13 2 16,-3 18 13-16,-3 15-9 16,-3 4 13-16,3 2-4 15,1-2 9-15,4-9-1 16,1-4 26-16,0-4-34 0,0-8 9 15,0-3 25-15,0-8-32 16,0-7-2-16,1-4 0 16,1-3 8-16,0 0-6 15,1 0-2-15,7-2 0 16,3-14-17-16,10-10 5 16,3-9-48-16,3-7-53 15,-5-9-108-15,-2-5-336 16</inkml:trace>
  <inkml:trace contextRef="#ctx0" brushRef="#br0" timeOffset="36273.9831">20968 8715 663 0,'0'0'17'16,"0"0"11"-16,0 0-21 15,0 0 5-15,0 0-5 16,0 0-7-16,24 9 7 16,-18-4 24-16,-2 1-23 15,3 0-5-15,-1 2 25 16,-2 0-22-16,2 3-6 16,-3 1 0-16,0 2 3 15,-2 1-5-15,-1 1 2 0,0-1 0 16,0 0 17-16,0-3-16 15,0 1 18-15,0-3-14 16,0 1 0-16,5-1 16 16,11-2-21-16,4 0 0 15,5-3 40-15,0 2-26 16,-2-2 12-16,-8 1-8 16,-6 0-17-16,-4-1 15 15,-5 3-16-15,0 7 0 16,-5 8 9-16,-19 9-1 15,-12 2-8-15,0 2 0 16,0-2-16-16,7 0 6 16,5 0-42-16,6 4-43 15,3-4 0-15,6 2-130 16,3 1-257-16</inkml:trace>
  <inkml:trace contextRef="#ctx0" brushRef="#br0" timeOffset="36987.4845">20254 9985 607 0,'0'0'56'15,"0"0"-3"-15,0 0-44 16,0 0-9-16,0 0 12 15,0 0-5-15,0 0 50 16,33 1-21-16,1-12 4 16,3-11 10-16,0-6-47 15,-4-3 2-15,-7-2-5 0,-11-4 8 16,-5 2-6-16,-6 3-2 16,-4 1 0-16,0 7-13 15,-1 7 13-15,-11 6-10 16,6 7 1-16,2 4 2 15,-1 0-11-15,1 12 2 16,-4 18 16-16,2 11 0 16,3 6 8-16,2 2-4 15,1 0 20-15,0-2-16 16,0-6 34-16,0-6-42 16,4-6 0-16,1-10 17 15,-1-9-10-15,-1-5-7 16,-1-5 0-16,-1 0 3 0,5 0 16 15,5-16-19-15,9-15 0 16,6-9-10-16,4-6-10 16,-1 5-8-16,-2 9 4 15,-7 15 24-15,-1 12-13 16,0 5 13-16,1 8 0 16,-1 14-4-16,-1 7 4 15,-3 6-2-15,-3-3 0 16,3-3 4-16,2-6-14 15,8-9-52-15,6-9-62 16,5-5-8-16,5-13-169 16</inkml:trace>
  <inkml:trace contextRef="#ctx0" brushRef="#br0" timeOffset="37282.7455">21135 9908 400 0,'0'0'113'0,"0"0"-79"16,0 0 35-16,0 0-40 15,0 0 11-15,0 0 29 16,5 34-55-16,2-20 28 16,4 2-27-16,2-5-10 15,10 0 10-15,3-6-15 16,6-5 0-16,2 0 5 16,-1 0-5-16,-5-5-6 15,-9-3 5-15,-8 4 1 16,-8 4 7-16,-1 0-7 0,-2 0-11 15,0 19 6-15,-3 13 10 16,-14 9 21-16,1 3-14 16,5-5-5-16,7-6-14 15,4-7-16-15,0-7-83 16,10-13-53-16</inkml:trace>
  <inkml:trace contextRef="#ctx0" brushRef="#br0" timeOffset="40533.2417">17954 6092 526 0,'0'0'70'0,"0"0"-70"15,0 0-1-15,0 0 1 16,0 0 30-16,58 96-30 16,-27-60 0-16,9 3 45 15,8 5-33-15,6-3 18 0,7 2 23 16,3-1-39-16,9-3 25 15,6 0-37-15,6-1-2 16,5-2 37-16,-4 3-37 16,-1-1 0-16,-5 3-1 15,-2-4 19-15,0-3-6 16,4-3-8-16,0-8-3 16,0-7 26-16,2-8-18 15,1-5-9-15,-6-3 0 16,-8-2 16-16,-6-13-14 15,-10-8-2-15,-6-2 0 16,-10-5-10-16,-10-3-4 16,-10 0-13-16,-14 1-23 15,-5 2-69-15,-19 5 22 0,-23 6-146 16,-10 5-78-16</inkml:trace>
  <inkml:trace contextRef="#ctx0" brushRef="#br0" timeOffset="40800.6473">19305 6561 392 0,'0'0'89'0,"0"0"-62"15,0 0 12-15,99-15-21 16,-47 14 11-16,3 1 18 16,-3 2-22-16,-3 16 11 15,-3 7-20-15,-5 2-4 16,-8 4 27-16,-6 0-35 0,-11 3-2 15,-9 0 26-15,-7 2-21 16,-7-2 9-16,-17 1-9 16,-9-2 4-16,-2 2-1 15,-1-2-10-15,1-2-9 16,1 3-6-16,1-2-99 16,5-4-22-16,1-10-113 15</inkml:trace>
  <inkml:trace contextRef="#ctx0" brushRef="#br0" timeOffset="41627.4599">17589 7139 119 0,'0'0'41'0,"0"0"0"16,0 0-3-16,0 0 15 15,0 0-13-15,0 0 6 16,4-46-27-16,0 52-19 16,5 15 114-16,2 11-49 0,0 11-10 15,2 11 20 1,1 12-14-16,4 5-10 0,8 7-18 15,8-3-30-15,17-7 39 16,11-6-37-16,12-6-3 16,18-6 36-16,12-11-37 15,8-7 7-15,6-11-8 16,-3-5 6-16,-5-2 5 16,-10-4-11-16,-12 2 0 15,-15-3 3-15,-11-1 2 16,-9-4-6-16,-10 1 1 15,-10-5-33-15,-10 0 33 16,-9 0-81-16,-9 0-45 16,-5-22 40-16,-2-12-174 0</inkml:trace>
  <inkml:trace contextRef="#ctx0" brushRef="#br0" timeOffset="41912.487">18832 7671 452 0,'0'0'97'0,"0"0"-79"16,0 0 15-16,0 0 3 15,120 58-13-15,-67-41 6 16,4 2 44-16,3 4-67 16,-4 3 12-16,-8 4 10 15,-5 4-27-15,-13-1 11 0,-12-1-8 16,-11 2 8-16,-7 1 12 15,-5 6-24-15,-25 6 0 16,-11 1 6-16,-12 0 0 16,-5-6-12-16,-2-4-4 15,6-7-44-15,4-2 35 16,8-7-131-16,6-4-124 16</inkml:trace>
  <inkml:trace contextRef="#ctx0" brushRef="#br0" timeOffset="44534.5743">17309 5548 474 0,'0'0'102'0,"0"0"-39"16,0 0 79-16,0 0-113 16,0 0 11-16,0 0 22 15,0 0-52-15,0-8 34 16,0 8-44-16,0 14 0 0,0 20 18 16,0 10-13-16,0 12 14 15,0 5 10-15,-3-2-26 16,-3-3 14-16,3-10-17 15,0-11 0-15,2-13-22 16,1-11-6-16,0-6-50 16,0-5 4-16,0-16 21 15,0-22-26-15,9-13-216 16,5-5-65-16</inkml:trace>
  <inkml:trace contextRef="#ctx0" brushRef="#br0" timeOffset="44851.3745">17382 5603 476 0,'0'0'191'16,"0"0"-170"-16,0 0-13 16,0 0 3-16,0 0 28 0,0 0 39 15,23 65-64-15,-23-38-9 16,0-1 43-16,-9 0-48 16,-6-2 0-16,-3-3 11 15,4-4 0-15,0-1-11 16,3-5 0-16,3-2 0 15,1-5 4-15,6-3-2 16,1-1-2-16,0 0 5 16,0 0-1-16,0 0-8 15,0 4 1-15,3 4 3 16,12 1 35-16,1 3-28 16,5-1-1-16,1 0 6 15,1-1-8-15,2-5-8 0,1 0-4 16,-1-5-85-1,-1-1 1-15,1-20-114 0,-2-5-333 16</inkml:trace>
  <inkml:trace contextRef="#ctx0" brushRef="#br0" timeOffset="45061.3249">17675 5771 620 0,'0'0'130'16,"0"0"-76"-16,0 0 6 15,0 0-60-15,0 0 22 16,0 0 1-16,3 28 0 0,6-2 32 16,0 3-55-16,1 0 0 15,0-4 6-15,1-4-6 16,-2-1-32-16,3-3-30 16,-3 4-48-16,-3-1-75 15,0-3-270-15</inkml:trace>
  <inkml:trace contextRef="#ctx0" brushRef="#br0" timeOffset="46885.0613">21149 6696 356 0,'0'0'59'0,"0"0"50"15,0 0-32-15,0 0-50 16,0 0 51-16,0 0-29 16,-5-26-40-16,5 26 44 15,0-3-45-15,0 1-5 16,2 2 5-16,5-2 1 16,-1 2-12-16,-1 0 3 15,-2 0 0-15,-2 0-9 16,2 0 11-16,1 0-4 15,-1 0-2-15,-1 2-29 16,-1 3 17-16,1 4-46 16,-2 0-10-16,0 2-12 0,0-6-193 15</inkml:trace>
  <inkml:trace contextRef="#ctx0" brushRef="#br0" timeOffset="48210.3419">21277 6740 521 0,'0'0'26'16,"0"0"-21"-16,0 0-5 16,0 0 0-16,0 0 13 15,97 23-13-15,-72-16 0 16,5 0 11-16,6-2-4 15,7-1 42-15,3 0-19 16,10-1-25-16,8 1 49 16,9-1-44-16,13 0 7 0,14 2-9 15,5 0 5-15,9-4-20 16,13-1 9-16,16 0-2 16,16-1 90-16,9-7-78 15,8 6 0-15,5 1 3 16,-4 1-10-16,1 0 16 15,-4 0-21-15,-7 0 0 16,-4 6 19-16,-4 6-17 16,-4-3-2-16,-1 0 6 15,-5-1-1-15,0-2 6 16,-7-3-11-16,-3 0 0 0,-5 0 15 16,-3-1-14-1,-7 0-1-15,-5-1 2 0,-8 1 11 16,-7 0-10-16,-8 0-3 15,-11-1 0-15,-9 4-4 16,-6-3 8-16,-6 3-4 16,-4-2 0-16,-8 1 5 15,-4-1-15-15,-8 1 10 16,-5-1 0-16,-9-1 3 16,-6 1 0-16,-10-3-3 15,-4 2 0-15,-3-2 4 16,-3 0 7-16,0 0-11 15,0 0 0-15,0 0 16 16,0 0-11-16,1 0-5 16,1 0 9-16,1 0-5 0,4 0 5 15,6 0-9-15,7 0 9 16,4-2 3-16,1-2-10 16,2 3-2-16,0 1 0 15,2 0 7-15,0 0-13 16,-2 0 6-16,-3 0 0 15,-3 5-10-15,-3 2 10 16,4 0 0-16,0-1 0 16,2 0 6-16,0-1-3 15,3 2-3-15,0-2 0 16,1 1 11-16,1-3-3 16,-3 0-8-16,1 0 8 0,0-1-4 15,0 1 8-15,-4-3-12 16,2 2 0-16,-1 1 1 15,-2 1 7-15,-1-1-8 16,-3-1 0-16,-3 0 3 16,4-2-6-16,2 0 3 15,0 0 0-15,0 0 3 16,-4 0-1-16,-3-2-2 16,-1 2 0-16,-4 0 3 15,-1 0-7-15,-3 0 4 16,-2 0 0-16,-3-2-2 15,1 2 3-15,-1 0-1 16,0 0 1-16,0 0 5 0,0 0 0 16,0 0-6-16,0 0 0 15,0 0 0-15,0 0 3 16,0 0-3-16,0 0 0 16,0 0 0-16,0 0-2 15,0 0 2-15,0 0 0 16,0-1-15-16,0 1 15 15,0 0 0-15,0 0 0 16,0 0 6-16,0 0-7 16,0 0 1-16,0 0 0 15,0 0-3-15,0 0 4 16,0 0-1-16,0 0 0 0,0 0-29 16,0 0 22-1,0 0-38-15,0 0-29 0,0-2 39 16,0-3-79-16,0-4-76 15</inkml:trace>
  <inkml:trace contextRef="#ctx0" brushRef="#br0" timeOffset="49889.0396">28162 6870 31 0,'0'0'32'0,"0"0"-8"15,0 0-6-15,0 0 2 16,2-87 31-16,4 73 53 15,-2 2-44-15,-1 2 81 16,0 5-46-16,-3 3-22 0,0 0 36 16,0 2-75-16,0 0-24 15,0 0-18-15,-13 14 27 16,-5 8-19-16,0 1 23 16,2 1-2-16,5-3 12 15,6-2-33-15,5-5 0 16,0 1 10-16,0-5-9 15,14-1-1-15,5 1 4 16,1-7 3-16,2 0 14 16,0-3-21-16,-3 0 0 15,-5 0-9-15,-3-9 14 16,-4-8-5-16,-6-4 0 16,-1 1-13-16,0-4-2 0,-13 3 4 15,-3 1 11-15,-1 4-12 16,4 6 17-16,3 3-5 15,2 4 3-15,4 0 5 16,1 1-2-16,1 2-6 16,2 0 0-16,-1 0-17 15,1 12 20-15,0 7-3 16,0 1 0-16,0-2 10 16,7-1-15-16,2-2 5 15,3-2 0-15,-3-4-11 16,-1-2 11-16,-2-4-14 15,-3-2-9-15,1-1-22 0,-4 0 31 16,0 0-31 0,0-8-1-16,0-2-151 0,0 0-157 15</inkml:trace>
  <inkml:trace contextRef="#ctx0" brushRef="#br0" timeOffset="50845.4664">28192 6732 555 0,'0'0'30'0,"0"0"35"16,0 0-41-16,0 0-16 16,0 0 9-16,0 0-17 15,0 0 0-15,-31 42 27 0,26-13-11 16,1 2 29-16,4-4-45 15,0-2 4-15,0-7 15 16,12-3-9-16,-2-9-6 16,-1-2 8-16,3-4-10 15,-1 0 31-15,0-2-24 16,1-14-9-16,0-6 32 16,-1-2-19-16,-8 0-13 15,-3 3 0-15,0 4 4 16,-11 5-14-16,-7 4 10 15,-7 5 0-15,-2 3-19 0,-1 0 19 16,3 4 0 0,3 12 1-16,6-1 6 0,6 4-3 15,7-3-4-15,3 0 0 16,0-2-3-16,7-2 5 16,11-2-2-16,3-5 0 15,6-3 8-15,0-2 4 16,2 0-12-16,-3 0 0 15,-3-12-13-15,-6-7 15 16,-5-1-4-16,-8-6-1 16,-4 1-11-16,0 1 5 15,-13 3 1-15,-8 6 8 16,-1 6-21-16,4 4 23 16,3 5-2-16,0 0 0 0,2 9 5 15,-2 12-11-15,3 7 6 16,4 6-45-16,7 2-55 15,1-8-195-15</inkml:trace>
  <inkml:trace contextRef="#ctx0" brushRef="#br0" timeOffset="59431.1881">17733 6272 372 0,'0'0'57'16,"0"0"-49"-16,0 0 5 16,0 0 10-16,0 0-17 15,0 0 0-15,-6 75 47 16,6-59-38-16,6 3 6 15,6 3 19-15,0 4-24 16,3 3 33-16,3 1-49 16,2 3 2-16,0 5 42 0,2 0-42 15,-1 4 10-15,3 0 2 16,0 1-9-16,1-4 5 16,4 0-10-16,-1 0 0 15,2-3 11-15,0 2-3 16,1-1-8-16,3 4 18 15,4-1-13-15,0 3 18 16,3-3-23-16,1 0 0 16,5-4 9-16,5-1 2 15,2-6-10-15,4-1 10 16,5-2-5-16,1-5 21 16,0-1-27-16,2-2 0 0,1-2 4 15,0 1 18-15,3-5-22 16,-1 2 2-16,-1 1 7 15,1-1 3-15,-1 1-12 16,-2-1 0-16,1 2 6 16,0 0-6-16,-4-2 0 15,0 3-1-15,-7 0 8 16,0 1 3-16,-3-4-10 16,-2 1 0-16,4-4 10 15,2-1 2-15,-2-2-11 16,0-3-1-16,-4 1 6 15,-2-3 8-15,-4 2-14 16,-6-1 0-16,-2 1-4 0,-3 1 13 16,-2-1-9-16,-4 1 0 15,-1 1 8-15,-3 0-18 16,-2 1 10-16,-1 0 0 16,-5-1 2-16,-4 0-1 15,-3-4-1-15,-1-1 0 16,-5-2 0-16,-3 0 9 15,0 0-9-15,0 0 0 16,0 0 17-16,0 0-11 16,0 0-6-16,0 0 0 15,0 0-3-15,0 0-5 16,-2 0-35-16,-11 0-74 0,-2 0 40 16,-4 0-150-1,5-5-244-15</inkml:trace>
  <inkml:trace contextRef="#ctx0" brushRef="#br0" timeOffset="59880.4914">20121 7464 258 0,'0'0'38'0,"0"0"8"15,0 0-24-15,0 0 14 16,0 0 40-16,0 0-58 16,0 0 16-16,11-3 19 15,0 3-46-15,0 0 44 16,2 0-34-16,4 0 2 15,-1 3 18-15,2 7-37 16,-2 2 2-16,-5 3 2 16,-2 1 5-16,-5 3 3 15,-4 1 2-15,0 1-14 0,-6 4 53 16,-9-2-39 0,-4 1 19-16,1-2-15 0,3-4-17 15,0-1 36 1,3-3-37-16,0-2 0 0,-1-2 1 15,1 2-1-15,-1-2 0 16,1 1-40-16,1 2-55 16,2-4-62-16,9-4-176 15</inkml:trace>
  <inkml:trace contextRef="#ctx0" brushRef="#br0" timeOffset="61509.2435">21278 7853 416 0,'0'0'65'16,"0"0"-39"-16,0 0-21 15,0 0 21-15,0 0-18 16,0 0 8-16,-1-13 25 16,1 12-16-16,0-2 24 15,0 3-41-15,0 0 7 16,0 0 27-16,0 0-29 16,0 0 1-16,0 0-14 0,0 0 4 15,0 0-1-15,0 0-3 16,0 0 0-16,0 0-7 15,1 0 11-15,1 0-4 16,0 0 3-16,-2 0 4 16,0 0 22-16,0 0-13 15,0 0-1-15,0 0 28 16,0 0-38-16,0 0 3 16,0 0-5-16,0 0 5 15,0 0-6-15,0 0-2 16,0 0 0-16,0 0-13 15,0 0 8-15,0 0-25 16,0 0-20-16,0 0-77 0,1 7 68 16,1-1-109-16,-2-5-174 15</inkml:trace>
  <inkml:trace contextRef="#ctx0" brushRef="#br0" timeOffset="61673.2597">21278 7853 323 0</inkml:trace>
  <inkml:trace contextRef="#ctx0" brushRef="#br0" timeOffset="64187.5071">21278 7853 323 0,'2'-6'92'0,"-2"6"-81"0,0 0 4 0,0 0-15 15,0 0 31-15,0 0 22 16,0 0 26-16,0 0-52 16,0 0-12-16,0 0 42 15,0 0-52-15,0 0 4 16,0 0-9-16,0 2 2 16,8-1 26-16,3 2-28 15,-2 2 0-15,3-2 30 16,3 1-29-16,0 1-1 15,6-1 1-15,3 3 4 16,3-3 3-16,1 1-8 0,3 2 0 16,4-1 6-16,2 2 8 15,0 0-10-15,5 1-4 16,-3 0 1-16,1 4 9 16,3 2-10-16,1 2 0 15,5 0 4-15,3-1-4 16,5 1 0-16,-2-3-1 15,0 1 6-15,-1-2 12 16,-2 3-17-16,3 1 0 16,0 0 25-16,2 5-21 15,-3-3 4-15,-3 2-8 16,-5 0 4-16,-3-2-14 16,-1-2 11-16,-5 2-1 0,2-2 15 15,-2 1-8-15,2-1-11 16,0-3 4-16,1 2 0 15,6-4 20-15,4-2-13 16,9 0 25-16,9 0 10 16,0-1-39-16,0 2-3 15,0-2 0-15,-6 0 6 16,-1 0-12-16,1 0 6 16,-3 0 0-16,-1-2 2 15,1 0 6-15,-6 0-8 16,-4 0 0-16,-5-1 1 15,-5 1-2-15,-1-2 1 16,-7 1 0-16,1-1 3 0,-6 1 3 16,0 1-6-16,-1 0 0 15,-2-2 0-15,-1-1 1 16,-2-1-1-16,-1 2 0 16,0-2 0-16,-2 0 0 15,2 0 0-15,-2 0-5 16,2 1 13-16,0-3-7 15,-2 2-1-15,3 2 0 16,0-1-11-16,4 1 16 16,3 0-5-16,1 1 0 15,6 0 0-15,2 1 1 16,4 0-1-16,4 1 0 0,3-3 4 16,1 2-2-1,1 0-4-15,2-1 1 0,-3 0 1 16,2 1 7-16,4-3-7 15,0 0 0-15,4 1 3 16,0 0-3-16,4 0-3 16,-1 1 2-16,1-1 2 15,0 1 11-15,-3 1-12 16,-1 0 0-16,-3-2-3 16,-3 1 7-16,-4-1-4 15,-2-1 0-15,-4 1 0 16,0-1 9-16,-3-2-9 0,-2 3 0 15,-1-3-4-15,1 0 11 16,-4-1-7-16,-2-1 0 16,-5 0 2-16,-2 0 1 15,-2 0-3-15,-3 0 0 16,-2 0 0-16,-1 0 4 16,-1 0-4-16,0 0 0 15,-2 0 0-15,2 0 4 16,0 0-4-16,1 0 0 15,4 0 3-15,1 0 1 16,0-2-4-16,-2 1 0 16,2-3 1-16,-2 3 2 15,-2 1-3-15,-2-2 0 0,-2 2 1 16,-2 0 2 0,-1 0-4-16,-2 0 1 0,1 0 0 15,-1 0 4-15,-2 0-2 16,2 0-2-16,-2 0 14 15,3 0-12-15,1 0 4 16,1 0-6-16,0 0 5 16,2 0-7-16,-1 0 2 15,2 0 0-15,2 0 7 16,1 0-6-16,1 0 0 16,2 0-1-16,0-1 3 15,3 1 2-15,-2 0-5 16,3 0 0-16,1 0-6 15,-3 0 9-15,-5 0-4 16,-3 0 1-16,-3 0 0 0,-2 0-4 16,1 1 4-16,-1 2 0 15,0-1 2-15,2 0-2 16,-1-1 0-16,1 0-1 16,2 0 1-16,-1 1 4 15,3-1-4-15,-2 2 0 16,2-2-3-16,-1 1 4 15,-2 1-2-15,2-1 0 16,0 1 1-16,-1 1 1 16,-1-2-1-16,3-1 0 15,-3 2 1-15,6-1 1 16,-3 0-1-16,4-2-1 16,-1 0 0-16,0 0-3 15,1 3 3-15,-2-3 0 0,-1 2-2 16,1-1 5-16,-2 2-3 15,-2-2 0-15,-1 1 5 16,-3 1-8-16,-3-3 3 16,-3 2 0-16,-1-2 0 15,-2 0 3-15,0 0-4 16,0 0 1-16,0 0 0 16,0 0 2-16,0 0-2 15,0 0 0-15,0 0 1 16,0 0 5-16,0 0-6 0,0 0 0 15,0 0 0 1,0 0 4-16,0 0-4 0,0 0 0 16,0 0 2-16,0 0 1 15,0 0-4-15,0-8 1 16,0-1 0-16,0-2-3 16,0 1 3-16,0 0 0 15,-2 2-4-15,-1 0 3 16,0 2 0-16,-2-1 1 15,1 1 0-15,-3 2-20 16,2-1 20-16,1-1 0 16,-4 1-4-16,2 2 5 15,0 0-1-15,2-1 0 16,1 3 3-16,1-1-7 16,2 2 4-16,0 0-8 0,0 0 6 15,0 0-13-15,0 0 15 16,0 0-3-16,0 0 6 15,0 0-19-15,0 0 16 16,0 0-4-16,5 0-1 16,5 0 9-16,2 7-4 15,4-2 0-15,-1-1 0 16,6 0 2-16,4 0-2 16,1 2 0-16,4 0 4 15,4-1 5-15,0 0-2 16,5-1-7-16,2-1 0 15,0 2 9-15,-3 0-9 16,-4 0 0-16,-9 0-2 0,-4-1 5 16,-6 1-3-16,-4-2 0 15,-3-1 4-15,-3-1-6 16,-2-1 4-16,0 0-2 16,-3 0 0-16,0 0 0 15,0 0 0-15,0 0 0 16,0 0 8-16,0 0-9 15,0 0 1-15,0 0 0 16,0 0-4-16,0 0-12 16,0 0 10-16,0-6-17 15,-9-6-17-15,-6-3 39 16,0-4-18-16,-4-2 2 0,-2-1 11 16,-3 2-9-1,-3 1 6-15,-1 2-2 0,-1 1 11 16,6 5-6-16,3 2 6 15,10 1 0-15,4 4 7 16,3 3-6-16,3 1 12 16,0 0-13-16,0 0 7 15,1 0-12-15,21 0 10 16,10 5-5-16,5 8 14 16,4 4-10-16,-4 1 8 15,0 2-12-15,-7 2 4 16,-4 0 5-16,-6 1-9 15,-7-2 0-15,-7 0 1 16,-4 0 2-16,-2 2-2 16,0-1-1-16,-15 3 1 0,-1 0 4 15,-7 1-5-15,-3-1 0 16,-6 2-4-16,-5 0-13 16,-4 1-35-16,-3-5-47 15,4-6-162-15</inkml:trace>
  <inkml:trace contextRef="#ctx0" brushRef="#br0" timeOffset="65628.5703">27637 8736 296 0,'0'0'72'15,"0"0"-72"-15,-10 95 0 16,23-57-16-16,14-1 16 15,12-8-32-15,6-3 10 16,4-6-19-16,0-8 4 16,-1-5-49-16,-8-5 6 15</inkml:trace>
  <inkml:trace contextRef="#ctx0" brushRef="#br0" timeOffset="67481.1251">28021 8735 315 0,'0'0'34'0,"0"0"19"15,0 0-14-15,0 0-24 16,4-86 49-16,1 74-9 15,0 7-3-15,-3 2 33 16,-2 3-41-16,0 0-29 16,0 13-15-16,0 13 0 15,-4 7 27-15,-5 1-12 16,1-1 8-16,3-7-8 16,4-5-14-16,1-5 18 15,0-7-19-15,0-3 0 16,11-5 17-16,8-1-9 15,6 0 5-15,5-14 6 0,-1-8-19 16,-6-2 13 0,-3-2-13-16,-13 3 0 15,-5 3-3-15,-2 1 4 0,0 5-2 16,-9 3-6-16,-8 3 7 16,4 5-3-16,0 3 3 15,2 0 0-15,2 0-10 16,1 0 12-16,1 0-2 15,4 8 0-15,0 2 1 16,3 2-5-16,0 2 4 16,0 1 0-16,3-2 2 15,9-2 1-15,-2-3-3 16,0-1 0-16,-2-3 14 16,-2-4-14-16,-4 0 0 15,-2 0 1-15,0 0 9 0,0 0-8 16,0-2 13-16,-6-8-15 15,-9-2 0-15,1 6-8 16,3 1 8-16,5 4 0 16,3 1 6-16,3 0 1 15,0 0-14-15,0 0 7 16,0 0 0-16,0 3-10 16,0 8 10-16,0 0-12 15,6 0 11-15,1-1-29 16,2 0-10-16,-3-3 4 15,0 0-55-15,-3-7-1 16,-3 0-216-16</inkml:trace>
  <inkml:trace contextRef="#ctx0" brushRef="#br0" timeOffset="69933.7838">17779 6505 481 0,'0'0'38'16,"0"0"-30"-16,0 0 47 16,0 0-36-16,0 0-16 15,0 0 57-15,-12-10-28 16,12 10-12-16,0 0-17 15,0 0 11-15,0 0-10 16,0 8-3-16,0 9-1 0,0 2 33 16,0 5-21-16,0 3-12 15,0 2 21-15,0 5-8 16,0 1 20-16,0 2-33 16,0 1 7-16,0 1 11 15,0 0-14-15,0-2-3 16,0 4 10-16,0-2-4 15,0-1 4-15,3-1-11 16,8-2 0-16,1 0 10 16,4-2-9-16,2 1-1 15,6 3 0-15,0 4 8 16,4 0 9-16,0 5-17 16,2 2 0-16,1 1 5 15,-1 0-3-15,3-2-2 16,-2-2 8-16,1-3 2 0,1 0-7 15,-2 1-3-15,0-2 0 16,-1-1-6-16,-2 0 6 16,1 0 0-16,-1-1 2 15,0 0 9-15,1-3-10 16,-1 1-1-16,2 0 0 16,-3-1 2-16,4 3-2 15,-1-2 0-15,0 1-1 16,0-6 12-16,0-1-25 15,1-7 14-15,3 1 0 0,-3-3 3 16,-1-3-3 0,0 1 0-16,-3 0-1 0,0-1 15 15,0 2-16-15,3 3 2 16,-2 1 0-16,3 0-1 16,1 0 3-16,-1 1-2 15,0-2 0-15,1-2 3 16,-1-5-10-16,-3 0 7 15,1-3 0-15,-7-1-1 16,-1-1 1-16,-2-2 0 16,2 2 0-16,0-3 6 15,-2 3-4-15,4-2-2 16,-3 0 0-16,2 1 0 16,3 4 4-16,-1-3-4 15,4 2 3-15,0-1 1 0,-1-1-6 16,3 3 2-16,-2-3 0 15,3 2 21-15,1 1-8 16,1-1-13-16,0-2 0 16,-1 0 7-16,4-3 12 15,0-1-19-15,1-2 0 16,-6-2 12-16,-2-1-10 16,-8 1-2-16,-3-4 0 15,-3 0 6-15,-4 0-4 16,-1 0-2-16,-3 0 0 15,-2 0 7-15,2 0-7 16,-3 0 0-16,1 0 3 0,-2 0 6 16,-2 0-3-1,1-4-6-15,-1 0 0 0,2 0 4 16,2 0 1-16,1-2-5 16,-2 3 0-16,1 1 6 15,-4 0-7-15,1 2 1 16,-2-1 0-16,0 0 0 15,0 1 1-15,0-2-1 16,0 2 0-16,0-3-1 16,0-4-9-16,0-3-21 15,-6-4-48-15,-6-3 63 16,1-3-51-16,-1-1-3 16,-1-1-43-16,-4-4-40 15,0-1-105-15</inkml:trace>
  <inkml:trace contextRef="#ctx0" brushRef="#br0" timeOffset="70284.0708">19688 8635 492 0,'0'0'166'15,"0"0"-166"-15,0 0 6 16,0 0 26-16,0 0 18 15,0 0-4-15,91 2-24 16,-65 3-14-16,2 2 36 16,1 5-41-16,-4 3 2 0,-1 2 26 15,-8 3-23-15,-1 2-8 16,-4-1 6-16,-1 3-5 16,-4 0 28-16,-2 3-29 15,-2 0 0-15,-2 4 38 16,0-3-35-16,0-6 12 15,-3-2-8-15,-6-1 0 16,-7-4 0-16,-4 0-7 16,-1 1 0-16,-3-4-11 15,4 0-42-15,0-4-15 16,-2-5-58-16,1-3-161 16</inkml:trace>
  <inkml:trace contextRef="#ctx0" brushRef="#br0" timeOffset="73546.8489">21622 8964 365 0,'0'0'83'16,"0"0"-18"-16,0 0-30 16,0 0-31-16,0 0 9 15,0 0 12-15,0 0-13 16,0 0 7-16,0 0 41 16,1 0-45-16,11 0 18 15,1 0 11-15,7 0-37 0,3 0 42 16,0 3-49-16,6 3 0 15,-3 2 14-15,4 1-13 16,3 3 1-16,1 0-2 16,5 3 1-16,0 2 3 15,4 2-4-15,5 1 0 16,-2 2 4-16,6 2 6 16,0 2-10-16,2 5 0 15,4-1 1-15,-2 3-5 16,-1-2 4-16,0-2 0 15,-2-1 21-15,-2 0-18 16,2-3 1-16,-4 1-4 0,-3-1 11 16,0-1-4-16,-4-2-7 15,2 1 0-15,-3-2 21 16,1 2-20-16,1-1 16 16,5-3-12-16,13-1-1 15,16-2 55-15,11-4-26 16,6 1-26-16,0-1 2 15,-3 2-7-15,-1-2 0 16,-2 3-2-16,0 0 0 16,-2 1 10-16,-2 1-10 15,2 2 3-15,1-1 2 16,1 1-4-16,4 0 5 16,2-2-6-16,2 2 0 15,-1-4 1-15,2 0-1 16,-4 1 0-16,2 0 5 0,1 2-5 15,-1-1 0-15,-1 4-1 16,3 2 6-16,-3 1-13 16,3 0 10-16,-2 1-2 15,-1 0 9-15,3 0-9 16,-1-3 0-16,-2-2-6 16,-3-1 13-16,-2-5-10 15,1 1 3-15,-2 3-3 16,-3-1 3-16,0 0 3 15,-4 0-1-15,-1-1-4 16,0-2 9-16,-5 0-12 16,-2-3 5-16,-1-2 0 0,-4 0 5 15,-5-1 0-15,-3-3-10 16,-10-1 5-16,-6 1 0 16,-1-2 1-16,-9-1-1 15,-1 1 0-15,-8 0-1 16,-1 1 1-16,-6 0-7 15,-2-1 7-15,-2-1 0 16,-3-2 8-16,-3 3-8 16,-2-3 0-16,0 1 1 15,0 0 3-15,1-1-4 16,-1 0 0-16,2 0 1 16,-2 2-2-16,3-1 1 15,0 1 0-15,-3 1-5 0,3-1 11 16,0 1-12-1,0-1 3-15,-2 1 3 0,1 0 7 16,0 0-7-16,0 0 0 16,0-1-7-16,-2 1 7 15,1 0 0-15,-3-1-3 16,1-1 12-16,-4 1 2 16,1-2-11-16,-2 0 0 15,0 0 18-15,0 0-18 16,0 0 8-16,0 0-8 15,0 0 0-15,0 0-12 16,0 0 4-16,0-8-22 0,0-3-1 16,-3-3-18-16,0 3 14 15,3 0-22-15,0-3-42 16,0 4-25-16,0 0-75 16,6-1-208-16</inkml:trace>
  <inkml:trace contextRef="#ctx0" brushRef="#br0" timeOffset="74117.5827">27608 10350 547 0,'0'0'92'0,"0"0"-9"15,0 0-42-15,0 0 17 16,0 0-31-16,0 0-6 0,-20-24 3 15,20 24-24-15,-2 0-1 16,2 5-5-16,0 16 8 16,0 5-2-16,0 4 0 15,0 1 1-15,0-3 2 16,11-6-3-16,0-3 0 16,3-5 6-16,-2-5-6 15,1-4 0-15,-2-2-1 16,-3-3 6-16,-1 0 13 15,-1 0-12-15,-2-15-5 0,-1-5 12 16,-1-6-7 0,-2 1 1-16,0 2-7 0,0 4 0 15,-3 4-5-15,-3 5 6 16,1 2-1-16,-2 7 0 16,3 0 3-16,1 1-6 15,-2 0 3-15,0 0 0 16,1 13-9-16,-1 4 9 15,1 4 0-15,4-4 0 16,0 0 2-16,0-4-2 16,9-3 0-16,6-4 4 15,0-3-1-15,-2-3-3 16,-1 0 0-16,-6 0 5 0,-3 0-5 16,-3-9 0-1,0-5 0-15,0-3-8 0,0 3 0 16,-11 2-31-1,-3 5-20-15,0 7-10 0,-5 0-44 16,1 15-110-16,6 0-130 16</inkml:trace>
  <inkml:trace contextRef="#ctx0" brushRef="#br0" timeOffset="78296.0334">19074 8741 118 0,'0'0'37'16,"0"0"-5"-16,0 0-32 16,0 0-6-16,0 0-58 15,0 0 22-15,0 0 16 16,-28-48 22-16,25 45 4 16,-2-2 31-16,2 2 16 0,0 0 9 15,-3 0-37 1,2 3-13-16,-4-3-4 0,4 1 2 15,1-1-4-15,0 1 3 16,0 1 33-16,0 0 41 16,1 1-35-16,1 0 5 15,1-1 33-15,0 1-28 16,0 0-14-16,0 0-10 16,0 0-17-16,0 0 23 15,0 0-20-15,0 0-11 16,0 0 15-16,0 0-14 15,0 0 26-15,0 0-17 0,0 0 0 16,0 0 37 0,0 0-41-16,0 1-4 0,3 3 29 15,1 2-15-15,1 1 1 16,1 2-18-16,-2 4 6 16,4 3 27-16,-4 4-35 15,4 1 0-15,-2 4 11 16,1-1-5-16,0 6 8 15,1 0-10-15,0 2 1 16,2 0 17-16,2 2-22 16,1 3 0-16,4-2 4 15,-1 1 8-15,1 0-13 16,-3 0 1-16,1-1 0 16,3-2 4-16,-4-4-4 15,2-2 0-15,-1-1-2 0,1 1 8 16,1-2-8-1,1-2 2-15,1-1 0 0,0 3 7 16,2-2-7-16,0-1 0 16,0-2 2-16,3-1 5 15,-3-2-7-15,0 0 0 16,0 0 11-16,-2-3-10 16,1 1-1-16,-1-1 0 15,0-4 1-15,-1 2 5 16,1-2-3-16,0 0-3 15,0-1 0-15,0-1 11 16,2 1-7-16,0-3-4 0,1 2 5 16,-1 0-1-1,-1-1-4-15,-1 1 0 0,-1 0 2 16,0-2 0-16,-2 2-2 16,1-1 0-16,-4 0-4 15,3 0 10-15,2-2-6 16,-1 2 0-16,0-1 0 15,0-2 2-15,-2 1-2 16,-3-1 0-16,0-1 0 16,-3 0 5-16,0 0 3 15,-3-2-8-15,-2-1 3 16,2 3-7-16,-5-3 4 16,1 0 0-16,-2 0 3 15,0 0 3-15,0 0-3 16,0 0-3-16,0 0 3 0,0 0-2 15,0 0-1-15,0 0-13 16,0 0 0-16,0 0-24 16,0-9-25-16,0-4-29 15,-3-4-24-15,-6-2 7 16,3-1-24-16,-4 0-115 16,-2 5 24-16</inkml:trace>
  <inkml:trace contextRef="#ctx0" brushRef="#br0" timeOffset="78594.9577">19896 9610 66 0,'0'0'108'16,"0"0"33"-16,0 0-56 0,0 0 39 16,0 0-16-16,0 0-34 15,-56-40 5-15,56 40-51 16,0 0-10-16,0 0-11 16,3 0 5-16,13 0-11 15,9 14-1-15,2 4 6 16,2 4 17-16,-2 5-22 15,-3 1 12-15,-6 0 4 16,-5 3-17-16,-5-3 15 16,-8 2-5-16,0-2-9 15,-3-1 49-15,-13-2-50 16,-2-4 11-16,-2-3 8 16,-2-3-19-16,2-1 13 15,-2-2-13-15,-2 0-12 0,2-2 7 16,4-1-86-16,0-2-42 15,6-7-156-15</inkml:trace>
  <inkml:trace contextRef="#ctx0" brushRef="#br0" timeOffset="83813.5839">20054 7478 280 0,'0'0'2'0,"0"0"8"15,0 0-10-15,0 0-23 16,0 0 12-16,0 0 11 0,0 0 29 16,0 0 29-16,-12-5-29 15,12 5 20 1,0 0-18-16,0 0-31 0,0 0-8 16,0 0-55-16,0 0-57 15,0-3-120-15</inkml:trace>
  <inkml:trace contextRef="#ctx0" brushRef="#br0" timeOffset="87555.1565">20132 6422 76 0,'0'0'75'15,"0"0"-2"-15,0 0 3 16,0 0-27-16,0 0 25 15,0 0 4-15,0-45-50 16,0 43 54-16,0 2-72 16,0 0-8-16,0 0-2 15,0 0-10-15,0 0 7 16,0 9-5-16,-3 11 8 16,-4 9 1-16,0 5-1 15,-3 2 0-15,1 4 10 0,-2-4-3 16,1 2 1-1,2-3-5-15,1-1 10 0,1-2 13 16,-1-1-25-16,1-3 0 16,3-3 11-16,0 0-3 15,-1 0-8-15,1 5-1 16,-1 2 0-16,-2 3 10 16,2 5-10-16,-1 2 0 15,1-1 18-15,-2-4-16 16,3-3 8-16,0-4-10 15,0-4 3-15,0 2 7 16,0-3-10-16,0-2 0 0,1 4 2 16,2-4 12-1,-1 1-14-15,1 2 0 16,-2 2 4-16,1 0 0 0,-1 2-4 16,-1-4 0-16,2-2-4 15,-2 1 9-15,0-5-5 16,1 1 0-16,-2 1 8 15,1-5-4-15,0 2-4 16,2 0 0-16,-1 4 5 16,1-2 1-16,-1 2-5 15,2 0-1-15,0-1 4 16,0 0-9-16,0-3 5 16,-1 1 0-16,-1 0-1 15,0 1 4-15,1 1-4 16,-1 3 1-16,1-1 0 0,-1 1 4 15,2 0-4-15,0 4 0 16,0-1 1-16,0 1 2 16,0 0-3-16,0 2 0 15,3-1 5-15,2 2-8 16,0-3 3-16,-4-2 0 16,2-1 2-16,0-4 3 15,-1-1-6-15,2-1 1 16,-1-1 0-16,1 1-1 15,-1-1 1-15,2 1 0 16,1 2 1-16,0 3-1 16,0 0 0-16,-2 0 0 0,1 1 6 15,-1-1-7 1,1-1 1-16,-1-1 0 0,-1 1-4 16,1-3 8-16,-1-2-3 15,0 1-1-15,0-1 0 16,1 1-2-16,-1 0 2 15,0 4 0-15,-2-2 1 16,2 2 2-16,-1 1-2 16,-1 0-1-16,2 0 1 15,-2 2-2-15,4-3 1 16,-2 3 0-16,0-1-7 16,-3-2 11-16,1 1-4 15,-1-6 0-15,2-1 6 0,-2-2-8 16,1-1 2-16,-1 1 0 15,0-2 2-15,2 1 5 16,-1 0-7-16,1-5 0 16,1 3 2-16,0 1-4 15,1 5 4-15,-1 4-2 16,-1 2 0-16,-1 4 4 16,1 3-7-16,-2-1 3 15,0 0 0-15,0-2 3 16,0-2-3-16,0 0 0 15,0-3-1-15,1 0 1 16,2-2 0-16,2 2-1 0,-2-2 1 16,1 3 3-1,2-1-3-15,-2-1 0 16,-1-3 0-16,2 2 9 0,-2-3-8 16,2-2-1-16,-2 3 0 15,0 0-5-15,2-2 5 16,-2 2 0-16,0-2 3 15,-1 1-3-15,1-2-1 16,-2-3-1-16,1-1 2 16,-2 0-5-16,0 0 5 15,1-2 0-15,-1 2 7 16,0-1-7-16,0-1 0 16,2 3 0-16,-2-1 2 15,0-1-6-15,1 0 4 16,2 2 0-16,0-3-3 0,3 2 7 15,-1-2-5-15,-2 0 1 16,1 1 0-16,1-2 5 16,-1 0-5-16,1 2 0 15,2 1-3-15,-3 3 10 16,2-2-14-16,1 1 4 16,-1-1 3-16,2-1 0 15,-2-2 0-15,5 2-6 16,2-4 3-16,-1 4-6 15,4-1 7-15,-2-3-3 16,2 3 2-16,1-4-9 16,1-1 12-16,0 3-1 15,2-3-8-15,3 2 11 0,-1-1-4 16,2 1 1-16,3 0 1 16,1 2-24-16,2-2 24 15,3 1-9-15,1-1 1 16,5-3-2-16,-3-1-4 15,0-3 9-15,-2 1 5 16,0 0-9-16,-1 0 9 16,-2-2-2-16,2-1 0 15,0 0-6-15,3 0 8 16,-1 0 0-16,1 0 1 16,2 0-9-16,-1-4 8 15,2 1 0-15,-2 0-8 0,0 0 13 16,-2-4-7-16,-1 1 2 15,-4-2-2-15,-2 3-22 16,-1 0 21-16,-3-2-10 16,0 2 9-16,-2-3 1 15,-1 1 3-15,0-4-3 16,-1 1 16-16,0-2-17 16,1 0 4-16,1-2 0 15,-2-2 1-15,1 2-1 16,-2-1 4-16,-4 1-4 15,1-1 6-15,-2-2-30 16,-1-6 24-16,-2 0-15 0,-4-7-9 16,-4-4-9-1,0-4 15-15,-3-5-4 16,0 0 5-16,0 2 7 0,0 2 18 16,0 3-8-16,0 2 47 15,0-4-8-15,-3 3-30 16,0-4-9-16,-1-2 7 15,-2-2 4-15,1-3-11 16,-2-3 0-16,1-6 7 16,1-3-3-16,-1 0-4 15,2 4 0-15,-1 9 0 16,3 6 3-16,2 7-3 16,0 3 0-16,0 4 7 15,0 2-4-15,0-2 1 16,0 3-4-16,2-4 3 0,3-1-2 15,1-5-1-15,1-3 0 16,1-6-4-16,-1-3 3 16,-1-2-1-16,-4 3-6 15,1-2 8-15,-3 1-8 16,0 2 8-16,0 1 0 16,0 2 4-16,0 2-2 15,0 3-2-15,0-1 0 16,0 0 3-16,0-1 4 15,0-6-7-15,0-6 0 16,0-6 2-16,0-5-2 16,0 0 0-16,0-1-2 15,0 5 5-15,0 7-23 0,0 1 20 16,0 4 0-16,-5 5 12 16,2 1-12-16,0 2 5 15,3 0-5-15,0 0 3 16,0-1-3-16,0 1 0 15,0 0 0-15,0-3 0 16,0-1 0-16,0-2 0 16,0 0-3-16,-3 1 9 15,0-1-9-15,-1 3 3 16,2 2 0-16,-1 4 13 16,0 1-12-16,-1 0 1 15,-1 3-2-15,2-3 0 0,0 2 13 16,-1-3-13-16,3-2 0 15,-2 0 6-15,1 1-3 16,0 2 2-16,-1 1-5 16,2 2 2-16,-1 0-5 15,-2 5 3-15,-1 1 0 16,0 3-5-16,0 2 14 16,1 2-7-16,1 1-2 15,-2 1 0-15,2-1-1 16,-2 3 1-16,4-4 0 15,-5 1 3-15,2-1-3 16,-1 0 0-16,1-2-3 16,-1-2 11-16,1 2-6 0,-1 5-2 15,0-2 0 1,0 3-3-16,2 3 10 0,-2-1-9 16,2 2 2-16,0 0 0 15,-1 0-9-15,1 1 9 16,-1 0 0-16,1-1 5 15,0 0-2-15,0-1 3 16,-2-3-6-16,1 0 6 16,-1-3 13-16,-1 1-11 15,2-2-8-15,-2 0 18 16,0 2-14-16,-2-1-4 16,1 5 8-16,0-2-8 15,0 3 0-15,1 2-5 16,0 1 4-16,-1 0 0 0,0 2 1 15,-1-1-4-15,-1 1 4 16,-3 3-6-16,0-5-9 16,-2 2 12-16,-2 0 3 15,3 0 0-15,0 0 2 16,-5-1-4-16,0 4 1 16,-5 0-21-16,0 0 8 15,0 0 9-15,5 0 5 16,-1 0-2-16,2 0 2 15,0 0 0-15,0 0 0 16,1 0 4-16,-2 0-6 16,3 0 2-16,-3 2 0 15,2 3-3-15,-5-2 6 0,-3 3-6 16,0-1 3-16,-1 2 0 16,1-2-14-16,3-2 14 15,4 2-5-15,1-3 5 16,0 1-4-16,-4-2 8 15,-2 0-9-15,2 1 19 16,-2 1-22-16,-3-1 8 16,0 1 0-16,-5 0 3 15,-3 3-3-15,-1 1 0 16,-1-2-3-16,4 1 13 16,6 0-20-16,2-3 12 15,8-1-2-15,2-1 14 0,4 1-14 16,0-2 1-1,3 0-4-15,-1 0 15 0,1 0-7 16,1 0-5-16,-1 1 0 16,-3 2 0-16,-1 2 4 15,-2-2-8-15,-3 3 3 16,1 0 1-16,4-1 9 16,4-3-9-16,2 0 0 15,1-1-1-15,-2 0 1 16,-1 1 0-16,-1 1-3 15,-1 0 11-15,-1 0-11 16,-4 5 3-16,-2-2-4 0,-3 5 3 16,-1 0-1-1,-4 1 2-15,0 3 0 16,-4-3 0-16,0 2-7 0,0 1-4 16,-10 6-95-16,-13-3-170 15</inkml:trace>
  <inkml:trace contextRef="#ctx0" brushRef="#br0" timeOffset="96421.8449">17931 6138 57 0,'0'0'38'0,"0"0"6"16,0 0 6-16,0 0-9 16,0 0 23-16,0 0-43 15,0 0 3-15,0 0-24 16,-3-6-15-16,3 7-135 16,3 9-24-16</inkml:trace>
  <inkml:trace contextRef="#ctx0" brushRef="#br0" timeOffset="98317.287">22441 7018 105 0,'0'0'13'16,"0"0"-9"-16,0 0-2 0,0 0 10 15,23-73-11 1,-20 62 42-16,-1 1 38 0,1 0-29 15,-2 2 26-15,1 1 19 16,-1 3-13-16,-1 1-14 16,0 3-30-16,0 0-14 15,0 0 23-15,0 0-46 16,0 0 1-16,0 0-4 16,0 0 7-16,0 0-7 15,2 0 0-15,2 3-4 16,1 11-10-16,-1 10 13 15,1 5 1-15,-1 8 2 16,-4 2 7-16,0 4 12 16,0 0-19-16,0 1 0 15,0-2 31-15,0 2-32 0,0 1 8 16,0-2-2 0,-1 1-6-16,1 1 22 0,0 2-23 15,0-3 0-15,0 4 19 16,0-2-16-16,0 0 5 15,0 0-8-15,0 0 6 16,0 0 18-16,1 1-22 16,2-4-2-16,2 2 17 15,0-2-9-15,1 1-4 16,0 1-4-16,1 2 9 16,-1-4-7-16,-2-1 1 15,-1-1-3-15,-2-1 23 0,1-2-15 16,-2 0 1-1,0 1-7-15,0 2 2 0,0 4 23 16,0 0-27-16,0-4 0 16,0-4 8-16,0-1-8 15,0 0 0-15,0-1 7 16,0-2 0-16,0 0 2 16,0-5-9-16,0 2 0 15,3-2 4-15,1 0 4 16,-1-1-5-16,-1 2-3 15,-1-3 3-15,1 4 7 16,-1-2-10-16,-1 1 0 16,0 4 7-16,2 2-7 15,-2 3 0-15,1 3-3 0,1 1 12 16,2-5-3-16,-2-1-6 16,-1-5 0-16,1-1 2 15,1-2 7-15,0 1-3 16,0-2-6-16,0 1 4 15,0 2 5-15,0 4-9 16,2 4 0-16,0 4 2 16,-1 1 8-16,1 1-10 15,0-1 0-15,-2-4 9 16,1-6-5-16,0-3-4 16,-1-7 0-16,2 0 20 15,-1-4-15-15,1-2-3 16,-2-1-2-16,0-3 5 0,0-1-4 15,-2 0-1-15,3-2 0 16,-2-2-2-16,-1-1 7 16,1-4-5-16,-2 0 0 15,0-3-19-15,0 0 19 16,0 0-48-16,0 0-22 16,0 0 14-16,-7-6-55 15,-16-11-91-15,-10-7-119 16</inkml:trace>
  <inkml:trace contextRef="#ctx0" brushRef="#br0" timeOffset="98835.0189">22265 9706 501 0,'0'0'43'15,"0"0"-7"-15,0 0 25 16,0 0-30-16,0 0-1 16,0 0-6-16,2-17 2 15,0 17 15-15,4 0-41 16,3 7 0-16,6 11 46 16,1 8-5-16,3 8-4 15,0 5-19-15,0 3-1 0,2 5 24 16,-2 1-41-1,2-1 0-15,-2 4 44 0,1-3-42 16,-1-1 7-16,2-4-2 16,0-5-2-16,3-2 6 15,0-6-11-15,1-4 0 16,-2-2 13-16,0-6-12 16,1-2-1-16,-3-6 0 15,-4-5 8-15,0-5 5 16,-3 0-13-16,4-5 0 15,4-19 34-15,1-8-29 16,2-5-4-16,0-5-2 16,-1-5 7-16,-4 2-13 15,-4 3 3-15,-1 8 4 16,-2 10-14-16,-7 10 11 0,0 7-19 16,-1 4-21-16,0 3-26 15,3 3-17-15,4 18-70 16,3 8-21-16,-2-3-393 15</inkml:trace>
  <inkml:trace contextRef="#ctx0" brushRef="#br0" timeOffset="104679.3636">28189 6793 113 0,'0'0'3'0,"0"0"-1"16,0 0-2-16,0 0 4 15,0 0 9-15,0 0 2 16,0 0 8-16,0 0 24 0,-16-7-45 16,14 7-2-1,1 0 3-15,-5 0 13 0,-1 0 7 16,0 8 8-16,3 1-26 15,-2 0 39-15,1-3-44 16,-1 3 22-16,3-1-7 16,1-1-12-16,2 0 10 15,0-3-13-15,0-1 0 16,0-1-13-16,0-1 8 16,0-1 5-16,2 0 4 15,3 0 0-15,-1 0 22 16,1 0-7-16,-2-3-15 0,-2-4 29 15,1 2-28 1,-2-1-5-16,0 2 25 0,0-1-21 16,0 3 11-16,0-1-9 15,0 3-3-15,0 0 18 16,0 0-21-16,0 0 0 16,0 0 0-16,0 0 3 15,0 3 1-15,0 5-4 16,0 2 0-16,0-2-15 15,0-2 15-15,4 0 0 16,7-3-2-16,-2-2 6 16,0-1-11-16,-1 0 7 15,-2 0 0-15,-3 0 14 16,-1 0-14-16,-2 0 0 16,0-1-5-16,0-4 10 0,0 1-1 15,0-2-4-15,0 2 1 16,-3 1 33-16,0 3-30 15,1-1-4-15,2 1 1 16,0 0 7-16,0 0-16 16,-1 0-4-16,-1 5 12 15,2 3-16-15,0-1 6 16,0 0-9-16,0-4 3 16,2 2 2-16,2-2 1 15,-1-3-8-15,-1 0 21 16,-1 0 2-16,1-3-1 15,-2-4-2-15,0-3-12 16,0 2-12-16,-2 2 23 0,-8-1-12 16,-2 3 14-16,2 4-5 15,-4 0 5-15,5 0-1 16,3 0-18-16,3 0-42 16,0 3-63-16,3 0-86 15</inkml:trace>
  <inkml:trace contextRef="#ctx0" brushRef="#br0" timeOffset="105573.9746">28152 6865 225 0,'0'0'58'16,"0"0"-48"-16,0 0 3 0,0 0-5 15,0 0-4-15,0 0-4 16,-20 56 0-16,20-55-6 16,0 1 1-16,9-2 5 15,3 0 11-15,3 0-1 16,-7 0 4-16,-4 0-14 15,-1-2 0-15,-3-1 58 16,0 0-54-16,0-4 0 16,0 5 9-16,0-2 16 15,-3 3 4-15,-3-1-33 16,0 2 0-16,2 0 3 16,-1 0-3-16,-2 0-20 0,-1 11-40 15,1 5-45-15,-1-2-166 16</inkml:trace>
  <inkml:trace contextRef="#ctx0" brushRef="#br0" timeOffset="115730.8887">7109 12025 511 0,'0'0'48'16,"0"0"-21"-16,0 0 18 0,0 0 77 15,0 0-120-15,0 0 10 16,0 0 1-16,-2-8-8 16,11 5 19-16,21 1-24 15,19 1 0-15,24 0 27 16,24-1-27-16,22 1 0 15,20 1 0-15,19 0-44 16,11 0-190-16</inkml:trace>
  <inkml:trace contextRef="#ctx0" brushRef="#br0" timeOffset="160151.4455">15617 6673 795 0,'0'0'11'0,"0"0"2"15,0 0-11-15,0 0-2 16,20 115 18-16,-20-67-12 15,0 2 17-15,0 2-17 16,-13-3 14-16,-2-5-4 16,3-16-16-16,4-10-37 15,8-18-42-15,0-6-76 0,8-34 12 16</inkml:trace>
  <inkml:trace contextRef="#ctx0" brushRef="#br0" timeOffset="160458.4608">15834 6671 596 0,'0'0'149'0,"0"0"-93"16,0 0-56-16,0 0-6 15,0 0 6-15,-2 76 55 16,-12-43-37-16,-3 0-11 16,-5-5 10-16,1-3-2 15,0-6-12-15,8-9 3 16,7-3-3-16,3-7-1 0,3 0-1 15,0 0 7-15,0-7-5 16,12-3 4-16,4 0-7 16,1 5 24-16,2 3-21 15,1 2 20-15,0 0-23 16,1 0 0-16,-1 7 14 16,1 4-14-16,-4 3 0 15,0-3-8-15,1 2-20 16,-2-3-93-16,2-5-108 15</inkml:trace>
  <inkml:trace contextRef="#ctx0" brushRef="#br1" timeOffset="164304.3815">15561 6713 547 0,'0'0'124'16,"0"0"-6"-16,0 0-83 16,0 0-2-16,0 0-29 15,0 0 4-15,-1-6-16 16,1 24 11-16,4 9-3 15,4 5 44-15,2 8-32 16,0 2 9-16,-4 1-6 16,1 1-14-16,-4-2 17 0,0-9-18 15,0-10 0-15,0-9 0 16,1-9-18-16,3-5-60 16,5-16-98-16,6-21-21 15</inkml:trace>
  <inkml:trace contextRef="#ctx0" brushRef="#br1" timeOffset="164650.4727">15879 6654 522 0,'0'0'182'0,"0"0"-148"16,0 0-34-16,0 0 12 15,0 0 3-15,-2 79 11 16,-11-48-8-16,-5 1 3 15,-4-3-3-15,-5-2 3 0,3-6-21 16,2-5 1-16,5-8 7 16,11-5 0-16,5-3-8 15,1 0 5-15,0 0-4 16,0 0-1-16,0 0 16 16,0 0-13-16,9 4 28 15,7 9-12-15,6 4 21 16,1-1-7-16,2 4-19 15,-2-3 3-15,0 2-13 16,-3-7-1-16,-2 1-6 16,1-9-11-16,-4-1-52 15,3-3-13-15,-3 0-115 0,0 0-99 16</inkml:trace>
  <inkml:trace contextRef="#ctx0" brushRef="#br1" timeOffset="164959.8812">16037 6931 561 0,'0'0'59'15,"0"0"-59"-15,0 0 37 16,0 0 5-16,0 0-41 16,0 0 61-16,73 22-12 15,-67 0-12-15,-3-1-5 16,-3 3-19-16,0-2 5 0,0 1-2 15,-4-2-14-15,-8-3 25 16,1 0-21-16,2-8 5 16,3-2-2-16,5-2 0 15,1-3-10-15,0 0-5 16,1 2 5-16,17-1 6 16,11 0 4-16,5-1 9 15,7-1-9-15,-2-2-10 16,0 0-85-16,-9 0-161 15</inkml:trace>
  <inkml:trace contextRef="#ctx0" brushRef="#br1" timeOffset="165760.7369">16441 6844 632 0,'0'0'90'15,"0"0"-25"-15,0 0-6 0,0 0-54 16,0 0 5-16,0 0-10 16,-4-5-2-16,29 15 2 15,17 4 16-15,14 1 12 16,15 2 25-16,15-3-47 15,16-2 12-15,11-2-13 16,12-5-3-16,7-5 1 16,3 0-3-16,-2 0 0 15,-1 0 5-15,-5-5 3 16,-3-2-3-16,-1 0 5 16,-3-1-2-16,-2-2-6 15,-9-1-2-15,-9-4 0 16,-12 3 4-16,-12-4-4 15,-12 3 0-15,-12 1-2 16,-11-1 2-16,-8 3 12 0,-10 1-9 16,-3 1-1-16,-7 2 34 15,-4 3-36-15,0-1 0 16,-1 3 7-16,1-2-6 16,1 2-2-16,3-1-3 15,1-1 4-15,5 3-3 16,4-3 10-16,-2-1-3 15,3 1-4-15,-7-1 0 16,-5 1-27-16,-6-2-43 16,-6-3-22-16,0-4-44 15,-19-1-217-15</inkml:trace>
  <inkml:trace contextRef="#ctx0" brushRef="#br1" timeOffset="166014.7198">18680 6653 699 0,'0'0'127'16,"0"0"-87"-16,0 0-40 16,0 0 41-16,0 0-38 15,94 0 17-15,-45 0 3 16,2 3-18-16,-6 8 5 16,-9 4-10-16,-6 6 0 15,-8 3 1-15,-9 1 7 16,-11 3-8-16,-2 4 5 15,-20-2 0-15,-14 0 9 0,-9 0-14 16,3-8-4-16,5-4 0 16,11-4-67-16,18-11-16 15,6-3-148-15</inkml:trace>
  <inkml:trace contextRef="#ctx0" brushRef="#br1" timeOffset="169944.4025">20904 6762 359 0,'0'0'42'16,"0"0"-2"-16,0 0-3 16,0 0 4-16,0 0 12 15,0 0-37-15,8-5-2 16,12 2 49-16,13 1-47 16,9-1 29-16,12 0-13 15,8 0-18-15,9 0 11 16,6 0-25-16,5-1 0 0,9 1 12 15,3 3-3-15,3 0 2 16,6 0 6-16,7 0-16 16,9 0 14-16,13 0-3 15,15 0 11-15,15 0 51 16,17 0-65-16,12 0-3 16,11 0 0-16,6-3 5 15,5-4-11-15,2 0-1 16,-3-1 1-16,-8 2-5 15,-7 1 21-15,-3 1-8 16,-11 1-1-16,-4 2-1 16,-12-1 4-16,-12 2-10 15,-12 0 0-15,-13 0 4 16,-9 0-2-16,-8 4-2 16,-9 2 1-16,-12-1 3 0,-13 0-4 15,-15-2-4-15,-13-2 4 16,-15-1-1-16,-10 0 1 15,-6 0 0-15,-5 0 4 16,0 0-3-16,-4 0 8 16,0 0-9-16,-5 0 0 15,-1 0-10-15,-4 0 22 16,2 0-12-16,0 0 0 16,0 0 1-16,4 0-1 15,10 0 2-15,4-1-2 0,9 1 30 16,7 0-28-1,6 0-2-15,2 0 4 16,4 0 0-16,-1 0 0 0,-5 0-4 16,-4 0 0-16,-5 0 14 15,-2 1-7-15,-6 1-7 16,0-1 13-16,-1-1-5 16,2 2 7-16,0-2-15 15,2 0 0-15,1 0 10 16,3 0-6-16,0 0-4 15,1 0 4-15,-2 0-4 16,-1 0 23-16,-3 0-23 16,-2 0 4-16,-3 0 7 0,-1 2-9 15,1-1-2 1,0 3 6-16,-4-3-5 0,0-1 2 16,-1 0-3-16,-4 0 0 15,-4 0-3-15,1 0 7 16,-4 0-4-16,-2 0 4 15,-2 0 0-15,0 0-6 16,-3 0 2-16,0 0 0 16,0 0 2-16,0 0 3 15,0 0-5-15,0 0 0 16,0 0 4-16,0 0-2 16,1 0-2-16,3 0 0 15,2 0 1-15,5 0 2 16,4 0-3-16,1 0 0 15,2 0 0-15,0 0 2 0,0 0-2 16,-3 0 0-16,0 0-9 16,-3 0 13-16,3 0-5 15,0 0 1-15,-1 0 0 16,1 0-2-16,0 0 1 16,-4 0 1-16,-2 0-1 15,-2 0 5-15,-1 0-4 16,2 0 0-16,-2 0 2 15,1 0 4-15,0 0-6 16,1 0 0-16,-1 0-8 16,2 0 19-16,-1 0-11 15,-2 0 0-15,0 0-3 16,-2 0 2-16,-2 0 1 16,-2 0 0-16,0 0-10 0,0 0 2 15,0 0 8-15,0 0 1 16,0 0 4-16,0 0 2 15,0 0-7-15,0 0 0 16,0 0 5-16,0 0-5 16,0 0 0-16,0 0 1 15,0 0 2-15,0 0-6 16,0 0-5-16,0 0 8 16,0 0 2-16,0 0 2 15,0 0-8-15,0 0 1 0,0 0 3 16,0 0 6-16,0 0-6 15,0 0 0 1,0 0 0-16,0 0 1 0,0 0-1 16,0 0 0-16,0 0 2 15,0 0-2-15,0 0 0 16,0 0 0-16,0 0 0 16,0 0 0-16,0 0 0 15,0 0 0-15,0 0 4 16,0 0 3-16,0 0-7 15,0 0 1-15,0 0 8 16,0-1-5-16,0 1-4 16,0 0 2-16,0-4 2 0,-6 4-8 15,0-1 3-15,1 1 1 16,2 0-13-16,-1 0 9 16,0 0-2-16,2 0-4 15,2 6 10-15,0 0-8 16,0-3 3-16,13 2-20 15,4-3 14-15,7-2 5 16,-2 0-2-16,-3 0-2 16,-4-7 1-16,-7-2 1 15,-7-2 4-15,-1-4 4 16,-1-1-8-16,-19 2 6 16,-8 2-4-16,-7 5 2 15,0 6 4-15,2 1-2 16,5 0 2-16,7 0 0 15,4 7 2-15,10 1-2 0,4 2-3 16,3-1 0-16,1 2-9 16,18-2 7-16,10 0 4 15,4-4 2-15,-4-5-7 16,-4 0-4-16,-11 0 10 16,-9 0-1-16,-5 0 2 15,0 0 6-15,-1-5-7 16,-20-4 0-16,-8-3-15 15,-2 4 17-15,0 5-2 16,9 1 6-16,8 2-6 0,8-1 3 16,6 1-3-1,0 0-4-15,0 0-1 0,1 0-34 16,18 0-17 0,9 3 38-16,7 3-42 0,-2 0-54 15,-3-3-104-15,-13 1-238 16</inkml:trace>
  <inkml:trace contextRef="#ctx0" brushRef="#br1" timeOffset="170171.1094">27515 6716 186 0,'0'0'227'0,"0"0"-147"16,0 0-24-16,0 0-9 15,0 0 14-15,0 0 35 16,6-21-20-16,-6 21-53 0,0 0 16 15,0 0-20 1,0 0-7-16,0 0 11 0,-7 0-18 16,-10 0 4-16,-7-2 15 15,-6-1-24-15,-7-1 0 16,-8-3-8-16,-9-5-99 16,-15-6-187-16</inkml:trace>
  <inkml:trace contextRef="#ctx0" brushRef="#br1" timeOffset="171378.0371">16549 6964 587 0,'0'0'51'0,"0"0"55"16,0 0-86-16,0 0 43 16,0 0-12-16,0 0-10 0,-15-58-40 15,15 61-1-15,10 24-12 16,20 14 12-16,15 15 3 16,16 6 11-16,17 2-7 15,9-5-2-15,9-6 9 16,3 0-14-16,2-3 0 15,2-4 7-15,2 1-2 16,5-3-5-16,3-2 4 16,5-2 0-16,1-1 15 15,6 0-19-15,4-2 5 16,2-1-2-16,3-2 11 16,-4-2-14-16,-3-6 0 15,-8 2 4-15,-9-3-8 16,-13 0 2-16,-10-7 2 15,-12-5 4-15,-13-8 2 0,-2-5-1 16,-8 0-1-16,-3-5 8 16,-4-5 14-16,-8-2-23 15,-4 0-2-15,-6 6 7 16,-8-2-3-16,-5 5-5 16,-1-2 0-16,4 1 0 15,5 1-6-15,2 0 6 16,-1-1 0-16,-1-1 5 15,-8-1-5-15,-3-2 0 16,-2-8-32-16,-9-4-42 16,0-7-60-16,-9-5-215 15</inkml:trace>
  <inkml:trace contextRef="#ctx0" brushRef="#br1" timeOffset="171634.0025">19210 7668 646 0,'0'0'107'0,"0"0"-99"16,83 3-6-16,-29 0 12 15,6 5 17-15,-2 3-20 16,-6 3 6-16,-9 6-13 16,-6 2 2-16,-11 4 19 15,-10 2-23-15,-10 0 5 16,-6 2 3-16,-6-2 5 0,-19 0 1 15,-9 0-5-15,-7-3-3 16,1-1-8-16,7-5-61 16,14-7-87-16,12-9-150 15</inkml:trace>
  <inkml:trace contextRef="#ctx0" brushRef="#br1" timeOffset="173514.7501">19741 7757 353 0,'0'0'139'16,"0"0"-93"-16,0 0 9 16,0 0-12-16,0 0-26 15,0 0 40-15,-11 0-31 0,11 0-7 16,12 0-19 0,21 3 0-16,21 8 17 0,22 6 4 15,19 5-13-15,20 1 30 16,13 8-35-16,11 0 14 15,12 2-11-15,1 3 1 16,6 0 1-16,-3 4-4 16,-6 2-4-16,-2 2 0 15,-3-2 6-15,1-6 5 16,7-5 1-16,11-6 5 16,8-5 32-16,13-1-21 15,4 0-14-15,2 2-14 16,-2 1 0-16,2 6 18 15,-7 0-18-15,-1 2 0 0,0 0 18 16,-9-3-9-16,-6 2-6 16,-4-2-3-16,-8-2 3 15,-3-3 15-15,-9-3-18 16,2-5 4-16,-8-3-4 16,-10-1-1-16,-8-3-2 15,-10 1 1-15,-9-2 4 16,-15 2 3-16,-9 0-5 15,-13 1 0-15,-10-4 4 16,-6 1-2-16,-3 0-2 16,-3-3 0-16,-4-1 3 15,-4-1-10-15,-3-1 7 0,-6 0 0 16,-5 0 6-16,-2 0-3 16,-3 0-3-16,-3 0 0 15,4 0 3-15,0 0-3 16,1 0 0-16,4 0 0 15,2 0 9-15,5 0-5 16,2 0 0-16,3-3-4 16,1 0 6-16,-2 0-3 15,0 1-3-15,1 1 0 16,1 1 7-16,1 0-3 16,-3 0-5-16,2 0 1 15,-5 0 0-15,5 1 2 16,0 4 0-16,2-2-2 15,0 0 6-15,2 0 6 0,1-1-18 16,0-1 8-16,-1 1-2 16,2-1 12-16,0 0-9 15,0 2 2-15,-5-2 15 16,0-1-18-16,-1 0 4 16,-1 0 0-16,-4 0-1 15,-1 0 9-15,-5 0-13 16,-4 0-1-16,-3 0 8 15,-3 0-2-15,-3 0-11 16,1 0 5-16,1 0 0 16,-2 2 2-16,0 0-2 15,1 0-3-15,-1-1-7 0,1 2 20 16,1 0-9 0,0 0-1-16,0 2 0 0,1-2 0 15,1-1 0-15,0 0 0 16,-1 0-6-16,-2-1 17 15,-1 1-12-15,0-1 1 16,-2 1 0-16,1-2-7 16,-4 2 7-16,2-2 0 15,-3 0 2-15,0 0-1 16,0 0-1-16,3 0 0 16,-1 0 6-16,1 3-11 15,-2-3 5-15,1 0 0 16,-1 0 1-16,0 2 4 0,-1-2-10 15,-1 0 2 1,-1 0 3-16,2 0 9 0,3 0-9 16,1 0-7-16,-3 0 5 15,-1 0-22-15,-3 0 9 16,0 0-8-16,0 0-16 16,0 0 18-16,0 0-14 15,0 0 17-15,0 0 17 16,0-2-10-16,-3-3 11 15,-1 2 0-15,0 0 0 16,0-1 16-16,-1 2-12 16,-1-1 11-16,-2-2 9 0,-1 2-13 15,0 2 18 1,1-1-11-16,-2 1-9 0,1 1 12 16,1 0-21-16,4 0 0 15,0 0-10-15,2 0 10 16,2 5-3-16,0 5-3 15,0-3 2-15,16 0-10 16,8-2 9-16,3-4-12 16,-3-1 16-16,-3 0-6 15,-8-3 7-15,-7-7 0 16,-6-2 1-16,0-2 2 16,-7-2-3-16,-11 4 0 15,-8 3 11-15,1 4-10 16,-2 5 15-16,6 0-16 0,3 0 5 15,8 0-2-15,4 3-3 16,6 6-11-16,0 4 8 16,12 3-52-16,16-1-47 15,7-8-151-15</inkml:trace>
  <inkml:trace contextRef="#ctx0" brushRef="#br1" timeOffset="175263.2631">16340 7064 725 0,'0'0'9'16,"0"0"-9"-16,0 0-35 16,0 0 35-16,0 0 20 15,0 0-14-15,0 0 22 0,15-62-9 16,-6 62-11-16,1 0-8 15,10 12 8-15,5 12-5 16,8 9 28-16,6 6-27 16,5 8 18-16,4 6-8 15,3 8 2-15,-1 4-11 16,1 2 1-16,4 0 2 16,3-1 14-16,4-3-17 15,0-1-1-15,0-2 27 16,-3-2-11-16,5-1 22 15,5-6-25-15,7-1-15 16,6-4 28-16,3 2-14 16,5-1-7-16,1 1 12 0,1-3-14 15,2-1-5 1,-2-5 2-16,1-2 0 0,2-1 9 16,2-2-9-16,-3-2-4 15,0 2 11-15,-4 0-8 16,-1 0-3-16,-1-1 0 15,-4 0 1-15,-5-2 11 16,-5-1-12-16,-5-3-3 16,-3-3 3-16,-7-4 4 15,-4-6-1-15,-4-2-6 16,-6-4 9-16,-1 0-6 16,-2-3 0-16,-1 3 0 15,2-3-1-15,-3 3 5 16,1 2-5-16,0 1 1 0,-2 1 0 15,-1 1 1-15,0 1-1 16,1 0 0-16,-2-2 0 16,2 1 0-16,0-4-4 15,0 3 3-15,-4-2 1 16,1-1 2-16,0-1-2 16,0 2 0-16,-2-1 5 15,2 0-4-15,3-1-2 16,1 1-3-16,0-1 4 15,1 0 7-15,-3-3-7 16,-1-1 0-16,-2-1 3 16,-8 0-3-16,-5-1 0 15,-3-2-5-15,-8 0 12 0,-1 0-5 16,-5 0-2-16,-4 0 0 16,-1 0 15-16,0 0-7 15,0 0 8-15,0 0-16 16,0 0 6-16,0 0-4 15,0 0-2-15,-3-2-21 16,-6-8-27-16,-2 0-69 16,-3-2-8-16,-1 0-88 15,2 0-119-15</inkml:trace>
  <inkml:trace contextRef="#ctx0" brushRef="#br1" timeOffset="175782.4216">20227 8875 365 0,'0'0'143'16,"0"0"-104"-16,0 0-37 15,0 0 35-15,0 0-6 16,0 0 31-16,-20 16 3 16,20-13-36-16,0 0-26 15,0 0-3-15,0-2-9 16,0-1 9-16,6 0 14 15,7 0-8-15,0 0 7 16,-3-3-13-16,-1-2 0 16,-1 1 10-16,-5 1-8 0,-3 3 24 15,0 0-12-15,0 0-10 16,0 0 30-16,0 0-34 16,0 0 4-16,0 0 0 15,0 5-1-15,0 2 3 16,0-2-4-16,0 0-2 15,0-2 0-15,6 0 0 16,0-2 0-16,0-1 0 16,-2 2 0-16,2-2 11 15,-6 0-11-15,0 0 0 16,0 0 0-16,0 2-11 16,0 1 11-16,0 5-4 15,0-1 4-15,0 3 10 16,-6-1-7-16,0-1-2 0,0-2 4 15,3-2 0-15,2 0-2 16,1-4-6-16,0 0 2 16,0 0-7-16,6 0-29 15,10 0-15-15,1 0-29 16,-4-9-187-16</inkml:trace>
  <inkml:trace contextRef="#ctx0" brushRef="#br1" timeOffset="177586.7746">21203 9036 632 0,'0'0'43'0,"0"0"-31"16,0 0 0-16,123 0-11 15,-60 0 9-15,11 0-4 16,11 0 12-16,9 9 19 15,7 2-27-15,7 2-7 16,7 5 6-16,4 4-1 16,4 4-8-16,0 3 0 15,1-2 2-15,2 3-11 16,0 0 11-16,0-2-2 16,-1 0 6-16,6-6 0 15,5-1 12-15,9-3 1 0,5-3 27 16,7 1-5-1,0 1-37-15,2 0-4 0,-1 0 6 16,0 2 6-16,-3-2-3 16,-5 0-9-16,-7-5 0 15,-12-2 17-15,-9-2-4 16,-7-1-10-16,-9 0 16 16,-7 0 3-16,0 3 5 15,-3-4-27-15,6 5 1 16,3-4 7-16,-2 3-8 15,4-1 0-15,-6-1 0 16,-1 1 0-16,-3-2 1 16,-8-1-2-16,-4 0 4 15,-8 2-8-15,-3-2 15 16,-7 2-10-16,0 0 6 0,-6-1 11 16,3 0-16-16,2 2-1 15,-1-3 0-15,1 1 10 16,-6-1-10-16,-5-2 0 15,-9 3 1-15,-6-4-1 16,-5 1 0-16,-8-1-3 16,-8 1 3-16,-1 1 1 15,-6-3-1-15,3 1 0 16,0 0 3-16,0 1-1 16,-2-1 6-16,0-3-8 15,-2 2 0-15,-3-2 1 16,-1 1 1-16,-4-1-2 0,-2 0 3 15,-1 0-3-15,0 0-7 16,0 0 0-16,0 0 14 16,0 0 10-16,-1 0-11 15,-8 0-6-15,-2-6 4 16,-1-1-2-16,1 2-3 16,0-2 1-16,0 2 0 15,1 1-5-15,4 1 5 16,0 3-2-16,2 0 1 15,1 0-5-15,-3 0 5 16,2 0-3-16,-1 0 4 16,2 0-10-16,0 3 10 15,1 4-7-15,2 2 3 0,0-2 4 16,0 1 0-16,0-5-13 16,5 1 13-16,6-4-10 15,6 0 14-15,5 0-4 16,5-7 6-16,-1-10-6 15,-4 0-3-15,-7 2-2 16,-11 3-2-16,-4-2-1 16,0 3 3-16,-19 2 5 15,-4 3-4-15,-3 4 5 16,0 2-2-16,6 0 1 16,5 0 0-16,3 8-9 15,6 6-11-15,4 1-49 0,2 3-19 16,2-2-63-16,22-8-185 15</inkml:trace>
  <inkml:trace contextRef="#ctx0" brushRef="#br1" timeOffset="179960.3206">27886 9635 577 0,'0'0'109'16,"0"0"-11"-16,0 0-32 15,0 0-26-15,0 0-9 16,0 0-20-16,0 0-2 16,-6 47 10-16,0-18 8 15,0 3 7-15,2-6-33 16,1-1-1-16,1-4 6 16,2-9-3-16,0-7-3 15,0-5-40-15,0 0-35 16,0-11-7-16,9-13-141 15</inkml:trace>
  <inkml:trace contextRef="#ctx0" brushRef="#br1" timeOffset="180655.0376">28005 9595 501 0,'11'-10'135'0,"-2"3"-45"16,1 5-7-16,-4 0-26 15,-3 2-22-15,0 0 6 16,-1 0-31-16,-2 16 15 15,0 4-9-15,0 4-4 16,-8 1 0-16,-14-2-12 16,-2-1 8-16,0-5-1 15,6-6-7-15,7-5 0 16,5-4 3-16,6-2-3 16,0 0-7-16,0 0 5 15,0 0 2-15,0 0 12 16,0 0-8-16,0 0 23 0,0 0 10 15,0 3-23-15,3-3 2 16,7 7-14-16,0 5 0 16,7-2 15-16,-4 4-17 15,-1-6 0-15,0-2 0 16,-4-2 0-16,-1-2-28 16,0-2-32-16,4 0-31 15,4-2 12-15,4-8-80 16,2 1 22-16,-3 0-98 15,-3 2 3-15,-6 1 230 16,-5 3 2-16,-1 0 203 16,-3 1 0-16,0 2-76 15,2-2-6-15,-2 2-32 0,0 0-33 16,0 0-17-16,0 0-18 16,4 0-21-16,1 0 10 15,4 2-10-15,1 9-1 16,2 3-3-16,-5 2-1 15,-5-1 1-15,-2-2 2 16,0 1 2-16,-3-5-3 16,-5 0 4-16,0-1-1 15,3-6 2-15,5-2 2 16,0 0-5-16,0 0 1 16,0 2 0-16,0 1 1 15,0 2 0-15,0 4 8 0,0 1-7 16,0 5 11-16,0 0 3 15,-6 2-6-15,-12 1-2 16,-1-1 23-16,-5-2-30 16,0-4-1-16,0-3-24 15,5-5-44-15,-2-3-80 16,7-5-253-16</inkml:trace>
  <inkml:trace contextRef="#ctx0" brushRef="#br2" timeOffset="989682.0272">20606 5805 496 0,'0'0'59'16,"0"0"-21"-16,0 0-14 15,0 0-18-15,0 0-1 0,0 0 29 16,0 0 8-16,0 75 17 16,-2-38-24-16,-1 0-13 15,0 1 24-15,3-2-23 16,0-5-7-16,0-6-1 15,0-5-4-15,5-8-7 16,8-5 1-16,10-7 5 16,8 0 41-16,14-17-15 15,8-14-26-15,7-11 5 16,3-4-15-16,-2 1-48 16,-3 3-23-16,-3 9-74 15,-13 7-87-15</inkml:trace>
  <inkml:trace contextRef="#ctx0" brushRef="#br2" timeOffset="990927.3753">17917 6099 531 0,'0'0'63'16,"0"0"31"-16,0 0-73 0,0 0 15 16,0 0-35-16,0 0-2 15,1 5 0-15,12 24 1 16,7 12 28-16,7 9-13 15,4 9-6-15,6 4 29 16,13 0-28-16,3-1-1 16,8-5-5-16,6-7 4 15,4-9 11-15,8-6-19 16,6-5 0-16,1-7 26 16,-2-6-18-16,1-4-10 0,-6-4 4 15,-6-5 15 1,-7-2-10-16,-11-2-7 0,-9 0 0 15,-12 0-3-15,-9 0 9 16,-8-5-6-16,-5 3 0 16,-8-3 6-16,-4 5-5 15,0 0-1-15,0 0-14 16,0 0-13-16,0 0-64 16,0 0-36-16,0 0-138 15</inkml:trace>
  <inkml:trace contextRef="#ctx0" brushRef="#br2" timeOffset="992699.886">20261 6779 105 0,'0'0'70'0,"0"0"67"15,0 0-15-15,0 0 16 16,0 0-4-16,0 0-26 16,17-33-61-16,2 12-7 15,2-2 0-15,4-2-31 16,1-3-1-16,0 0 13 16,-3-1-17-16,-5 2 0 0,-3 4 0 15,-6 1 0-15,-3 2 2 16,-6 6-6-16,0 3-4 15,0 6 4-15,0 2 0 16,0 3 1-16,0 0-1 16,0 0 3-16,0 2-14 15,-8 18 10-15,-1 14 1 16,-4 11 6-16,4 11 1 16,1 2-5-16,1 2 7 15,1 0-4-15,-2-9 12 16,1-2-12-16,1-9-3 15,-1-10 13-15,2-8-12 16,4-13 2-16,-1-8-3 16,2-1-2-16,0 0 22 15,0-10-7-15,2-17 7 0,12-4-22 16,3-1-6-16,1 6-11 16,-5 9 8-16,-4 8-24 15,-3 7 29-15,-1 2-16 16,1 0 9-16,3 19-3 15,2 9 19-15,1 6-5 16,-2 5 0-16,3 0 2 16,0-8 5-16,4-3-7 15,2-11 3-15,7-7 8 16,5-7-8-16,7-3 7 16,6-2-10-16,2-15-10 15,-3-3-63-15,-5-4-106 0,-10 0-280 16</inkml:trace>
  <inkml:trace contextRef="#ctx0" brushRef="#br2" timeOffset="994781.2642">20418 7820 494 0,'0'0'89'0,"0"0"-17"16,0 0 7-16,0 0-33 16,0 0-21-16,0 0 33 15,9-10-38-15,16-4-10 16,6-3 38-16,4-2-46 15,1-6 16-15,-5 1-11 16,-3-1-6-16,-7-4 5 16,-7 3-2-16,-8-1-2 0,-6 0-2 15,0 3-2-15,-9-1 2 16,-8 8 4-16,-2 5-3 16,7 5 8-16,0 7-9 15,4 0 0-15,1 11-12 16,-2 15 12-16,5 12 0 15,1 9-1-15,3 5 1 16,0 4 3-16,3 4-3 16,4-1 0-16,-1 0 6 15,-3-5-3-15,-3-2-3 16,0-9 1-16,0-2 2 16,-3-5 7-16,-6-11-10 15,5-11 0-15,1-6 4 16,3-8 3-16,0 0-7 0,0-8 8 15,0-18 8 1,3-11-16-16,11-7-15 0,8 1-5 16,1 10 9-16,0 9-4 15,0 8 9-15,-8 9 2 16,0 5 3-16,-4 2-8 16,1 2-12-16,1 16-1 15,-4 8 20-15,3 6 4 16,-3 3 1-16,-2-3-3 15,3-3 4-15,0-4 9 16,-3-6-13-16,2-9 0 16,3-6-6-16,5-4 16 15,6-4-21-15,6-18 11 0,2-10-85 16,0-2-161-16</inkml:trace>
  <inkml:trace contextRef="#ctx0" brushRef="#br2" timeOffset="995324.017">20824 7833 519 0,'0'0'147'16,"0"0"-80"-16,0 0-44 15,0 0-7-15,0 0 18 16,94-14-6-16,-72 14-24 16,-2 12 19-16,0 7-19 15,-4 3 20-15,-5 1-24 16,-5 2 0-16,-4 2 12 15,-2-2-12-15,0-2 0 16,-2-3 17-16,-4 0-17 16,1-4 0-16,2-3 4 15,3-4-2-15,0-1 3 16,0-4-5-16,0-1 0 0,0-1-8 16,2-2 5-16,9 0 2 15,5 0 2-15,-3 0 1 16,1 0 10-16,-7 3-12 15,-2 1 0-15,-4 1-7 16,-1 7 2-16,0 5 5 16,-7 3 5-16,-13 2 10 15,-3 1-4-15,0-3-4 16,4-1-2-16,7-2 1 16,4-3-6-16,8-3-32 15,0 2-81-15,6-4-74 16,12-2-337-16</inkml:trace>
  <inkml:trace contextRef="#ctx0" brushRef="#br2" timeOffset="996822.2259">20915 8995 377 0,'0'0'136'0,"0"0"-27"15,0 0-51-15,0 0 17 0,0 0-8 16,0 0 0-16,0 0-7 15,7-23-60-15,12 12 4 16,8 0 2-16,7 0 7 16,2 2-13-16,-3 1 0 15,-4 5 1-15,-6 3-6 16,-8 0-4-16,-3 4 4 16,-6 13-10-16,-6 4 6 15,0 7 9-15,-12-2 10 16,-12-1-9-16,-1-3 7 15,1-5-8-15,8-6 0 16,2-4 5-16,8-5 7 16,6-2-12-16,0 0 0 15,0 0-2-15,0 0 0 16,9 3-8-16,9 6 10 0,0 1 8 16,3 3-8-16,-2 5 0 15,-5 4 0-15,-6 5 1 16,-6-1-4-16,-2 4 3 15,-6-4 0-15,-12-2 21 16,-1-4-19-16,1-4 20 16,2-3-3-16,7-8-14 15,0-1 2-15,7-4-7 16,2 0 0-16,0 0 14 16,0-4-14-16,0-7-22 15,9 0-83-15,5 2-63 16,-1 8-138-16</inkml:trace>
  <inkml:trace contextRef="#ctx0" brushRef="#br2" timeOffset="997661.8873">21077 9811 347 0,'0'0'185'0,"0"0"-66"15,0 0-59-15,0 0-8 16,0 0 27-16,0 0-55 15,0 0-11-15,0 8-13 16,0 12 0-16,0 12 0 16,0 5 19-16,0 3-10 15,2-1 26-15,8-3-35 16,4-5 20-16,3-6-16 0,3-6-3 16,2-8 4-16,2-7-5 15,4-4 0-15,2 0 23 16,3-18-15-16,0-5 2 15,-5-2-10-15,-6-1 0 16,-5 2 7-16,-7 4 5 16,-4-1-11-16,-4 7 35 15,-2 4-32-15,0 6 22 16,0 3-2-16,0 1 1 16,0 0-13-16,0 0-12 15,0 1 0-15,0 16-8 16,0 7 10-16,-2 6-5 0,1 2 3 15,1-3 0 1,-2 3 2-16,2-4-2 0,0-2 0 16,0-6-7-16,0-3-11 15,0-2-50-15,-1-3-25 16,-6-4-46-16,-6-7-113 16</inkml:trace>
  <inkml:trace contextRef="#ctx0" brushRef="#br2" timeOffset="1.02954E6">20531 5791 483 0,'0'0'75'16,"0"0"-29"-16,0 0-12 0,0 0-26 15,0 0 9 1,0 0 24-16,0 0-37 0,2-17 7 15,-2 22-11-15,1 12 5 16,2 15 23-16,0 6 6 16,2 6-23-16,-1 2 26 15,2-1-31-15,3-1 25 16,3-5-19-16,3-7-7 16,6-3 7-16,-1-8-12 15,6-6 0-15,1-8 22 16,3-7-22-16,7-3 13 15,0-17-8-15,2-7-4 0,-3-1 21 16,-6-3-22 0,-8 5 0-16,-6 2-7 15,-7 4 7-15,-6 3-45 0,-3 5-14 16,0 2-84-16,-13 1-192 16</inkml:trace>
  <inkml:trace contextRef="#ctx0" brushRef="#br2" timeOffset="1.02992E6">20642 5804 392 0,'0'0'88'0,"0"0"-15"0,0 0-41 16,0 0-13-16,0 0 15 16,0 0-28-16,10-5 5 15,-4 25 9-15,1 6 4 16,1 1 25-16,0 4-14 16,0-3-14-16,1-6 5 15,3-2-20-15,3-9 11 16,-3-3-7-16,4-5 7 15,4-3 16-15,5 0-15 16,7-17-17-16,4-8 27 16,2-6-28-16,-1-5-1 15,-4 2-18-15,-3 3-51 16,-3 6 13-16,-7 4-86 0,-7 6-136 16</inkml:trace>
  <inkml:trace contextRef="#ctx0" brushRef="#br2" timeOffset="1.03178E6">19723 9973 206 0,'0'0'4'0,"0"0"2"15,0 0-6-15,109 72-187 16</inkml:trace>
  <inkml:trace contextRef="#ctx0" brushRef="#br2" timeOffset="1.03503E6">21842 10072 408 0,'0'0'278'15,"0"0"-278"-15,0 0-6 0,0 0-7 16,0 0-10-16,0 0 22 16,0 0 1-16,0 21 0 15,23-5 15-15,10 4-15 16,8 2 26-16,6 3-3 16,6 5-12-16,5 3-4 15,7 6-7-15,5 8 5 16,9 2 6-16,7 4-11 15,2 0 0-15,3-2 13 16,0 3-12-16,2 4 7 16,-2 0-8-16,-1-1 0 15,5 1 10-15,0-6-10 0,2-3 0 16,-6-6 5-16,-4-5-2 16,-7-3 5-16,-1-4-6 15,0-2-1-15,1-7 13 16,6-8-10-16,12-1 26 15,14-4 67-15,9 0-51 16,4 4-33-16,5-1-13 16,-5-4 13-16,3-1 4 15,-1-1-12-15,-6-1 2 16,-6-1 0-16,-6 0-1 16,-5-1 4-16,-4 1 4 15,-10-1-13-15,-14 1 5 0,-12 1 10 16,-11-4-16-16,-2-1 0 15,-2 0 1-15,-4 0 6 16,-3 0-6-16,-5 0 4 16,-2 0 9-16,-2 0-11 15,1 0-3-15,0 0 5 16,3 0 1-16,4 0 3 16,2 0-9-16,3 0 1 15,3 0 4-15,-4 0-3 16,3 0-2-16,-2 0 8 15,0 0 3-15,-2 0-10 16,0 0-1-16,-2 0 0 16,-2 0 11-16,-5 1-11 15,-5-1-1-15,-4 0 0 16,-3 0 1-16,-4 0 6 0,-2 0-6 16,-3 0 1-16,-3 0 2 15,-2 0-3-15,0 0 0 16,-3-1 1-16,-3 0 1 15,-2-1 3-15,-1 2-5 16,2-1 0-16,-2-2-15 16,0 0 2-16,1-3-19 15,-1 1 5-15,0-2-3 16,0 0 8-16,0 1 5 16,0 1 17-16,0 1-4 15,0 2 4-15,0 2 0 16,0 0 12-16,0 0-1 15,0 0 3-15,0 0-12 0,0 0 5 16,0 0-12-16,6 0 5 16,9 6-4-16,5 7 4 15,5-1 4-15,0 0-3 16,2-2-1-16,-2-2 0 16,1-4-2-16,-2-1 2 15,-2 2 0-15,-1-5 3 16,-6 3-2-16,1-3-1 15,-5 2 0-15,-1-2 5 16,0 0-11-16,0 0 13 16,3 0-7-16,0 0 3 15,2-5 2-15,0-6 8 0,3 1-13 16,-5 0 4 0,2 2-3-16,-3 1 4 0,0 0-5 15,3 2 0-15,0 0 0 16,3 2-2-16,3 1-3 15,0 0 5-15,4 2 0 16,2 0 0-16,3-1 0 16,0-1 0-16,-2 0 3 15,2-1-5-15,-5 0 2 16,-1 0 0-16,-9 0-6 16,-4 2 7-16,-3-3-1 15,-3 1 1-15,-4 2 2 0,-1-3-3 16,0 0 0-16,0-1 0 15,0 0-9-15,-9 1 9 16,-3 2-6-16,2 2 5 16,1 0-4-16,-3 0 3 15,3 7 2-15,0 10-1 16,3 1-11-16,6 1 12 16,0-1 0-16,0-4 2 15,3-1 0-15,9-4 1 16,3-4-3-16,3-3 0 15,3-2 8-15,-2 0-8 16,4-2 0-16,-4-9 2 16,-6-5 0-16,-3-2-4 15,-5-3 1-15,-5-1 1 16,0 1-16-16,-15 2 13 0,-1 5-1 16,-2 6 4-16,7 2 1 15,1 5 4-15,4 1-5 16,5 0 2-16,-1 0-14 15,1 0 12-15,1 0-10 16,0 2 9-16,0 7 1 16,0-1-2-16,1 2-21 15,10 1-66-15,3-7-38 16,3-4-316-16</inkml:trace>
  <inkml:trace contextRef="#ctx0" brushRef="#br2" timeOffset="1.03801E6">28004 11081 648 0,'0'0'71'0,"0"0"11"15,0 0-72-15,0 0-1 16,0 0 10-16,0 0-19 16,0 0 9-16,0 23 8 15,0 0 6-15,0 7 35 16,0 5-38-16,0-1-16 16,0 3 39-16,0-3-43 15,-7-3 0-15,1-5 25 16,1-5-24-16,1-7-1 15,2-6 0-15,1-4 3 16,1-4-10-16,0 0 7 16,0-4-43-16,0-18-21 15,7-11-189-15</inkml:trace>
  <inkml:trace contextRef="#ctx0" brushRef="#br2" timeOffset="1.03843E6">28295 11035 503 0,'0'0'148'16,"0"0"-114"-16,0 0 20 16,0 0-43-16,0 0 28 15,0 0 37-15,-47 45-34 0,21-21-4 16,-3 1-9-16,3-1-20 15,0 0 14-15,3-3-22 16,3-4 6-16,4-3 4 16,5-8-10-16,5-2 14 15,2 0-15-15,2-4 0 16,2 0 11-16,0 0-11 16,0 0 0-16,0 0 4 15,0 0-4-15,0 0-2 16,0 0-5-16,0 7 0 15,9 3 7-15,3-1 5 16,6 7 10-16,0-3 9 16,6 3-18-16,-2-2 5 15,-1 0-11-15,3-2 0 16,0-2-10-16,3-2-15 0,-2-5-77 16,0-3-66-16,-7 0-134 15</inkml:trace>
  <inkml:trace contextRef="#ctx0" brushRef="#br2" timeOffset="1.03899E6">28326 11380 368 0,'0'0'194'16,"0"0"-132"-16,0 0-16 15,0 0 14-15,0 0-1 16,0 0 33-16,-6-7-43 15,6 7-9-15,0-2-4 16,0-1-29-16,9 2 17 0,8-5-23 16,-1 4 2-1,5 1 15-15,0-2-17 0,0 2-1 16,3 1 6 0,-2 0 4-16,0 0-2 0,-4 0-8 15,0 0 2-15,-6 0-7 16,-4 1 5-16,-3 5-6 15,-5 6 4-15,0 5 0 16,-1 4 2-16,-17 7 0 16,-4 1 4-16,-1 3 28 15,-1-6-24-15,2-1 12 16,3-5 1-16,4-6-20 16,4-3 18-16,4-3-19 15,4-4 1-15,1-3 3 16,2 0-4-16,0-1-26 15,0 0-8-15,0-1-25 0,5-12-30 16,8-7-161-16,1-2-301 16</inkml:trace>
  <inkml:trace contextRef="#ctx0" brushRef="#br2" timeOffset="1.03975E6">28466 10542 620 0,'0'0'36'0,"0"0"-17"15,-104-44-14-15,55 43 26 16,-12 1-25-16,-5 5 37 15,-1 15-3-15,9 11-18 16,4 10 33-16,2 10-26 16,4 11-25-16,6 9 25 15,9 6-26-15,11 4 21 16,13 1-24-16,8 0 5 16,1 0 13-16,4-1-18 15,17-2 2-15,3 1 2 16,6-2-3-16,7-7 0 15,5-3-1-15,7-14 6 16,3-5-5-16,11-11-1 16,7-10 0-16,2-11 0 15,2-14 11-15,-4-3-21 0,0-27 10 16,-1-16 0-16,-2-11 0 16,-4-15 0-16,-5-9 0 15,-7-7 11-15,-5-6-11 16,-10-1-2-16,-10 4 0 15,-9 1-1-15,-11 1-5 16,-6 5 8-16,-2 6 0 16,-22 13 1-16,-7 6 0 15,-10 10-1-15,-4 10 0 16,-7 9 3-16,-3 8 4 16,0 7-2-16,5 9-2 15,2 3 1-15,6 1-1 0,5 18-6 16,3 2-1-1,7 4 4-15,5 5-5 0,12 1-36 16,7 6-51-16,3 0-27 16,5-2-110-16</inkml:trace>
  <inkml:trace contextRef="#ctx0" brushRef="#br2" timeOffset="1.0412E6">28951 10903 529 0,'0'0'124'16,"0"0"-71"-16,0 0-5 15,0 0-1-15,0 0-1 16,0 0 29-16,-4-2-26 16,29-14-33-16,18-4 1 15,14-2-9-15,9 1 20 0,8-1-20 16,10 4 0-16,5 0 7 16,2 3-15-16,-3 1 4 15,-6 3 6-15,-9 2-10 16,-7 2-1-16,-6 2-3 15,-10 0 8-15,-8 0 5 16,-7-1-9-16,-9 1 0 16,-3-1 19-16,-8 2-18 15,-5 1 11-15,-7 2-12 16,-3 0 0-16,0-2-12 16,0-4-3-16,0-1-71 15,0-4-46-15,0-2-113 0,0-2-384 16</inkml:trace>
  <inkml:trace contextRef="#ctx0" brushRef="#br2" timeOffset="1.04146E6">30106 10430 624 0,'0'0'55'16,"0"0"-40"-16,0 0-7 15,0 0 26-15,0 0-9 16,0 0-5-16,-29-13 1 16,29 13-11-16,0 0-20 15,0 0 9-15,0 1 1 16,-1 6 9-16,-5 1-9 0,-3-2 0 16,2-1 12-16,0-2-6 15,4-3 2-15,0 0-8 16,3-11-31-16,0-14-269 15</inkml:trace>
  <inkml:trace contextRef="#ctx0" brushRef="#br2" timeOffset="1.04178E6">30231 10251 631 0,'0'0'51'15,"0"0"-45"-15,0 0-6 16,0 0 0-16,0 0 13 16,0 0-13-16,31 50 22 15,-28-20 0-15,-1 8 8 16,-2 4 17-16,0-1-16 15,0-3-2-15,-9-3 9 16,0-4-28-16,2-5 1 16,2-6-11-16,2-8 0 15,1-5-23-15,2-7-77 0,0 0-32 16,0-12-48-16</inkml:trace>
  <inkml:trace contextRef="#ctx0" brushRef="#br2" timeOffset="1.0422E6">30579 10127 532 0,'0'0'157'16,"0"0"-82"-16,0 0-56 15,0 0-19-15,0 0-8 16,0 0 8-16,-20 74 67 16,-7-42-8-16,-6 0-48 15,-5-3 3-15,1-4 16 16,2-5-29-16,7-6 5 16,11-6 5-16,7-3-8 15,9-5 5-15,1 0-8 16,0 0 0-16,0 0 2 15,0 0 5-15,6 0-7 16,8 0 0-16,1 3 9 16,6 6 17-16,0 6-25 15,-3 3 1-15,0 1 14 16,-3-2-10-16,0 0-6 0,-2-5 0 16,0-2-11-16,1-7-29 15,2-3-106-15,1 0-103 16</inkml:trace>
  <inkml:trace contextRef="#ctx0" brushRef="#br2" timeOffset="1.0425E6">30726 10411 622 0,'0'0'127'0,"0"0"-71"16,0 0 14-16,0 0-18 0,0 0 8 15,0 0-10-15,15-22-40 16,8 14 10-16,5 4-19 16,5-1-1-16,-8 5 0 15,-3 0 0-15,-4 2-1 16,-6 13-5-16,-4 10 5 16,-8 8-11-16,0 6 12 15,-12 4 0-15,-12 0 25 16,-4-6-20-16,4-3 14 15,7-8-18-15,3-3 6 16,4-7-14-16,1-3-52 16,-2-7-97-16,-3-6-114 15</inkml:trace>
  <inkml:trace contextRef="#ctx0" brushRef="#br2" timeOffset="1.04351E6">15560 7437 382 0,'0'0'114'0,"0"0"-34"15,0 0-8-15,0 0-39 16,0 0 20-16,0 0-4 16,-23 27-11-16,25-24 29 15,20 0-22-15,12 0 23 16,14-2 9-16,9-1-52 0,4 0-1 16,3 0-24-1,3 0 7-15,-1-5 3 0,-2 0-10 16,-6-3 0-16,-10 4-5 15,-8 1 5-15,-12 0-42 16,-6 3-37-16,-5 0-28 16,-5 0-37-16,-7 1-130 15</inkml:trace>
  <inkml:trace contextRef="#ctx0" brushRef="#br2" timeOffset="1.04496E6">28599 11243 305 0,'0'0'156'15,"0"0"-47"-15,0 0-20 16,0 0-60-16,0 0 14 15,0 0-13-15,-22 7 18 16,-4 11 27-16,-11 1-13 16,-5 1-33-16,-7-2 27 15,-3-1-29-15,-5-4-3 16,2-4-15-16,3-4-4 16,6-5 3-16,4 0-8 15,6-8-21-15,6-14-22 0,7-4-84 16,7-7-75-16,9-4-147 15</inkml:trace>
  <inkml:trace contextRef="#ctx0" brushRef="#br2" timeOffset="1.04519E6">28101 11064 618 0,'0'0'86'15,"0"0"-40"-15,0 0-31 16,0 0 28-16,0 0 33 15,79 63-36-15,-50-39 8 16,5 5-6-16,4 0-32 16,1 0 20-16,-1-1-28 15,-1 2-2-15,0 1 9 16,-1 3-9-16,1 3-1 0,1 7-45 16,0-3-57-16,-2-4-65 15,-6-6-260-15</inkml:trace>
  <inkml:trace contextRef="#ctx0" brushRef="#br2" timeOffset="1.04579E6">27989 11761 650 0,'0'0'88'16,"0"0"-88"-16,0 0 0 15,0 0 26-15,3 78 26 0,-3-48 16 16,0 4-31-16,0-1-5 15,0-2 22-15,-1-1-54 16,-4-2 12-16,1-8-7 16,-1-3-5-16,4-6-33 15,-1-6-31-15,2-5-58 16,0 0-30-16,14-19-168 16</inkml:trace>
  <inkml:trace contextRef="#ctx0" brushRef="#br2" timeOffset="1.0461E6">28222 11896 61 0,'0'0'513'15,"0"0"-429"-15,0 0-69 16,0 0 0-16,0 0 14 0,0 0 38 16,-40 64-23-16,17-43-18 15,-4 1-10-15,3-6-16 16,5-3 5-16,4-4 1 15,6-5-6-15,2-1 2 16,4-3 12-16,3 0-10 16,0 0 12-16,0 0-16 15,0 0 1-15,11 0 12 16,2 0-2-16,4 0-10 16,2 0 22-16,1 0-17 15,2 0 4-15,-2 7-10 0,1 0 0 16,0-1-13-16,-2 2-17 15,4-4-116 1,-3-2-94-16</inkml:trace>
  <inkml:trace contextRef="#ctx0" brushRef="#br2" timeOffset="1.0464E6">28395 12098 684 0,'0'0'110'0,"0"0"-67"16,0 0-37-16,0 0-6 16,0 0 3-16,0 0 6 15,42 12 1-15,-32-1-10 0,-4 5-2 16,-3-1 2-16,-3 4 1 16,0-3-1-16,0-2-3 15,-7-2 3-15,1-7 31 16,3-2-4-16,1-1-4 15,2-2 6-15,0 0-25 16,8 0 2-16,15 0 0 16,10 0-2-16,8 0-8 15,2 0-74-15,-1-5-121 16,-8-7-472-16</inkml:trace>
  <inkml:trace contextRef="#ctx0" brushRef="#br2" timeOffset="1.04776E6">30671 9644 381 0,'0'0'28'0,"-98"-7"104"0,53 7-88 15,0 12-18-15,-3 15 28 16,-4 8-49-16,-6 6 36 16,-2 3 10-16,7 2-38 15,8 5 21-15,9 7-6 16,11 10-23-16,13 6 32 15,12 11-35-15,0 9 15 16,24 3 14-16,13-2-11 16,14-4-7-16,10-9-6 15,11-11-4-15,10-8 19 16,12-15-15-16,13-17 10 16,2-13 18-16,-2-13-18 0,-8-5-8 15,-18-6-9 1,-10-22 0-16,-12-8 38 0,-10-13-38 15,-7-13 6-15,-10-12-6 16,-13-16 10-16,-12-8-10 16,-7-4 0-16,-10 0 1 15,-23 8-13-15,-13 10 12 16,-9 13 0-16,-5 8 0 16,-2 13 8-16,-3 11-16 15,4 13 2-15,2 10 6 16,4 13-5-16,8 3 5 15,1 14-23-15,9 20 3 16,8 10-36-16,14 8 10 16,15 9-31-16,0 1-78 15,24-6-101-15</inkml:trace>
  <inkml:trace contextRef="#ctx0" brushRef="#br2" timeOffset="1.04983E6">30739 10003 524 0,'0'0'119'16,"0"0"-8"-16,0 0-82 15,0 0-24-15,0 0 49 16,0 0 34-16,75-21-3 0,-30-13-26 16,12-16-48-16,16-13 33 15,10-9-44-15,-1-9 0 16,0-8 16-16,-8-5-12 15,-8-13 1-15,-6-10-5 16,-9-6 6-16,-8-4 17 16,-7 2-21-16,-6-3-2 15,-7-4 20-15,-1-7-19 16,-5-9 1-16,-1-9-2 16,-2-3 3-16,-6-1-1 15,-5 1-2-15,-3 4 0 16,0 0-7-16,-24-7 13 0,-9-3-6 15,-9 3 0-15,-8 2 2 16,-8 10-6-16,-5 5 4 16,-7 3 0-16,-2 1-4 15,-8-4 7-15,-4 1-3 16,-5 4 0-16,-8 3 8 16,-8 10-10-16,-7 8 2 15,-6 2 0-15,-4 5-1 16,0 6 1-16,-5 3 0 15,0 3-4-15,-4 4 8 16,0 5-7-16,-1 9 3 16,-5 9 0-16,-2 4 0 15,-5 4 0-15,-8 5-3 0,-2 4 3 16,-8 3 0-16,-1 4 3 16,-3 6-3-16,-2 3 0 15,2 4 2-15,-5 1-2 16,-4 0 0-16,-1 5-5 15,-3 1 10-15,-3 2-10 16,-4 2 5-16,1 6 0 16,-8 1-3-16,-6 3 0 15,-3 4 3-15,-8 3 0 16,-5-1 2-16,2 3 8 16,-5 2-10-16,-9 1 0 15,2 4-8-15,-9 0 8 0,-2 0 0 16,-2 0-1-16,-5 4 11 15,-5 7-20-15,-4 2 10 16,1 2 0-16,4 0 4 16,4 1-4-16,3-1 0 15,2 0 0-15,-1 3 3 16,4 3-8-16,4 7 5 16,1 4-4-16,2 3-1 15,1 6 5-15,7 2 0 16,6 5-1-16,3 2 6 15,6-2-8-15,2 1 3 16,1 0 0-16,7 2-3 16,9 4 3-16,2-2-5 15,8 3 5-15,2 0 0 16,5 2 3-16,2 3-3 0,6 3 0 16,7-2 1-16,7-2-1 15,8-5 0-15,6-2-5 16,5 1 12-16,4-1-9 15,6-3 2-15,8-1 0 16,4-1-7-16,4-4 17 16,3-1-10-16,3-1 0 15,8-1 1-15,10-3-6 16,4 2 5-16,8-2-5 16,7 3 0-16,8 0 7 15,11 2-4-15,5 1 2 16,9-2 0-16,5 3 0 0,6 3 0 15,3 1-7-15,3-3 1 16,1 0 11-16,2-7-5 16,3-5 0-16,2-1 8 15,1-1-15-15,0-1 7 16,0 4 0-16,15 0-8 16,4 3 11-16,8 4-3 15,3 3 0-15,3 0 2 16,1 1-7-16,-1-3 5 15,-2-1 0-15,-3-4-2 16,-4-4 8-16,-4-3-7 16,-2-4 1-16,-5-3 0 15,2 0 0-15,-3-6 0 0,1-4 0 16,-4-4 0-16,-3-3 9 16,-1-5-15-16,-2 1 6 15,-3-3 0-15,1 0-1 16,-1 0 1-16,2 0 0 15,2 0 0-15,1 3 4 16,4 0-4-16,7 2 0 16,1 1 6-16,5 2-12 15,5 0 6-15,1 0 0 16,0-1 0-16,4 0 8 16,0 1-8-16,0-3 0 15,1-1 0-15,-1 2-3 0,3-1 7 16,1-1-4-16,-2 4 0 15,-3-2 7-15,-2-3-12 16,-7-1 5-16,-7-2 0 16,-6 0-21-16,-6 0 21 15,-3 0-12-15,0 0-6 16,0 0 0-16,0 0 10 16,0-5-20-16,-11-11-50 15,-7-5 76-15,-1-4-40 16,-5 0 22-16,-3 5 14 15,-6 4 6-15,2 9-10 16,4 2-4-16,8 5 14 16,11 0 14-16,8 0-14 15,0 0-7-15,0 0-10 16,11 5 17-16,13 7 5 0,7 0 26 16,13-1-24-16,9-1 61 15,10-1-67-15,7-1 15 16,-3 0-3-16,-8 2-12 15,-10 0-1-15,-13 4-3 16,-13 0 3-16,-7 1-9 16,-11 9 9-16,-5 1 0 15,0 3 2-15,-18 1 8 16,-2 3 5-16,0-3-15 16,1-3-21-16,6-2-5 15,4-2-66-15,9-3-32 16,0-2-33-16,2-10-130 0</inkml:trace>
  <inkml:trace contextRef="#ctx0" brushRef="#br2" timeOffset="1.05072E6">17177 6869 332 0,'0'0'190'16,"0"0"-173"-16,0 0-15 16,0 0 16-16,0 0 54 15,139 9 15-15,-56-9-49 16,16 0-15-16,9 0 27 16,4-9-48-16,-7 1 22 15,-4-3 2-15,-1-1-17 0,-3-1 30 16,4-4-1-16,8 0-15 15,7 0 20-15,5 0-34 16,3 6-3-16,0 3-6 16,-8 2 3-16,-10 2 11 15,-10 1-14-15,-14-1 0 16,-17 1-7-16,-13 1 13 16,-19-1-6-16,-12 3 3 15,-13 0 2-15,-7 0-10 16,-1-2-5-16,0 2 10 15,0 0 15-15,0-1-15 16,-3-4-1-16,-12-1-5 16,-1 0-49-16,-3 0 41 15,0 3-16-15,3 1-7 0,2-1 36 16,3 3-63-16,2 0 24 16,-2 0 7-16,1 0 4 15,-1 0 4-15,-2 0 7 16,1-3 18-16,0 0-9 15,-4 0 9-15,1 0 0 16,-3-1 5-16,-3-1 3 16,0 0-9-16,-1-2 11 15,-3-1-8-15,2 1 52 16,7 0-31-16,4 1 38 16,7 3-13-16,5 0 0 0,0 3-15 15,6-1-33 1,28-3 0-16,14 4-8 0,17 0 24 15,9 0-15 1,-1 2 4-16,0 10 0 0,-12 7-3 16,-13 3-2-16,-15 3 0 15,-12 6-18-15,-17 3 18 16,-4 7-1-16,-23 4-4 16,-27 5 4-16,-18 3-3 15,-10 3-68-15,-7-3-28 16,2-4-31-16,5-11-126 15,5-12-157-15</inkml:trace>
  <inkml:trace contextRef="#ctx0" brushRef="#br2" timeOffset="1.05127E6">17250 6673 541 0,'0'0'68'15,"0"0"-66"-15,0 0 0 16,0 0-2-16,0 0 18 16,107 104-10-16,-64-63 19 15,5 7 45-15,2 8-61 16,2 6 26-16,9 5 10 15,8 2-17-15,9-6 25 16,10 2-46-16,14-8-1 16,16-4 24-16,12-5-32 15,11-7 0-15,4-7-1 16,-11-4 15-16,-8-8-26 0,-18-6 12 16,-14-5 0-16,-10-6 37 15,-14-5-28-15,-6 0-8 16,-7 0 4-16,-8-6-1 15,-4-8-1-15,-8-2-3 16,-6-3-23-16,-5-1 14 16,-12 1-65-16,-6 1 15 15,-8 0-62-15,-3-2-71 16</inkml:trace>
  <inkml:trace contextRef="#ctx0" brushRef="#br2" timeOffset="1.05157E6">18968 7207 508 0,'0'0'182'15,"0"0"-127"-15,0 0-55 16,0 0-31-16,0 0 31 16,0 0 11-16,58 43-4 15,-3-25 10-15,11 0 20 16,6 2-18-16,-1 5 39 15,1 0-57-15,-10 2 12 16,-11 5 4-16,-18 0-10 16,-20 7-7-16,-13 2 0 15,-16 5 1-15,-36 4 5 0,-21-2-6 16,-11-4 0-16,-13-4-15 16,0-7-8-16,-1-11-58 15,-4-11-65-15,3-11-224 16</inkml:trace>
  <inkml:trace contextRef="#ctx0" brushRef="#br2" timeOffset="1.05201E6">17359 6970 384 0,'0'0'75'0,"0"0"-47"16,0 0 20-16,92-17-3 15,-59 38-25-15,1 16 25 16,1 11-27-16,-6 13 4 15,-2 7 76-15,-1 9-92 16,-4 7 50-16,1 6-15 16,5 2-37-16,9 0 16 15,8-7-20-15,11-3 0 0,13-8 38 16,17-10-37-16,16-3 23 16,11-8-5-16,11 0-6 15,5-5-13-15,-2-5 0 16,-1-8 0-16,-7-10 8 15,-10-8-8-15,-9-6-1 16,-18-6-38-16,-15-5-36 16,-13 0-6-16,-17-25-99 15,-17-8-335-15</inkml:trace>
  <inkml:trace contextRef="#ctx0" brushRef="#br2" timeOffset="1.05231E6">18826 7881 696 0,'0'0'91'0,"0"0"-59"16,0 0-7-16,0 0-25 16,0 0-11-16,0 0 11 15,42-17 0-15,13 25 11 16,12 10 61-16,0 6-68 15,-4-1 7-15,-12 4-11 16,-14 1 12-16,-13 2-16 16,-17 2 4-16,-7 7 0 15,-14 1-9-15,-30 4 17 0,-18 0-17 16,-19-5 6 0,-10-3-48-16,-6-7-19 0,2-9-72 15,1-12-95-15</inkml:trace>
  <inkml:trace contextRef="#ctx0" brushRef="#br2" timeOffset="1.05273E6">17615 7360 343 0,'0'0'0'0,"0"0"0"16,-94-47 22-16,72 40-16 15,7 3 73-15,9 4 32 16,4 0-47-16,2 19-43 16,2 20-17-16,19 16 54 15,14 16 35-15,13 8-72 16,12 10-1-16,9 11 12 15,7 3-20-15,3 5 7 16,6 8-19-16,10-4 0 16,11-2 25-16,6-5-18 15,7-9 5-15,-1-2 7 0,6-7-9 16,1-9 22-16,3-10-32 16,-1-13 2-16,-4-9 8 15,-4-14-1-15,-7-12-12 16,-15-12 3-16,-12-8-38 15,-21-11-15-15,-22-18-80 16,-20-10-106-16</inkml:trace>
  <inkml:trace contextRef="#ctx0" brushRef="#br2" timeOffset="1.05299E6">19035 8626 851 0,'0'0'78'15,"0"0"-76"-15,110 6-4 16,-41 5-1-16,7 5-1 16,0 1 0-16,-7 3-13 15,-11 6 7-15,-16 6 1 16,-23 8-7-16,-19 9 15 15,-7 14-19-15,-47 9 18 16,-34 13-33-16,-34 3-201 0</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4:13:50.949"/>
    </inkml:context>
    <inkml:brush xml:id="br0">
      <inkml:brushProperty name="width" value="0.05292" units="cm"/>
      <inkml:brushProperty name="height" value="0.05292" units="cm"/>
      <inkml:brushProperty name="color" value="#00B050"/>
    </inkml:brush>
    <inkml:brush xml:id="br1">
      <inkml:brushProperty name="width" value="0.05292" units="cm"/>
      <inkml:brushProperty name="height" value="0.05292" units="cm"/>
      <inkml:brushProperty name="color" value="#0070C0"/>
    </inkml:brush>
  </inkml:definitions>
  <inkml:trace contextRef="#ctx0" brushRef="#br0">3284 5712 347 0,'0'0'34'16,"0"0"-17"-16,0 0 27 15,0 0 29-15,0 0-60 16,0 0 14-16,0 0 8 16,-22-22-14-16,22 22 23 15,0 0-44-15,0 0 2 16,0 0-13-16,16 0 34 0,17 3-23 15,9 4 2-15,13-3 8 16,6 1 20 0,2-5-30-16,-2 0 0 0,-3 0 6 15,-4 0 2-15,-8-5-8 16,-4-2 23-16,-8 3-21 16,-3 2 24-16,-5-1-26 15,-10 2 0-15,-4 1 5 16,-9 0-5-16,-3 0-9 15,0 0-1-15,0 0-78 16,0 1-31-16,-3 15-203 16</inkml:trace>
  <inkml:trace contextRef="#ctx0" brushRef="#br0" timeOffset="859.4612">6261 6704 70 0,'0'0'192'15,"0"0"-128"-15,0 0-30 16,0 0-9-16,0 0 24 0,0 0 6 15,32 0-48-15,-10 0 64 16,8 0-65 0,6 0 35-16,8 0-24 0,6 0-10 15,6 0 24-15,4 0-31 16,6 0 0-16,5 0 15 16,1 0-6-16,1-2 4 15,-3-4-4-15,-9 1 6 16,-1 0 17-16,-8 1-18 15,-1 1-3-15,-5 1 13 16,-7 2-22-16,-8 0-2 16,-7 0 0-16,-8 0 4 15,-7 0-1-15,-3 0-3 0,-6 0 0 16,0 0-3 0,0 0 3-16,0 0 0 0,0 0-3 15,0 0 11-15,0 0-24 16,0 0 1-16,5 0-65 15,4 0-16-15,8-3-189 16</inkml:trace>
  <inkml:trace contextRef="#ctx0" brushRef="#br0" timeOffset="1911.5106">14195 6702 350 0,'0'0'60'16,"0"0"6"-16,0 0-34 16,0 0 28-16,0 0-40 15,0 0 33-15,-13-31 3 16,13 31-35-16,0 0 26 16,0 0-47-16,0 0 7 15,0 0 1-15,20 0 5 0,10 0-13 16,8 0 11-1,6 0-9-15,3 0 19 0,3 2-21 16,0-2 6-16,-1 0 0 16,-6 0 12-16,-4 0-18 15,-5 0 8-15,-6 0-7 16,-4 0 11-16,-4 0-12 16,-6-3 1-16,-6 1 32 15,-7 1-21-15,-1-1-12 16,0 2 13-16,0 0-7 15,0 0-8-15,0 0 2 16,0 0 0-16,0-2-13 16,0 1-7-16,0-1-35 15,-3 0-89-15,-4 1-52 16,-3-3-232-16</inkml:trace>
  <inkml:trace contextRef="#ctx0" brushRef="#br0" timeOffset="3382.3875">8806 7662 428 0,'0'0'68'0,"0"0"-52"16,0 0 11-16,0 0 3 15,0 0-18-15,0 0-3 16,-8 0-9-16,8 0-4 16,14 7-7-16,13 1 19 15,6-2-8-15,7 2 20 16,3-1-7-16,2-2 29 16,3-1-42-16,-5-1 8 15,-3 0 13-15,-1-1-13 16,-2 1-8-16,-2 0 20 15,-4-2-9-15,-1 1 21 0,-6-2-32 16,-4 0 4-16,-6 0 23 16,-4 0-22-16,-7 0-5 15,-1 0 0-15,-2 0 1 16,0 1 0-16,0 1-1 16,0-2 0-16,0 0 0 15,0 0 4-15,0 0-8 16,0 1-12-16,1 3-38 15,7 2-27-15,5 5 40 16,2 1-25-16,10 2-16 16,2-3-120-16</inkml:trace>
  <inkml:trace contextRef="#ctx0" brushRef="#br0" timeOffset="4596.9652">10673 7674 75 0,'0'0'120'16,"0"0"-4"-16,0 0-80 15,0 0-4-15,0 0 15 16,0 0-18-16,-7 0 5 16,7 0-1-16,-1 0-2 15,1 0 29-15,0 0-49 16,0 0 23-16,0 0-18 16,0 0-1-16,0 0-7 15,0 0-8-15,0 0 0 16,11 0-8-16,9 0 13 0,5 0-5 15,2 0 0-15,6 0 3 16,3 0-7-16,4 0 4 16,3 0 0-16,6 0 3 15,2 4-3-15,6-1 0 16,-1 1 1-16,3 1 1 16,-1 3-2-16,0 0-7 15,-2 1 7-15,-3-3-2 16,-4 5 15-16,2-6-13 15,-6-1 0-15,-8 0 1 16,1-3 7-16,-9 2-8 16,-4-3 0-16,-2 3-10 15,-3-3 10-15,0 0 0 16,-5 3-2-16,1 2 1 16,-2-1-18-16,-1 1-54 0,5 3-5 15,4 0-36-15,8 2 12 16,4-2-14-16,7 0-44 15</inkml:trace>
  <inkml:trace contextRef="#ctx0" brushRef="#br0" timeOffset="5939.5566">17557 7649 332 0,'0'0'27'15,"0"0"53"-15,0 0-63 0,0 0 19 16,0 0-21-16,0 0-2 16,46-46-8-16,-25 39-5 15,2 4 10-15,5 0-1 16,6 2-1-16,6 1-1 16,5 0 11-16,6 0-10 15,4 0 4-15,8 1-12 16,8 8 0-16,14 0 35 15,8 3-35-15,5-3 0 16,6 0 0-16,3-2 5 16,0-4 0-16,-1-3-5 15,-3 1 0-15,-3-1 14 16,-6 0-12-16,-3 0 15 16,-5 0 1-16,-1 0-2 15,-1 5-10-15,-4-2-6 0,-2 1 0 16,-4-4-7-16,5 0 31 15,2 0-22-15,3 0 20 16,0-1-17-16,-6-5 17 16,-3 1-21-16,-8 1 2 15,-6-1 23-15,-6-1-10 16,-8 0-11-16,-7 1 5 16,-12 0-6-16,-10 1 11 15,-6 1-15-15,-6 2 0 16,-5-1 9-16,-1 2 2 0,0 0-14 15,0 0 3 1,0 0 0-16,0 0-3 0,0 0 3 16,0 0-7-16,0 0-9 15,0 0-30-15,0 0 1 16,0 0-26-16,0 0-61 16,2 0-82-16,2 0-94 15</inkml:trace>
  <inkml:trace contextRef="#ctx0" brushRef="#br0" timeOffset="8376.3393">6661 8581 684 0,'0'0'0'15,"0"0"-31"-15,0 0-219 16,0 0 129-16,0 0-161 16</inkml:trace>
  <inkml:trace contextRef="#ctx0" brushRef="#br0" timeOffset="9876.5712">10669 7654 480 0,'0'0'29'16,"0"0"10"-16,0 0 13 15,0 0-51-15,0 0-2 16,0 0-27-16,-23-2 18 15,40 2-1-15,11 0 8 16,5-3 3-16,3-1 34 16,1-1-24-16,2 0-8 15,-6-2 6-15,-3 2-6 16,-8-2-2-16,-10 4 0 0,-9 0-2 16,-3 0-3-16,-12-1-30 15,-21 0 22-15,-13 4-12 16,-9 0 25-16,-2 0 4 15,-1 0-1-15,6 0 19 16,11 0 47-16,10 3-67 16,10 1 16-16,12-2-3 15,3-2-8-15,6 2-14 16,0 2-20-16,6 0 13 16,17 2 14-16,11-1 2 15,11 0 50-15,5-3-16 16,4 0-4-16,0 0-6 0,-5-2-26 15,-6 5 0 1,-5-5-6-16,-7 3 11 0,-9-2-5 16,-10 1 0-16,-9-1-2 15,-3 1 1-15,0-2-12 16,0 0 13-16,-3 3 28 16,-13 0-22-16,-2-2-6 15,3 0 3-15,7-1-1 16,7 0 28-16,1 0-30 15,0 0-25-15,10 2 25 16,20 0-20-16,14 0 18 16,14 1 2-16,9-3 0 15,4 3 14-15,6-3-14 16,0 0 0-16,6 0-5 16,-8 4 12-16,-6-3-9 0,-12-1 2 15,-13 2 0-15,-13-1-11 16,-14-1 8-16,-8 1-28 15,-9-1 14-15,-2 0-56 16,-25 0 41-16,-17 0-142 16</inkml:trace>
  <inkml:trace contextRef="#ctx0" brushRef="#br0" timeOffset="11598.7566">10414 7608 574 0,'0'0'62'0,"0"0"-59"15,0 0-3-15,0 0 0 16,0 0 9-16,0 0 1 16,0 0 4-16,85 69 26 0,-43-51-18 15,8 2 12 1,10-3-27-16,7 0 1 0,9-6 47 15,9-3-42-15,12-4 6 16,3-1-7-16,3-1-3 16,-2-1-6-16,-7-1-3 15,-7 0 0-15,-14 0 8 16,-10 0-8-16,-11 0 0 16,-12 0 0-16,-10 0 9 15,-11 0-9-15,-8 0-43 16,-10-1-25-16,-1-8 8 15,-3-7-64-15</inkml:trace>
  <inkml:trace contextRef="#ctx0" brushRef="#br0" timeOffset="13249.3957">10284 6690 309 0,'0'0'190'0,"0"0"-123"0,0 0-66 15,0 0 0-15,0 0 14 16,0 0 8-16,30-6 77 16,-14-11-53-16,4-4-7 15,-4-4-4-15,-1-1-20 16,-4 1-2-16,-4-2-14 16,-6 4 10-16,-1 1-27 15,0 3 25-15,0 6-8 16,-8 0 1-16,0 5 0 15,5 2 6-15,0 4-1 16,3 2-1-16,0 0-10 16,0 0 1-16,0 0-6 15,0 8 6-15,0 13 6 0,0 5-2 16,3 7 0-16,5 3 1 16,-5 1 20-16,-2-4-16 15,-1-2 5-15,0-7-5 16,0-6 2-16,0-6 1 15,0-5-8-15,0-5 0 16,0-2 9-16,0 0-9 16,0 0-3-16,7-9 0 15,2-8 3-15,3 0 3 16,2 3-3-16,-2 9-11 16,2 5-8-16,-3 0 19 15,10 4-8-15,0 8 8 0,1 2 2 16,2-4 0-1,-2-2-4-15,-1-4 6 0,0-4 4 16,1 0-8-16,-3 0 0 16,-3-4-2-16,-6-3 5 15,-5 2-1-15,-5 0-2 16,0 5-13-16,0 0 9 16,0 0 0-16,-9 9 4 15,-6 8-2-15,0 1 12 16,7-2-18-16,5 0 8 15,3-4 0-15,0-3 11 16,0-1-11-16,6-5-10 16,7-3 9-16,3 0 1 0,2 0 8 15,4-8-3 1,-3-4 1-16,-2-1-12 0,-4 1 3 16,-7-2-5-16,-3 4-4 15,-3 2 7-15,0 3-26 16,-4 0 22-16,-8 5-7 15,-3 0 8-15,0 0-10 16,3 0 12-16,3 6 0 16,3-3 4-16,6-2 0 15,0-1 0-15,0 0-18 16,3 0 11-16,6 0 7 16,2 0 2-16,2 0 0 15,2 0 7-15,0 0 0 16,-2 0-7-16,2 0 0 0,-1-2 10 15,0-5-10-15,0 1 0 16,-1-2 6-16,-1-3-6 16,0-1 3-16,0-5-3 15,-4-2 8-15,-4-3-4 16,-4 2-4-16,0 1-1 16,0 4 1-16,0 6 0 15,0 2 8-15,-4 5-5 16,-4 2 0-16,3 0-1 15,-5 0-2-15,3 14 0 16,-2 1-2-16,0 2 4 16,3-1-4-16,3-1 2 15,3-1 0-15,0-1 0 16,0-3 0-16,0-2 0 0,0-2-3 16,0-1-7-16,3-3-4 15,3-2-9-15,3 0 14 16,-2 0 1-16,1-5-24 15,-2-1-6-15,1-2-20 16,-7 1-105-16,0 3-63 16</inkml:trace>
  <inkml:trace contextRef="#ctx0" brushRef="#br0" timeOffset="13893.9179">10836 6696 371 0,'0'0'158'0,"0"0"-111"16,0 0 0-16,0 0 15 16,27-79-15-16,-20 57 8 15,-2 1-17-15,-2 5-6 16,-3-1 5-16,0 2-19 16,0 4-18-16,0 5-3 15,0 3 3-15,-2 2 3 16,2 1-3-16,0 0 0 15,0 0-1-15,0 0-8 16,0 10-5-16,9 9 8 16,6 5 12-16,6 0-3 0,3 5-1 15,-3-2-2 1,-2 0 8-16,-7 1-8 0,-2-6 1 16,-7-4-1-16,-3-2 1 15,0-6 2-15,0-5-3 16,0-2 0-16,0-3 6 15,0 0-5-15,0 0-1 16,0-15-7-16,2-7-65 16,5 3 62-16,1 2 10 15,2 5 1-15,-4 1 10 16,0 5-5-16,0 1 0 16,0 1-2-16,1 1-3 15,-2-1 11-15,4 0-11 16,-3-3-1-16,3 1 9 0,-2-2-7 15,-1-2 2-15,0-5-4 16,-1 0 0-16,4-4 1 16,-5 1-1-16,1 2-1 15,-1 2-3-15,-1 8 8 16,-3 3-8-16,0 3-14 16,0 0-14-16,2 12 32 15,1 13 6-15,0 4-4 16,4 1 9-16,2-2 0 15,2-4 0-15,5-6-11 16,-1-6 0-16,7-5-5 16,2-7-13-16,4 0-77 15,-2-14-123-15</inkml:trace>
  <inkml:trace contextRef="#ctx0" brushRef="#br0">11719 6570 487 0,'0'0'103'16,"0"0"-71"-16,0 0-8 15,0 0 14-15,0 0-27 16,-82-3 23-16,67 11 26 16,-1 5-39-16,5 3-6 15,5 4 3-15,3 2-6 16,3-3-4-16,0-5-8 15,0 0-8-15,9-8 5 16,3-2-1-16,4-4 4 16,1 0 3-16,4-4 5 0,-5-9 4 15,-1-2-5-15,-3 1-1 16,-8 2-1-16,-1-1-5 16,-3 2-12-16,0 7 4 15,0-1 12-15,-3 5-11 16,-1 0 7-16,-2 0 0 15,2 0 3-15,2 9-3 16,2 1-3-16,0-1-3 16,0 1 5-16,6 0-4 15,9-3-16-15,3-1 21 16,6-5 1-16,3-1 0 16,4 0-1-16,0-9 0 15,1-2 0-15,-4-5-6 16,-1 2-5-16,-8 1 11 0,-1-1-5 15,-2 1 6-15,-5 2-1 16,-3 1 4-16,-4 5-2 16,-4 1-4-16,0 3-7 15,0 1 6-15,-4 0-2 16,-13 3 5-16,-5 12 0 16,-4 4 2-16,7 3 0 15,4 0 4-15,7-3-6 16,7-1 0-16,1-3-1 15,0-6 1-15,4-5-19 16,13-4 19-16,1 0 0 16,1 0 6-16,2-17 0 15,-5 3 3-15</inkml:trace>
  <inkml:trace contextRef="#ctx0" brushRef="#br0" timeOffset="16468.3284">13012 6786 590 0,'0'0'44'0,"0"0"-36"15,0 0-8-15,0 0 59 0,0 0-4 16,0 0 13 0,0 0-30-16,66-48-20 0,-44 25-8 15,-2-1-3-15,0 1-7 16,-6 4 12-16,-4 4-12 15,-5 5 0-15,-4 3-1 16,-1 2-13-16,0 4 14 16,0 1 0-16,-3 0 7 15,-7 0-5-15,-1 0-2 16,4 8 0-16,-1 2-2 16,3-1 3-16,3 5-2 15,2-3 1-15,0 2 0 0,0-3-7 16,9-2 6-16,3-3-11 15,4 0 11-15,1-5 2 16,2 0 18-16,5 0-9 16,-2 0-5-16,-1 0 11 15,-2-1-16-15,-5 1 0 16,-3 0 5-16,-3 0-2 16,0 0-1-16,-4 5-4 15,-1-2-29-15,-1-3-24 16,-2 0-103-16,0-7-193 15</inkml:trace>
  <inkml:trace contextRef="#ctx0" brushRef="#br0" timeOffset="16586.3072">13269 6556 689 0,'0'0'104'0,"0"0"-101"15,0 0-3-15,0 0-115 16,0 0-24-16</inkml:trace>
  <inkml:trace contextRef="#ctx0" brushRef="#br0" timeOffset="17855.8806">13724 6549 217 0,'0'0'550'0,"0"0"-496"16,0 0-22-16,0 0 16 16,0 0-30-16,0 0 43 15,-33-34-55-15,30 34-5 16,-2 5 8-16,-1 7-7 15,5 5-2-15,1 5-1 16,0 2 1-16,0 0 17 16,9 0-17-16,1 1 2 15,2 0-6-15,-3-5 12 0,-3 0-4 16,-4-1-4-16,-2-4 1 16,0 0-12-16,0-6 1 15,-2-4-11-15,-1-2 8 16,3-3-14-16,0 0 25 15,0-15-29-15,5-7-59 16,14-2 84-16,2 4-20 16,3 5 17-16,1 3 6 15,-1 3 6-15,-3 4-2 16,-3 2-1-16,-2 0 5 16,-4 2 1-16,-1 1-6 15,-4-2 0-15,-6 2-3 0,1-1 6 16,-2 1 8-16,0-2 9 15,0 2-20-15,-3-2 8 16,-9 2-4-16,0 0 2 16,-3 0-4-16,5 5 1 15,2 6 7-15,2 3-8 16,5 0 2-16,1 0-1 16,0-2-3-16,1 0-4 15,13-3 1-15,3-3-15 16,2-3 14-16,0-3-9 15,-2 0-11-15,-4 0 20 16,-6-6-12-16,-4-1 16 0,-3 0-1 16,0 1-5-16,0-1 2 15,-9 1 4 1,-2 0-12-16,0 3 7 0,5 1-4 16,1 2 9-16,4 0 3 15,-1 0-3-15,2 0-2 16,0 0-3-16,0 7-5 15,0 0 7-15,0-1-7 16,2 3 10-16,5-1 10 16,3-1-10-16,0-5-2 15,0-2-20-15,2 0 22 16,2 0 24-16,-1-5-22 16,0-9 19-16,-1-1 8 15,-1 0-21-15,2-1 16 0,-4 4-12 16,3 0 10-16,-3 4 1 15,-1 0-18-15,-2 6 6 16,1-1 9-16,-1 3-9 16,1 0-11-16,1 0 0 15,0 13-13-15,-1 4 10 16,-4 0 6-16,-2 5-3 16,-1-2 12-16,0-4-10 15,0-4 1-15,0-4 1 16,-3-3-4-16,3-5 0 15,0 0-9-15,0 0-29 0,6-12 0 16,8-1 19 0,2-1 13-16,-2 3-8 0,-3 6 14 15,-3 4 8-15,-1 1-8 16,4 0 0-16,-2 0 8 16,1 4-4-16,2 1 0 15,-1-2 0-15,2-1-1 16,3-2 0-16,0 0-3 15,1-8 0-15,1-5 13 16,-4-1-13-16,-1-1-7 16,-6 2 6-16,-4 4 2 15,2 4 10-15,-4 2 7 16,1 2 14-16,5 1 24 16,8 0-53-16,3 0 7 15,5 9-8-15,-4 3 5 0,-3 2-14 16,1 3-11-1,2-1-50-15,-1-7-125 0</inkml:trace>
  <inkml:trace contextRef="#ctx0" brushRef="#br0" timeOffset="19445.4859">15250 6607 420 0,'0'0'196'0,"0"0"-180"15,0 0 2 1,0 0-9-16,0 0 103 0,0 0-65 15,40 11-4-15,-24-11 11 16,2 0-13-16,4-9 0 16,-1-8-23-16,3-2-12 15,-3-5 21-15,-4 3-21 16,-3-1 5-16,-8 7-5 16,-3 3-5-16,-3 7-2 15,0 5-2-15,0 0 3 16,-4 2 0-16,-11 18-11 15,2 7 11-15,2 1 0 16,5 0 2-16,6-3-2 16,0-3 0-16,2-7 6 15,14-6-23-15,6-6 16 0,7-3 0 16,5-3-8 0,2-13 1-16,-2-1 4 0,-9 1-3 15,-9 5 2-15,-8 6-4 16,-6 2 9-16,-2 3-8 15,0 0-7-15,0 0 11 16,-12 13-4-16,2 4 5 16,0 2 3-16,4 0 0 15,6 1 6-15,0-3-7 16,0 0 1-16,9-3 0 16,8-4 3-16,4-3-3 15,0-4-16-15,-5-3 15 0,0 0-8 16,-6 0-9-16,-6 0-10 15,-2-5 14-15,-2-1 5 16,0-3-36-16,-3 2-11 16,-11 3 43-16,-2 1 2 15,-1 3 9-15,4 0-9 16,5 0 11-16,5 0 0 16,3 3-10-16,0 3-6 15,18-3 2-15,5 2-9 16,5-3 19-16,2-2-17 15,1 0-11-15,-2-10 14 16,-3-4-10-16,-3-8 22 0,-5-1 6 16,-1-2 8-16,-3-2 16 15,-1 3 30 1,-2-3-3-16,-2 2-5 0,-2-1-26 16,-1 5 17-16,0 3-4 15,-3 7-6-15,0 6-5 16,0 5-1-16,1 0-21 15,4 8 0-15,1 14-22 16,2 8 22-16,-3 4 13 16,-2 2-13-16,-6-2 10 15,0-5-10-15,0-4 4 16,0-6 3-16,0-10-7 16,0-5 0-16,0-4 14 15,0 0 18-15,0-11 12 16,0-13-44-16,5-5-27 0,11-1 14 15,2 7-21-15,1 4 32 16,-2 7-5-16,-1 10 7 16,-4 2-10-16,0 0 4 15,-3 4-23-15,-6 10 21 16,-3 4-1-16,0 0 9 16,0 1-3-16,-12-2 6 15,-6-3-3-15,2-5 5 16,2-2-5-16,5-2 7 15,5-5-7-15,4 0 0 16,0-2-2-16,0-10-41 16,9-4-36-16,7 2 62 0,2 5 10 15,0 3 3-15,-4 4 4 16,2 2-8-16,-3 0 8 16,1 0 0-16,-2 0 2 15,-3 5 2-15,1-4 9 16,-1-1 11-16,2 0 10 15,3 0 1-15,1-8 4 16,2-9-23-16,-4 0-7 16,0-2-9-16,-2-1 2 15,-2 1-1-15,-2-1-1 16,-2 1-3-16,-4 4-1 0,-1 4-5 16,0 3 6-1,0 6 3-15,0 2-3 0,0 0 2 16,0 16-10-16,-8 6 11 15,2 3 2-15,3 4-2 16,3-2-2-16,0-4 0 16,3-3 4-16,13-4-4 15,2-10-14-15,4-6-10 16,4 0 25-16,-1-6-6 16,-1-13-78-16,-9-2-17 15,-8-4-240-15</inkml:trace>
  <inkml:trace contextRef="#ctx0" brushRef="#br0" timeOffset="19625.6402">16050 6381 651 0,'0'0'141'0,"0"0"-141"15,0 0-39-15,0 0 3 16,0 0-67-16,0 0-398 16</inkml:trace>
  <inkml:trace contextRef="#ctx0" brushRef="#br0" timeOffset="20635.6866">11222 7636 375 0,'0'0'165'0,"0"0"-132"16,0 0 14-16,0 0-47 16,0 0 3-16,0 0 12 0,23 4-12 15,1 1 44-15,8-2 7 16,11 1-16-16,5 1-12 15,6 2-12-15,6-2-1 16,-1 0 6-16,4 2-19 16,4 0 0-16,9-2-1 15,5-2 6-15,4-3-7 16,-3 0 2-16,-3 0 0 16,-5-15 11-16,-5-5-10 15,-5-1-2-15,-6 2-1 16,-9 1 2-16,-7 2-7 15,-9 4 6-15,-4 0-25 16,-9 2-3-16,-6 3-76 16,-5 1-35-16,-9 2-117 15</inkml:trace>
  <inkml:trace contextRef="#ctx0" brushRef="#br0" timeOffset="20884.7564">11935 7678 342 0,'0'0'123'15,"0"0"-114"-15,0 0 48 0,115 0 28 16,-63 0-56-16,8-4-2 15,5-5-5-15,1 1-16 16,-3-1-12-16,-7-1-68 16,-11-1-167-16</inkml:trace>
  <inkml:trace contextRef="#ctx0" brushRef="#br0" timeOffset="21003.6718">12575 7669 349 0,'0'0'0'16</inkml:trace>
  <inkml:trace contextRef="#ctx0" brushRef="#br0" timeOffset="23705.1247">3633 8757 283 0,'0'0'57'0,"0"0"29"15,0 0-24-15,0 0 10 16,0 0-50-16,0 0-19 16,0 0 16-16,0-8-14 15,0 9-10-15,12 14 3 16,7 9 2-16,8 5 26 15,6 3-23-15,7-1 16 16,4-4-2-16,5-4-7 16,3-7 5-16,-4-7-11 15,1-4 2-15,0-5 15 16,-7 0-20-16,3-7-1 16,-5-7 1-16,-6-1-1 15,-4 0-9-15,-13-2-78 16,-13 1-168-16</inkml:trace>
  <inkml:trace contextRef="#ctx0" brushRef="#br0" timeOffset="23962.6687">3985 8853 429 0,'0'0'17'15,"0"0"-17"-15,94 37 20 16,-52-21-16-16,-5 1 6 16,-4 0-10-16,-3-1 0 15,-2 1 28-15,-1 2-25 0,-2 3 22 16,-5 6 5-16,-4 8-23 16,-10 4-3-16,-6 10-4 15,0 2-53-15,-1 4-56 16,-17-5-178-16</inkml:trace>
  <inkml:trace contextRef="#ctx0" brushRef="#br1" timeOffset="874928.7015">8789 7671 184 0,'0'0'214'16,"0"0"-152"-16,0 0 26 16,0 0-20-16,0 0-33 15,0 0-35-15,0 0 74 16,0 0-69-16,-10-2 7 15,10 2 1-15,5 0-3 16,14-3-2-16,11 2-8 16,4-2 3-16,5 2 14 15,4 1-17-15,-3 0 0 16,1 0 12-16,0 0-11 0,-2 0 2 16,-3 0-3-16,-6 0 0 15,0 0 0-15,-8 0 2 16,-6-1-2-1,-5-2 3-15,-7 3 2 0,-2 0 3 16,-1 0-8-16,-1 0 0 16,3 0 1-16,2-3-1 15,8 3-1-15,2-2-28 16,9 2-60-16,9 0-31 16,0 0-152-16</inkml:trace>
  <inkml:trace contextRef="#ctx0" brushRef="#br1" timeOffset="876967.9645">18504 7713 141 0,'0'0'119'0,"0"0"-4"15,0 0-32-15,0 0-23 0,0 0 21 16,0 0-36-16,11-47 0 16,-11 46 2-16,0 1-3 15,0 0-10-15,0 0-30 16,0 0-3-16,0 0-1 16,6 0-58-16,3 9 0 15,5 3 22-15,7 4-32 16,2-3-50-16,7-7-168 15</inkml:trace>
  <inkml:trace contextRef="#ctx0" brushRef="#br1" timeOffset="878731.204">24733 7771 465 0,'0'0'100'0,"0"0"-62"16,0 0 37-16,0 0-6 15,0 0-12-15,0 0 32 16,0 0-50-16,3 0-34 16,3-3 14-16,5-4-14 15,8 3-8-15,8-1 3 16,5-2 0-16,6 4 2 16,5 1-2-16,2 2 0 15,1 0-11-15,2 0 2 16,2 0-11-16,4 1-2 0,3 7-11 15,4-2 30 1,3 0-20-16,-3 2 9 16,0 0 6-16,-8-2 10 0,-7 1-3 15,-6 0 1-15,-8-2 0 16,-10 0-6-16,-7-5 6 16,-9 0 0-16,-5 0 16 15,-1 0-8-15,0 0 22 16,0 0 12-16,0 0-12 15,0 0 19-15,0 0-41 16,0 0-6-16,0 0 33 16,0 0-34-16,0 0 10 15,0 0-11-15,0 0 1 16,0 0-6-16,0 0 5 16,0 0 0-16,0 0-13 0,0 0 18 15,0 0-10-15,0 0 4 16,0 0 1-16,0 0 3 15,0 0-3-15,0 0 0 16,0 0-4-16,0 0 7 16,0 0-4-16,0 0 1 15,0 0 0-15,0 0 1 16,0 0-1-16,0 0 0 16,0 0 0-16,0 0 5 15,0 0-5-15,0 0 0 16,0 0 0-16,0 0 0 15,0 0 0-15,0 0 0 16,0 0-2-16,0 0 8 0,0 0-10 16,0 0 4-1,0 0 0-15,0 0-6 0,0 0 6 16,0 0 0-16,0 0-1 16,0 0 4-16,0 0-4 15,0 0 1-15,0 0 0 16,0 0 6-16,0 0-2 15,0 0-4-15,0 0 29 16,0 0-27-16,0 0 16 16,0 0-16-16,0 0 2 15,0 0 2-15,0 0-6 16,0 0 0-16,0 0-3 0,0 0 10 16,0 0-11-16,0 0 4 15,0 0 0-15,0 0-6 16,0 0 6-16,0 0 0 15,0 0 2-15,0 0 6 16,0 0-9-16,0 0 1 16,0 0 0-16,0 0 2 15,0 0-2-15,0 0 0 16,0 0-8-16,0 0 8 16,0 0-9-16,0 0-19 15,0 0-10-15,0 0 11 16,0 0-67-16,0 0-35 15,0 0-57-15,-6 0-242 0</inkml:trace>
  <inkml:trace contextRef="#ctx0" brushRef="#br1" timeOffset="880036.6136">6640 8777 558 0,'0'0'41'15,"0"0"-31"-15,0 0 3 16,0 0-8-16,0 0 6 16,0 0-10-16,0 0-1 15,-12 0 5-15,27-2 21 16,10-3-7-16,8-2 0 16,8-2 29-16,9-1-29 15,5 1-6-15,5-4 16 16,1 2-28-16,2-1 17 15,-1 1-18-15,-2-1 0 16,-6 0 12-16,-3-1-12 16,-9 2 0-16,-7 0 29 15,-12 2-27-15,-7 1 29 0,-10 3-25 16,-3 4-5-16,-3-1 42 16,0 2-35-16,0 0 7 15,0 0-11-15,0 0 7 16,0 0-13-16,0 0 2 15,0 0-17-15,0-1 15 16,0 1-45-16,0 0 23 16,0 0-28-16,0 0-29 15,0 0-8-15,0 0-53 16,8-2-184-16</inkml:trace>
  <inkml:trace contextRef="#ctx0" brushRef="#br1" timeOffset="881783.3203">8861 7958 404 0,'0'0'92'15,"0"0"-32"-15,0 0-60 16,0 0-2-16,0 0-11 0,0 0 26 16,9 31-2-1,1-14 7-15,1 0 8 0,4 5 25 16,4 0-38-16,5 4 3 15,3-2 44-15,1 2-37 16,5-1-18-16,1-2 1 16,2-3-5-16,3-3 26 15,4-2-14-15,1-8-11 16,0 0 12-16,-2-7-8 16,-5 0 14-16,-7 0-17 15,-6-3 5-15,-6-5 21 16,-5-2-24-16,-2 0 12 15,-4 2-2-15,-2 3-10 0,-4 3-4 16,-1 2-1-16,0 0-19 16,0 0-11-16,6 0-85 15,6 0-96-15,6 0 9 16</inkml:trace>
  <inkml:trace contextRef="#ctx0" brushRef="#br1" timeOffset="882104.1712">9583 8128 551 0,'0'0'38'0,"0"0"32"15,0 0-17-15,0 0-18 16,0 0-32-16,0 0 0 15,0 0-3-15,31 0 14 16,2 0 0-16,1 11 16 16,-1 6-25-16,-6 4-4 15,-5 3 9-15,-10 4-8 16,-7 0-3-16,-5 1 2 16,-3 0 1-16,-14-3 27 15,-5-2-29-15,4-4 6 0,3-7-17 16,7-4 9-1,8-8-125-15,0-1-218 0</inkml:trace>
  <inkml:trace contextRef="#ctx0" brushRef="#br1" timeOffset="882871.0954">10171 8341 622 0,'0'0'158'0,"0"0"-145"16,0 0-9-16,0 0 2 15,0 0 31-15,67-88-23 16,-43 46 2-16,-4-4 21 16,-1 1-22-16,-5 0 1 15,-6 10 0-15,-7 6-13 16,-1 4 15-16,0 8-18 0,-1 5 6 15,-5 8-18-15,1 4 12 16,-5 3-17-16,-2 19 14 16,3 11 1-16,0 3 2 15,9 1 0-15,0-3 4 16,9-9-2-16,6-5-2 16,4-6 0-16,-2-9-2 15,2-5 4-15,2 0 3 16,-1-14-4-16,2-11 0 15,0-1 24-15,-2-3-25 16,-4 5 0-16,-4 6-2 16,-2 7 8-16,-4 7 2 15,-3 2-8-15,-1 2-10 16,1 3 2-16,1 19 2 16,1 8 6-16,2 4 1 0,-2 1 5 15,-1-3-7-15,-1-6 1 16,0-8 0-16,0-4 6 15,0-10-6-15,-1-2 0 16,2-2 5-16,2 0-5 16,3-6 2-16,10-11-2 15,2 1 1-15,0 2-14 16,1 6 13-16,-2 8-7 16,4 0-4-16,3 11 2 15,1 5 9-15,3-2 0 0,4-3 5 16,1-4-13-1,5-7-22-15,1 0-71 0,-3-2-93 16,-2-17-422 0</inkml:trace>
  <inkml:trace contextRef="#ctx0" brushRef="#br1" timeOffset="883013.8286">11194 8311 500 0,'0'0'129'0,"0"0"-58"15,0 0 27-15,127-4-57 16,-51-14-34-16,24-8-7 16,17-11-54-16,19-12-231 15</inkml:trace>
  <inkml:trace contextRef="#ctx0" brushRef="#br1" timeOffset="884656.0126">11200 8422 394 0,'0'0'144'16,"0"0"-88"-16,0 0-48 15,0 0-6-15,0 0 16 16,0 0-22-16,49 14 10 15,-19 3 0-15,4 2 30 16,5 6-28-16,10-2 40 16,4 2-28-16,0-2-12 15,4-6 47-15,1-3-41 16,0-7 6-16,2-4 0 0,-1-3-10 16,-1 0 9-1,-5-6 3-15,-5-11-20 0,-8 2 36 16,-4-3-35-16,-6 1 6 15,-7-1-1-15,-3 3-8 16,-8 1-6-16,-5 2 5 16,-3-4-15-16,-4-1-49 15,0-5-128-15,0-2-265 16</inkml:trace>
  <inkml:trace contextRef="#ctx0" brushRef="#br1" timeOffset="884898.4459">12208 8310 575 0,'0'0'60'0,"0"0"-53"16,0 0-11-16,93 10 8 16,-56 2-8-16,0 3 15 15,-1 4 0-15,-6 3-5 16,-3 2 5-16,-9 3 7 15,-5 4-14-15,-7-1-2 16,-6 4-2-16,0-1-9 16,0-4-11-16,6-7-114 15,13-13-197-15</inkml:trace>
  <inkml:trace contextRef="#ctx0" brushRef="#br1" timeOffset="885442.3504">13971 8132 599 0,'0'0'125'0,"0"0"-84"15,0 0-22-15,0 0-11 16,0 0-8-16,0 0 0 16,-7 4 4-16,29-4 29 15,9-1 1-15,10-19-3 16,3-7-13-16,1-4-9 15,-7 0-9-15,-9 3 0 16,-8 4 9-16,-12 7-8 16,-4 5-2-16,-5 7-4 15,0 5 2-15,0 0-2 16,-3 20-13-16,-11 9 18 0,3 5 8 16,1 4-5-16,7-4-3 15,3-5 12-15,0-5-10 16,8-7 0-16,13-5-2 15,7-7 2-15,8-5 9 16,7 0-9-16,5-11-2 16,4-3 13-16,0 5-13 15,1 4-15-15,-4 5 3 16,1 0-14-16,3 15 14 16,2 5-88-16,3-5-38 15,-4-7-439-15</inkml:trace>
  <inkml:trace contextRef="#ctx0" brushRef="#br1" timeOffset="887346.6968">6806 9564 345 0,'0'0'134'0,"0"0"-59"0,0 0-41 15,0 0 24-15,0 0-22 16,0 0-17-16,-33 0-16 15,39 0 2-15,24 0-5 16,13 0 51-16,13 0-14 16,13 0-12-16,9-11-12 15,7 2-8-15,1-3 12 16,1 0-15-16,-2 0-2 16,-3 2 0-16,-3 1-11 15,1 2-11-15,-8 6-40 16,-6 1-45-16,-5 0 18 15,-9 0-162-15</inkml:trace>
  <inkml:trace contextRef="#ctx0" brushRef="#br1" timeOffset="889020.911">13752 9553 260 0,'0'0'91'16,"0"0"-51"-16,0 0 32 0,0 0 3 15,-85-9-5-15,71 7-12 16,4 0 0-16,4-1 19 15,3 1-47-15,2 2 17 16,1 0-6-16,0-2-28 16,0 1 1-16,0 1-14 15,4-1 0-15,20-1 2 16,12 1 8-16,13-1-10 16,9-1 1-16,0 3 0 15,-1 0 8-15,-6 0-9 16,-2 0 0-16,-7 0 11 15,-6 0-11-15,-5 0-2 16,-6 0 2-16,-7 0 9 0,-6 0 1 16,-3 0-10-16,-8 0 0 15,1 0-2-15,-2 0 9 16,0 0-7-16,0 0 11 16,0 0 1-16,0 0-12 15,0 0 0-15,0 0 7 16,0 0-18-16,0 0 11 15,0 0-2-15,0 0 2 16,0 0-46-16,0 8-14 16,7 5 7-16,7 2-96 15,4-7-75-15</inkml:trace>
  <inkml:trace contextRef="#ctx0" brushRef="#br1" timeOffset="890196.964">19236 9610 651 0,'0'0'102'0,"0"0"-95"15,0 0 5-15,0 0 9 16,102 0-14-16,-45 0 14 16,4-3 13-16,4 1-25 15,3-1 24-15,3-1-15 16,1-1-17-16,1 0 31 16,0-2-26-16,-6 0-6 15,-3 1 9-15,-7-1-8 16,-7 2 7-16,-5 0-8 0,-6 0 1 15,-5-1 16-15,-7 1-14 16,-9 3-3-16,-6 0 3 16,-6 0 8-16,-5 2 14 15,-1 0-13-15,0 0 1 16,0 0 29-16,0 0-41 16,0 0-1-16,0 0 11 15,0 0-11-15,0 0 3 16,0 0-3-16,0 0 2 15,0 0-1-15,0 0-1 16,0-1-1-16,0 1 1 16,0 0 0-16,0 0 0 15,0 0-1-15,0 0 1 16,0 0-14-16,0 0 14 16,0 0-34-16,0 0-24 0,0-3-97 15,0-8-387-15</inkml:trace>
  <inkml:trace contextRef="#ctx0" brushRef="#br1" timeOffset="927124.3456">12675 11688 407 0,'0'0'93'0,"0"0"-52"16,0 0-1-16,0 0 1 0,0 0-26 15,0 0 19-15,0 0 4 16,0 0-17-16,31 0 36 16,-1 0-34-16,9-4 23 15,7-4-27-15,13 3 11 16,6-4-5-16,14 2-24 16,6 3 5-16,1-1 2 15,-2 2 1-15,-5 2-16 16,-3-2 12-16,-7 3-5 15,-10-2 1-15,-9 2-1 16,-10 0 0-16,-15 0 0 16,-8 0 0-16,-8 0 0 15,-5 0 0-15,1 0 0 0,-4 0 10 16,-1 0-10 0,0 0 0-16,0 0 7 0,0 0-7 15,0 0-6-15,0 0 3 16,0 0-10-16,3 0-19 15,5 0-89-15,2 6 15 16,5-2 13-16,-4-4-255 16</inkml:trace>
  <inkml:trace contextRef="#ctx0" brushRef="#br1" timeOffset="931768.5286">10681 13539 515 0,'0'0'0'0,"0"0"-22"0,0 0-24 16,116 3 2-16,-65-1-1 15,6-1 27-15,4 2 15 16,6-3-1-16,3 0 3 16,-1 0-22-16,-2 0-122 15</inkml:trace>
  <inkml:trace contextRef="#ctx0" brushRef="#br1" timeOffset="931985.5867">11394 13511 715 0,'0'0'77'0,"0"0"-26"16,0 0-49-16,121-30-2 15,-59 18-1-15,11-1-5 16,7 4-80-16,8 0-6 15,-2 1-48-15,-3-1-254 16</inkml:trace>
  <inkml:trace contextRef="#ctx0" brushRef="#br1" timeOffset="934220.1219">13628 14364 424 0,'0'0'67'0,"0"0"-9"16,0 0-17-16,0 0-15 15,0 0-3-15,0 0 24 16,-4 0-30-16,4 0-5 16,0 2 27-16,0-2-32 15,10 3 0-15,14 0 3 16,13 0 9-16,14-1 32 15,15 1-34-15,11-1-4 16,7-1 7-16,7 0-8 16,4-1-10-16,8 0-2 15,0 0 6-15,0 0-6 16,-6 0 0-16,-9 0 0 0,-12 0 0 16,-5 0 0-16,-10 0-19 15,-9 4-5-15,-11 4-23 16,-7 0-54-16,-17 1-204 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10-03T04:14:53.766"/>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definitions>
  <inkml:trace contextRef="#ctx0" brushRef="#br0">1979 2723 323 0,'0'0'110'16,"0"0"-31"-16,0 0-39 15,0 0 44-15,0 0-21 16,0 0-17-16,0 0 3 15,-18 0-12-15,18 0 24 16,0 0-50-16,0 0-8 16,0 0 2-16,0 0-5 15,0 0-5-15,6 6-12 16,14 0 11-16,15 3-8 0,16-1 14 16,13-5 0-16,9-3 20 15,8 0-19-15,1 0-1 16,-2 0 7-16,-5 0-1 15,-4 2-6-15,-8 0 0 16,-9 1 0-16,-8-1 10 16,-12 1-10-16,-5-1 0 15,-7-2 0-15,-7 0-17 16,-3 0-5-16,-6 0-33 16,-5-5-48-16,-1-9-20 15,0-1-336-15</inkml:trace>
  <inkml:trace contextRef="#ctx0" brushRef="#br0" timeOffset="253.5099">2249 2897 555 0,'0'0'52'0,"0"0"-52"15,0 0-1-15,0 0-1 16,0 0-8-16,0 0 20 16,85 20 2-16,-37-16 54 15,10-3-48-15,9-1 7 0,3 0-17 16,8 0-7 0,5 0-1-16,7-8 0 0,4-1-112 15,-3-4-152-15</inkml:trace>
  <inkml:trace contextRef="#ctx0" brushRef="#br0" timeOffset="2465.3168">3107 5548 623 0,'0'0'74'15,"0"0"-49"-15,0 0-17 16,0 0-2-16,0 0 3 15,0 0 2-15,0 0 16 16,0 0-24-16,19 0 11 16,-10 0 0-16,4 0-11 15,-2 0 2-15,-4 0-5 16,-2 0 7-16,-5 0-1 16,0 0 2-16,0 0-3 0,0-1 17 15,0 1-14 1,0 0 7-16,0 0 4 0,0 0-19 15,0 0 21-15,0 0-21 16,0 0-2-16,0 0-5 16,4 0-65-16,-1 0-79 15,-3 1-11-15,0 2-321 16</inkml:trace>
  <inkml:trace contextRef="#ctx0" brushRef="#br0" timeOffset="3183.7462">2641 5520 344 0,'0'0'128'0,"0"0"-91"16,0 0 1-16,0 0-5 16,0 0 11-16,0 0-24 15,-3 0 22-15,3 0-40 16,0 0 18-16,0 0-17 16,0 0 2-16,0 1-5 15,0-1 0-15,0 2 1 16,9 0 3-16,3 1 20 15,0-1-14-15,10 2 7 16,1-1 0-16,11 0 2 0,2 2-8 16,3-2-10-16,7 1 26 15,2 1-24-15,1-1-3 16,0 0 6-16,-1-2-2 16,-5-1 0-16,-1-1-4 15,-6 0 6-15,-8 0-7 16,0 0 1-16,-8 0 0 15,-1 0 23-15,-3 0-21 16,-5-1 10-16,-2-1-12 16,-6 2 6-16,3 0 0 15,-5 0-6-15,-1 0 0 16,2 0 12-16,-2 0-10 16,0 0 2-16,0 0-4 15,0-1 7-15,0-1-8 16,3 2 1-16,1-1-9 0,4-1-5 15,8-3-50-15,5 2-41 16,3-3-110-16,3-4-265 16</inkml:trace>
  <inkml:trace contextRef="#ctx0" brushRef="#br0" timeOffset="4480.3319">6290 5504 266 0,'0'0'97'0,"0"0"-75"16,0 0 3-16,0 0 6 15,0 0 6-15,0 0 9 16,0 2-10-16,0-2 18 15,0 0-51-15,0 0 16 16,0 0 12-16,0 2-24 16,0-1 4-16,11 1-1 15,3 4 3-15,10 0 32 16,-2 1-34-16,9 0 0 16,1 1 6-16,-1 1-16 15,2-1-1-15,-3-2 4 0,-2 0 4 16,2-2 3-16,-2-3-11 15,2 1 0-15,4-2 14 16,2 0-5-16,3 0 0 16,4 0-5-16,-4 0-3 15,3 0 14-15,-5 0-15 16,-1 0 0-16,-3 0 0 16,-2 0 2-16,-3 0-1 15,-1 1-1-15,-3-1 3 16,-3 0 2-16,-2 0-5 15,-2 0 0-15,1 0 1 16,-3 0 1-16,-1 0 0 0,0 0-2 16,1 0 4-16,3 0-19 15,3 0-18-15,2 0-66 16,1 0-81-16,-3-6-321 16</inkml:trace>
  <inkml:trace contextRef="#ctx0" brushRef="#br0" timeOffset="5818.1134">8803 5545 280 0,'0'0'209'16,"0"0"-186"-16,0 0 28 16,0 0-15-16,0 0-13 15,0 0 25-15,0 0-16 16,0 0 2-16,0 0-21 15,3 0-8-15,10 0 19 16,7 0-10-16,5 0 6 16,5 0-6-16,4 2 2 15,4-2-8-15,2 0 3 16,0 0-7-16,2 0 12 16,4 0-6-16,-1 0-10 15,4 0 10-15,2 0-5 16,0 0-5-16,-2 3 0 0,-7-1 12 15,-4 0-10-15,-8 3-2 16,-6 0 0-16,-3-4-1 16,-5-1 2-16,-5 0 14 15,-2 0 0-15,-3 0-11 16,-1 0 28-16,0 0-32 16,1 0 8-16,3 0 2 15,3 0-8-15,3 0 8 16,-2 0-10-16,5 0 3 15,0-1-2-15,0-1 0 16,4-1-1-16,-1-2 4 16,-1 1-4-16,-4 1 0 0,-4 1 0 15,0 2 0-15,-3 0 2 16,1 0-2-16,2 0-3 16,-3-3 3-16,0 3 1 15,1 0 0-15,1 0-1 16,1 0 1-16,3-2-2 15,0 0 2-15,0-1-2 16,-2 2 2-16,-3-1 0 16,-2 2 1-16,-2-1-2 15,3 1 0-15,3-1-8 16,-2-1 6-16,5 2 1 16,0-3-12-16,3 3-11 15,-3-4 10-15,6 4-1 0,-1 0-9 16,3-1 16-1,7 1-8-15,0 0-3 0,1-2-22 16,-1 1-12-16,3 0-81 16,-3-4-145-16</inkml:trace>
  <inkml:trace contextRef="#ctx0" brushRef="#br0" timeOffset="7586.9098">12001 4710 120 0,'0'0'525'0,"0"0"-466"0,0 0-5 15,0 0-18 1,0 0-5-16,0 0-31 0,-58 6 3 15,47 16 12-15,5 3-14 16,5 3-1-16,1-3 15 16,3-3-15-16,13 0 0 15,5-8-5-15,3-4 10 16,-3-2-4-16,0-8 3 16,-3 0 5-16,-2 0 6 15,-1-14-14-15,-6-3 4 16,1-3-5-16,-7-2-13 15,-3-4-6-15,0 5 18 16,-10 1-18-16,-2 6 15 16,1 5 4-16,1 4 0 0,3 3-5 15,-1 2 10 1,3 0-9-16,-2 0 4 0,3 8 0 16,4 3-7-16,0-3-1 15,0 1 3-15,0-4-5 16,10-2 4-16,2-1 4 15,6-2 2-15,3 0 0 16,3-5-5-16,4-12 16 16,2-2-11-16,0-3 0 15,-4 2 0-15,-2-2 8 16,-7 2-7-16,-4 5-1 16,-5 0 1-16,-5 6-2 15,0 1 6-15,-3 4-11 0,0 2 12 16,0 1 9-1,0 1-15-15,0 0 3 0,-3 0 9 16,-6 0-12-16,-5 17 0 16,-2 7-1-16,-3 8 1 15,-1 8 7-15,2 1-7 16,2 3 0-16,4-3 2 16,3-2 5-16,3-6-2 15,6-1-5-15,0-8 2 16,0-5-13-16,10-5 8 15,7-3-6-15,2-6 4 16,2-5 10-16,0 0 3 0,0 0-1 16,0-5-1-16,-6-9-3 15,-2-2-3-15,-6-1-7 16,-5-3 6-16,-2 0-14 16,0 2 4-16,-9 0-27 15,-9 5 22-15,-1 4 13 16,5 4-4-16,0 5 7 15,6 0 16-15,4 0-16 16,4 0-4-16,0 0-21 16,1 5-70-16,21 4 35 15,8-6-74-15,6-3-181 16</inkml:trace>
  <inkml:trace contextRef="#ctx0" brushRef="#br0" timeOffset="8525.8379">12729 4813 642 0,'0'0'134'0,"0"0"-125"0,0 0 11 16,0 0-15-16,61-78 14 15,-45 50-19-15,1-3 0 16,-4 1 8-16,-2 4-8 15,-5 2 2-15,-6 4-2 16,0 4 0-16,0 6-1 16,0 3-21-16,-2 5 22 15,-4 2 8-15,0 0-8 16,2 9-3-16,-3 11 2 16,3 6 1-16,4 3 6 15,0 0-6-15,4-3-1 16,10-3-11-16,5-8 11 0,3-3 0 15,1-10-6-15,6-2 7 16,0-7 4-16,0-13-4 16,-1-9-10-16,-3-2 7 15,-8-1-16-15,-2 3 19 16,-9 1-1-16,-6 7 5 16,0 4 18-16,0 6-18 15,0 5 0-15,0 3 27 16,-2 3-26-16,2 0-5 15,0 0-1-15,0 9-7 16,0 9-4-16,0 5 9 0,0 5 3 16,0 3 7-1,0 4-4-15,0-1 11 0,0 2-14 16,0-6 1-16,0-6 14 16,0-5-15-16,-3-8 0 15,3-5 7-15,0-3-6 16,0-3 2-16,0 0 2 15,0 0-3-15,0 0-1 16,0-6-1-16,8-2 1 16,1-1 9-16,-1 2-9 15,-1 6 3-15,-4 1-4 16,1 0-8-16,2 0-1 16,4 0 9-16,-1 8 0 15,2-1 12-15,5-1-12 16,-1-2 1-16,3-3-1 0,3-1 2 15,-2 0-8-15,2 0 12 16,0 0-11-16,-6 0 5 16,-2-3-3-16,-4 2-8 15,-6 0 5-15,-1 1-1 16,-2 0 4-16,0 0-13 16,0 0-10-16,0 0 6 15,0 0-32-15,0 0-40 16,0-6-40-16,0-6-148 15</inkml:trace>
  <inkml:trace contextRef="#ctx0" brushRef="#br0" timeOffset="8779.4114">12679 4542 172 0,'0'0'200'0,"0"0"-159"16,0 0-13-16,0 0-1 15,0 0 12-15,0 0-20 0,35 0-19 16,-13 0-2-16,2-7-243 15</inkml:trace>
  <inkml:trace contextRef="#ctx0" brushRef="#br0" timeOffset="9305.2589">13245 4841 49 0,'0'0'409'0,"0"0"-371"16,0 0-5-16,0 0 30 15,0 0-45-15,0 0 44 16,41-35-26-16,-19 17-10 0,1-2-4 15,0-2-6-15,-4 0-5 16,-7 3-6-16,-3 2-5 16,-7 4 16-16,-2 4-16 15,0 3 0-15,0 5 8 16,0 1-1-16,0 0-6 16,0 4-1-16,-3 16 16 15,0 2-18-15,3 3 2 16,0-4-1-16,3-4-6 15,10-5-5-15,-1-5-44 0,-3-7-77 16,-8-2-196 0</inkml:trace>
  <inkml:trace contextRef="#ctx0" brushRef="#br0" timeOffset="9454.4127">12906 4592 528 0,'0'0'95'0,"0"0"-95"16,0 0-67-16,0 0 64 15,121 25-88-15</inkml:trace>
  <inkml:trace contextRef="#ctx0" brushRef="#br0" timeOffset="9815.4625">14185 4618 205 0,'0'0'0'0</inkml:trace>
  <inkml:trace contextRef="#ctx0" brushRef="#br0" timeOffset="10600.0715">13974 4628 317 0,'0'0'65'15,"0"0"-53"-15,0 0 0 16,0 0 38-16,0 0 25 15,0 0 2-15,46-5 8 16,-32-8-42-16,2-1-22 16,1 0-17-16,-1 2 3 15,-5-1-7-15,-3 6-89 16,-5-1 9-16,-3 2-160 16</inkml:trace>
  <inkml:trace contextRef="#ctx0" brushRef="#br0" timeOffset="11315.2017">14075 4442 328 0,'0'0'55'16,"0"0"88"-16,0 0-49 15,0 0-22-15,0 0 9 16,0 0-58-16,0-6-5 16,0 6-18-16,0 13-13 15,0 16 13-15,0 11 38 16,2 7-11-16,4 1 8 15,0-4-18-15,2-2-16 16,0-7 23-16,0-8-20 0,-1-8 3 16,1-10 7-16,2-9-7 15,1 0 3-15,8-18 21 16,6-18 8-16,5-6-19 16,-3-5-20-16,-3 5-8 15,-5 5 6-15,-7 8-28 16,-1 8-11-16,-7 11-25 15,-1 10-17-15,0 0-48 16,0 13-170-16,0 10 121 16,5 1-8-16</inkml:trace>
  <inkml:trace contextRef="#ctx0" brushRef="#br0" timeOffset="11877.9315">14511 4668 93 0,'0'0'95'16,"0"0"51"-16,0 0 6 0,0 0-23 15,0 0-2-15,0 0-57 16,-36 32-36-16,10-16 18 16,0 2-26-16,6 0 13 15,7-1-22-15,9 1-16 16,4-3-2-16,0-3 0 16,13-2 1-16,10-4 1 15,4-6-1-15,2 0 16 16,0-9-11-16,-3-7 0 15,-6-4-2-15,-7 1-3 16,-8 2 0-16,-5 0-4 16,0 3-9-16,-11 3-7 0,-8 6 10 15,-3 3 0-15,4 2 8 16,3 0-12-16,7 5 10 16,7 3-3-16,1 0-6 15,0 3 1-15,6-4-10 16,13 0 22-16,2-4 4 15,5-3-3-15,0 0 2 16,0-12 10-16,-1-5-12 16,-1-4 12-16,-3-4-13 15,-2-3 4-15,0-2 35 16,-5-2-39-16,4-4 1 16,-6 0 6-16,-3 4 3 15,-2 2-10-15,-2 5 0 0,-4 7 3 16,2 5-5-1,-1 5 5-15,-1 5-3 0,-1 3 5 16,2 0-5-16,-2 0-2 16,0 0-12-16,1 6-16 15,1 5 18-15,1 6-4 16,-2 0-4-16,1 3-10 16,-2 4-73-16,0-1-79 15,-2-1-229-15</inkml:trace>
  <inkml:trace contextRef="#ctx0" brushRef="#br0" timeOffset="13349.8633">14684 4663 446 0,'0'0'57'0,"0"0"-44"16,0 0 78-16,0 0-12 15,0 0-19 1,0 0 13-16,-25-42-14 0,25 27-24 16,0-4-20-16,0-3 13 15,6-2-27-15,4-2 6 16,4-3 2-16,-1-1-5 15,0-2 1-15,-2 2-5 16,-3 6 4-16,-3 9 4 16,-3 7-8-16,-2 7 4 15,0 1-11-15,0 0-4 16,0 21-1-16,-2 10 8 16,-6 13 4-16,0 1 4 15,8-1-4-15,0-5 0 0,0-3 0 16,14-7 9-16,5-5-16 15,2-7 7-15,1-7 0 16,1-8-3-16,3-2 5 16,3-3-2-16,-4-11 22 15,-3 0-22-15,-8 0 0 16,-5 6 4-16,-4 4 2 16,-5 1 0-16,0 3-6 15,0 0-13-15,0 0 6 16,0 0 10-16,0 0-6 15,0 0 2-15,0 10 0 16,0 1-3-16,0 5 2 16,2 1 0-16,12 1-2 0,0-1 2 15,3-4-2-15,-1-5 3 16,-2-5 1-16,-1-3 5 16,-1 0 2-16,0-4-7 15,1-13 20-15,-1-3-16 16,-2-2-3-16,-5 3 2 15,-2-2 1-15,-3 4-8 16,0 6 4-16,0 4 0 16,0 5 24-16,0 2-11 15,0 0-13-15,0 0 0 16,-3 15-10-16,-2 9 8 16,0 2 2-16,0 4 0 15,5-2-2-15,0-3 3 16,0-5-2-16,4-6 1 0,4-5-2 15,3-5-4-15,-1-3-1 16,5-1 7-16,0 0 12 16,1 0-11-16,1-8 2 15,1-4 2-15,-3-4 4 16,1 1-3-16,-1-6-6 16,-2 1 0-16,-1 3 5 15,-1-3-3-15,-4 3-3 16,-2 1 3-16,-2 2-2 15,-2 4 8-15,-1 3-8 0,0 4-4 16,0 2-3 0,0 1 3-16,0 0-1 0,0 0-4 15,0 6-22-15,0 9 26 16,0 7-1-16,0 6 6 16,2-1 6-16,1-4-6 15,3-3 0-15,2-6-4 16,0-6 2-16,0-5-4 15,2-3 7-15,2-5-1 16,2-14 18-16,0-6-12 16,-2-4-3-16,1 1-1 15,0 3-2-15,-4 3 3 16,-2 5-3-16,-3 5 0 16,-1 7 4-16,-3 3 1 15,0 2-5-15,2 0 0 0,-2 0-9 16,0 0 4-16,1 9-18 15,2 6 23-15,2 4-4 16,-2 1 15-16,-1 0-8 16,0 3-3-16,0-1-34 15,-1 0-46-15,1-7-111 16,-2-6-447-16</inkml:trace>
  <inkml:trace contextRef="#ctx0" brushRef="#br0" timeOffset="14057.9617">16323 4560 400 0,'0'0'89'15,"0"0"-89"-15,0 0 30 0,0 0 46 16,0 0-36-16,0 0-18 15,0 0-22-15,0 0-27 16,0 0-43-16,0 0-131 16</inkml:trace>
  <inkml:trace contextRef="#ctx0" brushRef="#br0" timeOffset="15426.2438">16198 4675 670 0,'0'0'92'16,"0"0"-89"-16,0 0 15 16,76-89-9-16,-47 60 5 15,-3 0 22-15,1-2-27 16,-2 2 2-16,-6 4 1 15,-5 2 2-15,-6 8 4 16,-5 2-16-16,-3 9 12 16,0 4 4-16,0 0-16 15,0 0-4-15,-11 12-1 16,-11 17 3-16,-5 9-6 16,0 4 12-16,4 2-6 15,6-1 0-15,4-2 9 16,7-4-9-16,6-4 0 0,0-5 0 15,0-8 0-15,1-7-1 16,9-7-6-16,1-6-5 16,3 0 24-16,5-11-10 15,0-10 15-15,-1-3-14 16,-6 1-3-16,-7 2-8 16,-5 2-15-16,0 6 21 15,-15 1-22-15,-2 5 4 16,-1 2 12-16,5 4 2 15,3 1 6-15,5 0 0 0,5 0 1 16,0 0-11 0,0 0-6-16,7 8 12 0,8 0-7 15,6 1 11 1,2-2 5-16,2-1-5 0,2-2 0 16,-2-4 12-16,0 0-12 15,-4-2 0-15,-3-12 5 16,-1-1-3-16,-4-3 13 15,0-3-15-15,0-1 0 16,-1-2 6-16,2 4-6 16,-2 1 0-16,0 7-1 15,-1 4 1-15,-2 7 1 16,2 1-1-16,-2 0-13 16,2 9-1-16,4 8 13 15,-5 2 0-15,5 1 1 0,-4-5 0 16,1-1 2-16,-1-2-2 15,-1-5 0-15,0-2 0 16,0-2 8-16,-1-3-8 16,0 0 4-16,2 0 1 15,-4 0 4-15,-4-3-9 16,-1 2 1-16,-2 0 4 16,0 1-5-16,-6 0-8 15,-11 7 7-15,-1 8 2 16,4 4 7-16,4 0-8 15,7-2 4-15,3 0-23 16,0-5 19-16,5-1-8 0,10-7 8 16,9-4 0-16,4 0 23 15,4-17-23-15,-4-3-7 16,-7 0 5-16,-12 3-34 16,-9 3 21-16,0 5 10 15,-3 2-9-15,-15 1 1 16,-2 2 4-16,-4 1 9 15,5 3 6-15,4 0-6 16,6 0-5-16,3 0 5 16,5 0 0-16,1 0-8 15,0 0 1-15,0 6 7 16,0 1-9-16,0 1 12 16,0 0-6-16,1 2 6 15,7-4 2-15,-1 1-5 16,2-3-18-16,3 0 18 0,0-4 12 15,2 0-9-15,3 0 5 16,3 0 3-16,-4-8-4 16,5-5 5-16,0 1-12 15,-2 0 2-15,4 3-2 16,-1 0 18-16,-4 5-18 16,-2 1 0-16,-1 3 7 15,-1 0-5-15,-2 6-2 16,-5 5 0-16,-3 3-22 15,-4 2 26-15,0-1-4 16,0 1 0-16,-2 1-23 16,-4-6-25-16,6-7-45 0,0-4-60 15,0 0-27-15,0 0 163 16,8-5 17-16,3-5 133 16,4 1 0-16,6 1-10 15,7-3-57-15,8 5-37 16,7-2-5-16,5 4-24 15,4-1-7-15,-4 1-20 16,-2 2-147-16</inkml:trace>
  <inkml:trace contextRef="#ctx0" brushRef="#br0" timeOffset="16308.9696">18194 4417 649 0,'0'0'103'0,"0"0"-61"16,0 0-11-16,0 0 21 16,0 0-41-16,0 0-3 15,-64 3 37-15,47 8-37 16,3 3 14-16,6 7-4 0,6 5-14 15,2 2 20-15,2 0-19 16,19-3 0-16,4-2 37 16,9-3-40-16,2-8 14 15,2-3-3-15,-2-9-2 16,-4 0 4-16,-2-6-11 16,-3-12 0-16,-5-2 19 15,-5 0-15-15,-5 2-8 16,-5-1 8-16,-4 4-6 15,-3 3 16-15,0 4-18 0,0 4 0 16,0 3-7 0,0 1 7-16,0 0 0 0,0 0-1 15,0 0-7-15,-4 4 7 16,-2 8-14-16,-1 5 15 16,2-1 0-16,3-1 0 15,2-1 0-15,0-1-5 16,0-4 10-16,0 1-10 15,0-3-4-15,6-2 9 16,2 0-9-16,1-3 10 16,-2-2-1-16,3 0 0 15,2 0-11-15,-1 0 0 16,-1 0-58-16,1-5 13 16,-4-2 48-16,2 0-60 15,-1 0 18-15,-4 0-3 0,1 2 7 16,-4 2 37-16,-1-1 1 15,0 1-6-15,0 2-74 16,0-2-139-16,0 2 34 16</inkml:trace>
  <inkml:trace contextRef="#ctx0" brushRef="#br0" timeOffset="16548.8412">18513 4570 242 0,'0'0'139'0,"0"0"-27"15,0 0-9-15,0 0 37 16,0 0-72-16,0 0-21 0,0-8 3 16,0 1-31-16,0-2 25 15,5 2-44-15,-1-1 4 16,2 2 6-16,-3 1-10 16,1 2 0-16,-2 0 3 15,-2 1 0-15,0 2-6 16,0 0-5-16,0 0-41 15,0 0-22-15,0 0-152 16,0 0-304-16</inkml:trace>
  <inkml:trace contextRef="#ctx0" brushRef="#br0" timeOffset="18153.6749">18386 4480 273 0,'0'0'423'0,"0"0"-344"16,0 0-56-16,0 0 42 16,0 0 8-16,0 0-55 15,-7-17-18-15,6 21 0 16,-1 13 0-16,1 8 23 15,1 1-16-15,0 1 19 0,0-3-11 16,1-3-15 0,12-4 21-16,2-6-21 0,6-4 0 15,4-7 22-15,7 0-16 16,7-10 23-16,0-9-19 16,-3-1-9-16,-3-1 13 15,-10-1-14-15,-5 5 0 16,-8 2 18-16,-4 3-18 15,-6 3 0-15,0 4-2 16,0 0 5-16,0 4-3 16,0 1 0-16,-4 0 5 15,-4 0-17-15,1 11 12 16,1 3-6-16,1 1 5 0,5 1 1 16,0 1-6-1,0-3 5-15,3 0-14 16,9-5 5-16,0-4-9 0,5-2 12 15,-1-3 5-15,0 0 4 16,2-1-4 0,-3-10-2-16,-2 1 4 0,-4-2-3 15,-2-1 3-15,-3 1 0 16,2-4-2-16,0-1 2 16,1 2-3-16,2-1-5 15,5 5-16-15,1 2 12 16,4 2-13-16,1 3 18 15,3 4-6-15,-2 0-3 16,0 0 9-16,-6 4-10 0,-3 12 10 16,-2 1-2-16,-5 2-2 15,-2-1-13-15,-3-1 24 16,0-2-6-16,0-1 6 16,0-5 0-16,0-2 9 15,0-3-9-15,6-1 2 16,1-3-2-16,7 0 19 15,-2 0-8-15,2-4 19 16,-1-8-29-16,-2-2 1 16,-2-1 21-16,-1-2-23 15,-1-2 0-15,-1-1-1 16,-1 1 2-16,-4-3-4 16,-1 5-6-16,0 0-2 15,0 5-5-15,-6 2 4 0,-3 3-4 16,0 3 9-16,3 1 8 15,3 1-1-15,0 2 0 16,3 0-11-16,0 0 6 16,0 4-43-16,12 4 48 15,2 1-4-15,5-2 13 16,3 0-10-16,4-4 1 16,-1 4 0-16,2-3 11 15,0 0-11-15,-3 0 0 16,-7 1 2-16,-4-3-1 15,-7 0 2-15,-3 1-3 0,-3 0-20 16,0 4 15 0,0 2-5-16,0 2 10 0,-8 3 14 15,-1 1 6-15,3 1 2 16,0-1-22-16,6-3 0 16,0 3 21-16,0-4-21 15,2-3 0-15,13 1 0 16,1-6 4-16,10-3 11 15,2 0-4-15,3 0-10 16,-3-12 11-16,-2 0-12 16,-9 0 0-16,-6 2 13 15,-5-1-6-15,-4 5 5 16,-2-2-12-16,0 4 5 16,0 3-2-16,0 1-1 15,0 0 0-15,0 0 5 0,0 0-7 16,0 0-3-16,0 3-8 15,-2 5 11-15,1 3-1 16,1 0 1-16,0-4 0 16,0 3-5-16,0-3 5 15,6 0-2-15,4 1-2 16,-1-1 4-16,0-3 2 16,0 2-2-16,-3-2 0 15,-2 0 1-15,-2 0-1 16,-1-2-2-16,1 0-15 15,-2-2 9-15,1 0-8 16,2 0 8-16,9 0 1 0,3-8 7 16,7-6 0-16,4-3-3 15,-4 1-6-15,2-4 7 16,-3 3 2-16,-4-4 3 16,-1 4 4-16,-3-3 5 15,0 1 7-15,0 0-1 16,-2-1-14-16,-3 3 0 15,-2 3 21-15,-3 3-22 16,-3 6 1-16,0 5 20 16,0 0-20-16,0 0-4 15,0 18-8-15,-11 8 8 16,4 1 6-16,1 0-4 16,6-3-2-16,0-2 2 15,13-7-2-15,13-6-5 16,6-9-55-16,7 0-66 0,2-24-169 15</inkml:trace>
  <inkml:trace contextRef="#ctx0" brushRef="#br0" timeOffset="18280.2769">19890 4405 613 0,'0'0'129'0,"0"0"-129"16,0 0-76-16,0 0-16 15,0 0-434-15</inkml:trace>
  <inkml:trace contextRef="#ctx0" brushRef="#br0" timeOffset="19963.019">20500 4403 646 0,'0'0'44'0,"0"0"-37"16,0 0 35-16,0 0-6 15,82-73 5-15,-66 46-21 16,-5 3 9-16,-2 0-15 16,-6 2-14-16,-3 5 0 15,0 5 43-15,0 3-37 0,0 5 4 16,0 4 4-16,0 0-13 15,0 0-2-15,-3 14-10 16,0 14 11-16,0 9 2 16,1 1 0-16,2-1 3 15,0-4 2-15,0-2-6 16,-1-4 4-16,-2-7-1 16,1-8 1-16,1-5-3 15,1-7-1-15,0 0-2 16,0 0-1-16,12-21 2 15,9-1-20-15,4-1-13 16,-2 8 24-16,-6 7 7 16,-3 6 2-16,-3 2-6 0,-3 0 0 15,1 0-4-15,3 7 10 16,-2 2 0-16,5-4 3 16,5-3-3-16,4-2 8 15,4 0-7-15,0 0-1 16,-4-4 0-16,-7-4-42 15,-7 2 4-15,-9 5 25 16,-1-1 2-16,0 2-20 16,-5 0 12-16,-12 6 19 15,-1 9 1-15,3 2 8 16,4 0 5-16,6-2-1 16,3-1 11-16,2-4-24 0,0-3 0 15,12-5 4-15,6-2 6 16,5 0 6-16,-1-5-5 15,-4-9-10-15,-3 0-1 16,-6 1-9-16,-6 2-7 16,-3 1 5-16,0 2-16 15,0 2 18-15,-8 1-13 16,-1 2 16-16,0 3 1 16,5 0-1-16,1 0 6 15,1 0-3-15,2 0 3 16,0 0-9-16,0 0-9 15,0 5 18-15,6-1 11 16,4 1-7-16,3-2 1 0,-1-3 2 16,2 0-6-16,0 0 15 15,-1-3-14-15,-1-8-2 16,-1-3 21-16,-1 0-16 16,-5-1-7-16,-2 0 2 15,-3 2 0-15,0 4-1 16,0 4-3-16,0 3 4 15,0 2 22-15,0 0-22 16,0 0-7-16,3 6 2 16,3 8 5-16,2 6 7 15,1 3-2-15,2 1-3 16,-1 0 23-16,-4-2-24 16,-1-3 0-16,-4-1 5 0,-1-6 6 15,0-3 3 1,0-5-11-16,0-1-4 0,0-3 24 15,0 0-19-15,0 0 8 16,0-3-13-16,5-10-5 16,10-5-37-16,4-1 31 15,7-3 11-15,0 3 3 16,-3 2-2-16,-7 2-1 16,-1 1 14-16,-4 3 9 15,-1-2 9-15,2 2-13 16,-2-3-4-16,2 2 5 15,-1 1-17-15,-2-2-3 16,1 1 5-16,-3 1-3 0,2-2-2 16,-2 2 0-16,-1 1 0 15,-1 2 2-15,-5 5-2 16,0 3-4-16,0 0-3 16,0 0-7-16,0 0-11 15,0 17 24-15,-3 5 1 16,-7 4 23-16,-1 1-21 15,2-2 4-15,4-6-4 16,5-2 3-16,0-3-5 16,10-8-9-16,18-5-31 15,4-1-30-15,-4-12-137 16</inkml:trace>
  <inkml:trace contextRef="#ctx0" brushRef="#br0" timeOffset="20110.836">21249 4302 746 0,'0'0'88'16,"0"0"-74"-16,0 0-1 15,80-18-12-15,-38 16-1 16,1 2-28-16,2 0-116 16,-11 0-486-16</inkml:trace>
  <inkml:trace contextRef="#ctx0" brushRef="#br0" timeOffset="22653.7496">21884 4325 347 0,'0'0'116'16,"0"0"-104"-16,0 0 8 16,0 0 9-16,0 0 56 15,0 0 30-15,0 0-54 16,0 0 37-16,0 0-46 15,3 0 3-15,6-9-6 16,3-6-33-16,3-2 5 16,1-4-10-16,-1-4-8 15,1-1 29-15,0-4-29 0,-3 1-3 16,-3-1 0 0,-2 5 0-16,-5 3 2 15,-1 8-2-15,-2 7 0 0,0 6-14 16,0 1 4-16,0 5-15 15,-8 20-1-15,-9 9 15 16,0 11 11-16,3-3 0 16,8-3 5-16,6-4-6 15,0-8 1-15,10-3-6 16,6-7 4-16,3-5 2 16,0-7-2-16,2-3 2 15,6-2 0-15,0 0 12 16,-3-11-4-16,-5-2-13 15,-4 6 5-15,-10 2-9 16,-4 3 3-16,-1 2 2 0,0 0-24 16,0 0 26-16,-15 4-26 15,-3 10 28-15,3 0 4 16,2 1-1-16,8-1-6 16,4 2-7-16,1-4 10 15,0-1-6-15,6-2 6 16,9-4 0-16,1-2-3 15,-1-3 7-15,-1 0 0 16,-4 0-4-16,-3-2 0 16,-4-4-12-16,-3-2 12 15,0 0-22-15,0-4-11 16,-1 3 0-16,-9 3 7 16,2 1 0-16,0 5 8 15,5 0 15-15,3 0 1 0,0 0-9 16,0 5 6-16,0 1-8 15,13 1 5-15,3-5 6 16,5-2 2-16,4 0 9 16,4-1 3-16,0-13-2 15,-2-3 7-15,-3-1-16 16,-6-3 3-16,-3-1 5 16,-5-3 2-16,-5 0 10 15,-1 0-21-15,-4-1 0 16,0 0 7-16,0 3-6 15,0 0 11-15,-7 3-6 16,4 6-4-16,0 5 18 16,0 4-17-16,3 5 7 0,0 0-10 15,0 5-6-15,0 18-6 16,1 11 1-16,5 5 11 16,-3 3 10-16,0-3-10 15,-3 0 0-15,0-9 10 16,0-3-6-16,0-11 3 15,0-5-3-15,0-6 4 16,0-5 4-16,0 0-9 16,0 0 18-16,0-19 17 15,11-7-38-15,8-1-4 16,8 3-3-16,1 8 7 16,-1 8-12-16,-6 8 12 15,-3 0-1-15,-5 8-4 0,-5 15-7 16,-8 0 8-16,0 5 1 15,-8-1 3-15,-14-4 12 16,-2-3-12-16,-1-4 0 16,5-6 3-16,7-6-2 15,7-4-2-15,6 0-5 16,0-6-25-16,12-12-21 16,7-4 7-16,7 1 45 15,0 5-4-15,0 5 4 16,-7 5 0-16,-2 5-3 15,-5 1 4-15,-5 0-7 16,-1 0 3-16,-2 1 3 0,1 6 8 16,0-2-7-16,1 0 8 15,4-1-5-15,2-4 3 16,4 0 17-16,4 0-16 16,2-5-7-16,2-10 2 15,-2-1 7-15,-1-4-15 16,-3 1 5-16,-4-3 0 15,-3 3-8-15,-5 4 10 16,-4 7-2-16,-2 3 13 16,0 5-13-16,0 0 0 15,0 3-1-15,-5 14 1 16,-4 5 7-16,-1 3-7 0,7-1 2 16,3-3-2-1,6-2 11-15,19-5-22 16,10-6-1-16,5-8-91 0,-3-5-450 15</inkml:trace>
  <inkml:trace contextRef="#ctx0" brushRef="#br0" timeOffset="23208.6444">23396 4391 474 0,'0'0'401'0,"0"0"-401"16,0 0 0-16,0 0 8 16,0 0 10-16,114-50 7 15,-72 27-18-15,-3-2-7 16,-4-1 19-16,-6 1-19 15,-7-1 0-15,-8 3 6 16,-6 4-2-16,-6 1-8 16,-2 3 0-16,0 6 4 15,0 4-3-15,-6 5 2 0,-4 2 1 16,-6 18-1 0,-1 9 1-16,0 6 0 0,1 4 8 15,4-3-5-15,3-2 8 16,6-4-11-16,3-5 0 15,0-5-2-15,10-6 6 16,5-4-4-16,8-7 0 16,3-3 8-16,4 0-6 15,2-10-2-15,-6-4-17 16,-4-2 17-16,-8 3 3 16,-5 3 2-16,-4 6-2 15,-4 3-1-15,-1 1 15 16,0 0-17-16,0 0 0 15,0 0 11-15,0 0-6 16,0 0-5-16,0 0-4 0,0 1-31 16,0-1-46-16,0 0-124 15,0-7-285-15</inkml:trace>
  <inkml:trace contextRef="#ctx0" brushRef="#br0" timeOffset="23351.3248">23479 4205 866 0,'0'0'42'0,"0"0"-28"16,0 0-17-16,0 0 3 15,0 0-25-15,137-22-17 16,-70 21-144-16,-6 1-467 16</inkml:trace>
  <inkml:trace contextRef="#ctx0" brushRef="#br0" timeOffset="23830.2726">24033 4306 597 0,'0'0'58'16,"0"0"2"-16,0 0 2 16,0 0 4-16,0 0-31 15,-92-26 4-15,73 30-5 16,-2 11-25-16,1 2 8 15,-1 3 1-15,5 3 0 16,4 1 20-16,6-2-38 16,5-5 5-16,1-5-8 15,0-1 5-15,13-7-2 0,12-4 14 16,8 0-14 0,5-12 4-16,2-8-4 0,-6-5-21 15,-7 4 16-15,-9 7-2 16,-8 6 7-16,-7 5 0 15,-3 3-14-15,0 0 5 16,-7 18-41-16,-8 6 21 16,4 2-13-16,10 1-75 15,1-10-149-15</inkml:trace>
  <inkml:trace contextRef="#ctx0" brushRef="#br0" timeOffset="24601.4233">24758 4296 682 0,'0'0'68'15,"0"0"-68"-15,0 0-6 16,0 0 6-16,0 0 65 16,0 0 20-16,0 0-60 15,97-53-6-15,-53 28 1 16,-7 2-16-16,-3-4 24 15,-8 0-13-15,-4-1-4 0,-3-1 1 16,-7-1-5-16,-4 1-7 16,-7 5 7-16,-1 4-5 15,0 9 33-15,0 4-34 16,0 6 3-16,0 1 16 16,0 0-20-16,0 14-3 15,-7 14 1-15,-2 10 4 16,0 2-4-16,2 2 2 15,5-3-1-15,1 0 0 16,-1-3 1-16,-1-6 0 16,-2-5 4-16,-1-5 4 15,2-8-5-15,1-7-3 16,3-2 0-16,0-3 18 16,0 0-18-16,0-1 12 0,0-12-12 15,0-1 10-15,0-2-20 16,0 2 6-16,0 2-1 15,0 4 0-15,0 2-14 16,0 4 14-16,0 2 3 16,0-1-7-16,0 1 1 15,0 0-70-15,0 0-70 16,4-3-94-16,4-2-258 16</inkml:trace>
  <inkml:trace contextRef="#ctx0" brushRef="#br0" timeOffset="25121.2388">24975 4299 424 0,'0'0'96'0,"0"0"-61"15,0 0 10-15,0 0 91 16,0 0-20-16,0 0-68 16,26-47-15-16,-15 19-15 15,0-3 18-15,3-2 2 16,0-6-20-16,2 2-17 0,-2-2 9 16,0 8-2-1,-2 8 17-15,-4 5-25 0,1 9 7 16,-8 7-13-16,1 1 13 15,-2 1-12-15,0 0 5 16,0 1-26-16,3 16 16 16,1 8-3-16,2 9 13 15,0 7 9-15,3 1-8 16,-4 4-1-16,1-4 0 16,-2-5 1-16,1-6 6 15,-1-9-7-15,2-10 2 16,-3-7 16-16,-2-5-17 15,5 0 24-15,8-7 40 16,11-17-7-16,8-8-27 16,4-6-31-16,-1-3 0 0,-6 4-14 15,-3 0 4-15,-5 11-45 16,-1 7-32-16,1 12-43 16,-7 7-76-16,0 0-225 15</inkml:trace>
  <inkml:trace contextRef="#ctx0" brushRef="#br0" timeOffset="25796.6038">25462 4313 674 0,'0'0'26'0,"0"0"-20"0,0 0 76 15,0 0-5-15,97-42-52 16,-68 24-10-16,-7 0 0 15,-5 4-13-15,-10 6 9 16,-4 4-11-16,-3 4-11 16,0 0-3-16,-6 0-3 15,-11 8 8-15,-2 7 8 16,4 0 1-16,2 1 5 16,8-4-5-16,5-2-4 15,0 1-5-15,2-5 2 16,19 0 7-16,2-3 0 15,9-3 14-15,2 0-2 16,2 0-12-16,-2-10 0 0,-2-5 4 16,-7-1 1-1,-1-2-5-15,-6-4 0 0,0-1 5 16,-6-4-6-16,-4 1 13 16,-5-1-8-16,-3 6 42 15,0 3-42-15,0 9 8 16,0 6 21-16,0 3-31 15,0 0-2-15,0 5-22 16,0 14 19-16,0 11-6 16,0 3 18-16,2 1-9 15,2-1 0-15,1-6 0 16,0-4 1-16,2-7-1 0,0-7 0 16,1-5-2-1,-1-4 2-15,2 0 0 0,3-3 11 16,3-14-10-16,1-2 13 15,0 1-14-15,-2 0 0 16,-5 8-11-16,-4 7 11 16,-2 0-1-16,1 3-2 15,-1 0-15-15,3 0 17 16,3 3 1-16,0 3 3 16,4-4 35-16,4-2-22 15,5 0 23-15,8-3-3 16,8-13-34-16,3-3-2 15,1-1-51-15,-5 2-96 16,-7 5-104-16</inkml:trace>
  <inkml:trace contextRef="#ctx0" brushRef="#br0" timeOffset="26350.1103">26277 4264 34 0,'0'0'772'0,"0"0"-748"15,0 0-17-15,0 0 46 16,0 0-10-16,0 0-1 16,54-21-22-16,-37 13-1 15,1 2-9-15,-4 1-10 0,-5-1 0 16,-5 4 9-16,-1 1-5 16,-3 1-3-16,0 0-1 15,0 0 0-15,0 0 2 16,-3 0-1-16,-1 0-1 15,-1 0 2-15,2 2-2 16,2 8-6-16,1 1 0 16,0 4 6-16,0 0-3 15,9-1 3-15,5-4 0 16,0-3-4-16,2-5 9 16,-1-2-7-16,0 0 3 15,-1-8-1-15,0-5 22 16,0-3-22-16,-2-1 0 15,0 0-10-15,-2 2 15 16,2 2-12-16,-3 2 4 0,2 0-5 16,-1 6 3-16,1 0-2 15,-2 3-2-15,-1 1-4 16,1 1 7-16,-1 0 2 16,1 0-6-16,1 10 7 15,-1 4-1-15,-1 4-6 16,-1 2 8-16,-4 0-4 15,1-1 12-15,-1-1-4 16,4-2 12-16,0-2-7 16,5-5 10-16,1-4-15 15,7-5-2-15,6 0 0 16,6-5-70-16,-1-15-307 16</inkml:trace>
  <inkml:trace contextRef="#ctx0" brushRef="#br0" timeOffset="28226.7206">27403 3935 783 0,'0'0'100'16,"0"0"-97"-16,0 0 12 15,0 0-15-15,0 0-17 0,0 0 17 16,0 71 26 0,-2-30 14-16,-5 0-12 0,3 0-17 15,2-7 15-15,1-5-25 16,1-9-1-16,0-8 0 15,0-7 8-15,0-4-4 16,0-1-3-16,0-1 10 16,3-18 11-16,11-8-20 15,3-3-4-15,5-2-4 16,-3 7 3-16,1 7-6 16,-2 8 0-16,-4 6 5 15,-3 4 4-15,-3 0-7 16,-2 12-4-16,-3 11-6 15,-3 1 17-15,0 3 9 16,-5-3-9-16,-11-3 0 0,-4-4 4 16,1-5 0-16,6-4-4 15,3-6 0-15,6-2-3 16,4 0-2-16,0-13-48 16,6-6-60-16,12 0 86 15,3 4 12-15,3 7 15 16,-6 6 0-16,-2 2 1 15,-2 0 1-15,-4 0 1 16,2 0 4-16,2 2 29 16,5 1-16-16,4-3 5 15,4 0-4-15,3 0-16 16,-2-3 16-16,-2-8-21 16,-5-1 2-16,-2-1 1 15,-7 2-3-15,-3 3 0 0,-6 1 0 16,-3 4-2-16,0 3 0 15,0 0-12-15,0 0 13 16,-9 7-12-16,-1 8 13 16,4 2-2-16,1-1 2 15,5-3 0-15,0 1-2 16,0-3-3-16,11-4 5 16,8-3 0-16,5-4 0 15,4 0-4-15,4-2 2 16,-4-8-24-16,-6-3-2 15,-5-1 13-15,-8 4 15 0,-3-2-8 16,-5 1 8 0,-1 1-7-16,0-2 7 0,0-2 4 15,2-1 2-15,5 3-6 16,6 0 0-16,8 5-2 16,2 0 2-16,2 6-9 15,2-1-15-15,-3 2 2 16,-5 0 19-16,-1 0-11 15,-10 0-7-15,-4 0 16 16,-4 0-28-16,0 0 3 16,0 0 30-16,-9 2 38 15,-12 0-26-15,0 4-9 16,-3 0 4-16,-1 5 43 16,4 2-33-16,5 3 6 0,3 0-10 15,5 1-7-15,5 0-6 16,3-1 3-16,0-3-3 15,6-5 9-15,10-6 3 16,5-2-12-16,2 0 22 16,0 0-7-16,-2-17-12 15,-4 0-3-15,-2 1 0 16,-5 3 0-16,-2 1 7 16,-3 5-7-16,-3 4 4 15,-1 3 2-15,-1 0-6 16,0 8-25-16,0 15 25 15,-1 8 15-15,-9 3-13 16,-2-1-2-16,-5-2 14 0,2-4-9 16,-2-4 15-1,3-6-20-15,1-6 0 0,5-5 12 16,7-6-12-16,1 0-10 16,0-6 0-16,6-14-58 15,13-4 37-15,9 2 12 16,4 1 19-16,-1 5-8 15,-3 3 8-15,-1 3 0 16,-7 2 0-16,-1 1 5 16,-1 2 19-16,-2-2-11 15,4 2-4-15,1-2 25 16,3-1-29-16,-2-2-3 0,-2 0-2 16,-3 0 7-1,-4 0-4-15,-4 0-3 0,-3-1 0 16,-1 0 4-16,-2 2-4 15,-1-2 0-15,-2 0-1 16,0-1 6-16,0 1-10 16,0 2 5-16,0 5-2 15,-5 3-15-15,-3 1 16 16,1 0-12-16,-3 1 9 16,1 9 4-16,1 4 1 15,2 0-1-15,3 1 0 16,0 2-4-16,3-1 4 15,0 3 0-15,0-2 0 16,0 0 1-16,0 0-1 16,6-3-1-16,2-5 1 0,1 0-9 15,2-2 13-15,0-5-4 16,3 1 2-16,0-3 7 16,0 0-2-16,2 0-7 15,-2 0 0-15,-3-5 14 16,-5 1-11-16,-3 1-3 15,-1 1 10-15,-2 0 0 16,0 1 1-16,0-3-11 16,0 3 0-16,0-2-6 15,0 2-12-15,0-1-47 0,0 1-44 16,0 0-112 0</inkml:trace>
  <inkml:trace contextRef="#ctx0" brushRef="#br0" timeOffset="28953.1668">28505 4082 364 0,'0'0'385'0,"0"0"-321"15,0 0-13-15,0 0-3 16,0 0-41-16,0 0-1 0,-80 20 40 16,68-5-45-16,4 5 1 15,5-6 2-15,3 1 2 16,0-3-7-16,0-2 1 16,9-5 0-16,9-3 11 15,0-2-2-15,6 0-7 16,0-10-2-16,-3-7 11 15,-3-1-8-15,-3 0-3 16,-4-1 0-16,-5 2-4 16,0 3 14-16,-4 6-10 15,-2 2 7-15,2 5-6 16,-2 1 1-16,0 0-2 0,0 3-5 16,0 15-9-1,-8 8 14-15,-3 6 0 0,0 0 4 16,0 2-3-16,2-3 6 15,-3-4-7-15,3-6 0 16,2-6 0-16,2-5 0 16,4-7 0-16,1-3 0 15,0 0-7-15,0-3 1 16,13-14-29-16,9-5 3 16,2 3 29-16,-3 4-16 15,0 4 10-15,-7 3 5 16,-3 1 8-16,-4 3-5 15,-1 1 1-15,0 0 0 16,1 1 16-16,3-3-9 16,3-2-7-16,6-3 2 0,3-2 2 15,3-3-8-15,1-4 0 16,-2 0-27-16,-4-1 18 16,-4 0-19-16,-6 7 26 15,-6 5 6-15,-2 6-2 16,-2 2-4-16,0 7-19 15,-8 10 25-15,0 4 8 16,5 2-2-16,3-3-6 16,1 0 0-16,24-8-10 15,5-9-135-15</inkml:trace>
  <inkml:trace contextRef="#ctx0" brushRef="#br0" timeOffset="29979.9019">29236 3831 592 0,'0'0'120'0,"0"0"-106"0,-82 7 4 16,55 3 65-16,6 0-11 15,8 1-36-15,9 0-19 16,4 4-17-16,0 3-13 16,14 4 13-16,12 5 9 15,3 3 20-15,1 1-29 16,-6 1 0-16,-7 0 17 15,-13-2-17-15,-4-6-9 16,0 1 9-16,-18-8 7 16,-1-3-4-16,0-4 4 15,6-10-6-15,7 0 2 16,6 0-3-16,0-16-26 16,8-7-46-16,12 1 56 15,6 2 5-15,0 4 11 0,0 8 0 16,-3 4-13-16,-7 1 13 15,1 3 0-15,-5-2 4 16,-1 1 7-16,3-3 16 16,4 1-22-16,0-3-5 15,3-2 15-15,-4-1-12 16,-2-3-3-16,-4 1 2 16,-4 2-1-16,-4 4 1 15,-3 0-2-15,0 5 0 16,0 0-16-16,-14 0 11 15,-2 10 1-15,0 2 0 0,6 3 4 16,2-1-3 0,4 0 3-16,4-1 0 0,0-4-6 15,13-2-15-15,12-3 21 16,4-4 0-16,2 0-9 16,0 0-18-16,-5-6-69 15,-10-4 19-15,-1 0 71 16,-7 0-5-16,-4 2 11 15,1-1 7-15,-2 3-4 16,0 1 27-16,2-1-15 16,3 3-12-16,1 0 2 15,3 3 1-15,4 0-6 0,2 0 1 16,-1 0 1 0,0 3-4-16,-5 6-2 0,-2 2-8 15,-6 3 0-15,-4 5 19 16,0 0-7-16,-4-2 19 15,-6 0 13-15,3-5 3 16,4-2-30-16,3-5-1 16,0-3-8-16,0-2-5 15,18 0 9-15,6-7 32 16,3-9-32-16,-1 0 0 16,-5 1-5-16,-4 2 5 15,-6 5 5-15,-5 5 8 16,-3 1-13-16,-3 2 17 15,0 0-2-15,4 0 10 16,0 10-20-16,4 3 23 0,5 2 20 16,0-2-42-1,8-1-4-15,1-4-2 0,3-4-15 16,3-4-70-16,2 0-132 16</inkml:trace>
  <inkml:trace contextRef="#ctx0" brushRef="#br0" timeOffset="30208.8015">30349 3909 527 0,'0'0'165'0,"0"0"-153"16,85 36 72-1,-56-3-74-15,-7 3 14 0,-11 4 8 16,-11 4-4-16,0-1 2 15,-13 1-25-15,-17-5-5 16,-12-3 0-16,-8-5-55 16,-13-6-30-16,-12-5-65 15,-11-4-360-15</inkml:trace>
  <inkml:trace contextRef="#ctx0" brushRef="#br0" timeOffset="30761.7979">27236 3727 395 0,'0'0'140'0,"0"0"-112"16,0 0-8-16,0 0 5 0,0 0 10 16,-82 86 34-16,62-36-6 15,1 8-28-15,3 5 21 16,5 1-29-16,11 0-18 16,0-1-8-16,24 0-1 15,25-9-118-15,20-7-180 16</inkml:trace>
  <inkml:trace contextRef="#ctx0" brushRef="#br0" timeOffset="32222.3166">30459 4008 553 0,'0'0'180'0,"0"0"-169"0,0 0-1 15,0 0 34-15,0 0 52 16,0 0-24-16,17 2-32 16,-7-12 12-16,5-6-48 15,0-1-4-15,1-4 20 16,1-1-20-16,-1 0 0 16,-2-2-12-16,-3-1 12 15,-3 7-16-15,-4 7 16 16,-2 4 0-16,-2 7-4 15,0 0-16-15,0 0 3 16,0 3-9-16,0 14 26 0,0 9-4 16,-5 6 4-16,-2 3 0 15,2 2 10-15,-2-5-9 16,4-3-1-16,-1-7 0 16,2-8 7-16,1-7-5 15,1-2-2-15,0-5-2 16,0 0-2-16,3 0-7 15,16-6 0-15,6-9-11 16,5-1-51-16,-6 5 22 16,-2 6 22-16,-2 5 20 15,-7 0 6-15,0 0-14 16,0 2 13-16,-6 5-6 16,3-1 20-16,-1-2-8 15,-1-1 2-15,4-3-4 0,-3 0 14 16,1 0-13-16,0 0-1 15,0 0 0-15,-4-6 3 16,-3 2-14-16,-2 3 8 16,-1 1-25-16,0 0 2 15,0 0-24-15,-12 4 48 16,-3 8 2-16,5 0 0 16,2 1 10-16,7 0-10 15,1-1-2-15,0 0 2 16,0-4 0-16,12-1 9 15,2-2-4-15,3-5-4 0,-2 0 17 16,-2 0-18-16,-4-12-6 16,-4-3-1-16,-1-3-20 15,-4-2-17-15,0 1-12 16,0 6 56-16,-9 6 9 16,2 2 19-16,1 5 5 15,0 0-32-15,-1 0-1 16,1 8 0-16,3 3-1 15,3 1 1-15,0-2-10 16,0 0 10-16,6-5 0 16,10 0 6-16,1-4-6 15,0-1-1-15,-1 0-6 16,0-10-48-16,-4-6 15 16,1-1-36-16,0 0 6 0,1 2 25 15,-4 3 32-15,-2 1 13 16,-4 5 53-16,-4 3 15 15,0 3 24-15,0 0-92 16,0 0-16-16,0 14 16 16,0 6 8-16,0 5 21 15,0 3 0-15,0 0-28 16,-3-1 21-16,-3-4-22 16,-3-3 0-16,0-5 4 15,-3-5 0-15,2-6-4 16,2-4 0-16,3 0 0 15,5-3-9-15,0-13-67 16,17-8 39-16,10-1 37 0,6 0 8 16,7 2 0-1,3 6-8-15,1 6-1 0,-5 5-9 16,-5 3-158-16</inkml:trace>
  <inkml:trace contextRef="#ctx0" brushRef="#br0" timeOffset="33901.7064">29002 4806 174 0,'0'0'300'15,"0"0"-300"-15,0 0 0 16,0 0 34-16,0 0 58 16,0 0 31-16,0 0-51 15,88 4-21-15,-61-14 1 16,0-2-38-16,-4-4-4 16,-2-4-5-16,-4 0-1 15,-4 0 19-15,-5-1-23 16,-2 1-3-16,-3 0-2 15,-2 0-12-15,-1 5 17 16,0 3-16-16,0 7 13 0,0 2-8 16,0 3 10-16,0 0 1 15,0 0-10-15,0 5-33 16,0 11 43-16,0 2-2 16,0 4 4-16,0-3 9 15,-1 3-11-15,-2-3 3 16,3-1 0-16,-2 2-3 15,2 0 1-15,0 0 4 16,-1 2-4-16,-1-1 24 16,1-1-25-16,-1-3 0 15,2-5 4-15,0-3 1 16,0-6 0-16,0-3-10 16,0 0 11-16,12 0 10 0,13-7-13 15,5-7 1-15,0 0-4 16,-3-2-3-16,-5 6-7 15,-7 0-2-15,-4 6 4 16,-6 1 0-16,-3 3-2 16,-2 0-19-16,0 0 11 15,0 0-7-15,-2 9 25 16,-8 2-4-16,0 3 10 16,1-2 5-16,0 7-6 15,4-2-5-15,5 2 0 16,0-5 0-16,0-1 11 15,4-3-11-15,9-5 0 16,0-2-4-16,3-3 13 16,-2 0-2-16,1 0-7 15,-6-10-14-15,-5-2 4 0,-2-3-20 16,-2-1-19-16,0 2 12 16,0 5-6-16,-6 2 8 15,-2 7 21-15,5 0-37 16,-1 0 44-16,4 0 0 15,0 7-15-15,0 1 18 16,9-3-9-16,6 2 13 16,6-5 7-16,4-2 8 15,2 0-7-15,-3 0-8 16,0-7 5-16,-3-7 7 16,-3-6-12-16,-1-2 0 0,0-1 25 15,-4-2-12-15,-1 0 11 16,-2 0 22-16,-2 2-5 15,-3 7 2-15,-1 6-20 16,-1 5-8-16,-3 5-5 16,0 0-10-16,0 0-22 15,0 20-10-15,0 8 32 16,-6 6 16-16,-1 0-14 16,-3-1 0-16,-1-3 12 15,2-4-12-15,1-6 16 16,1-4-10-16,3-5-5 15,0-5 7-15,3-5-10 16,1-1 0-16,0 0 9 0,0-1 0 16,12-16 3-1,3-5-12-15,4 1-17 0,1 2 0 16,-4 5-12-16,-1 6 12 16,0 3 14-16,-5 5-36 15,3 0-2-15,-3 0 15 16,-3 0-12-16,-1 0 36 15,0 8-18-15,-2-2 13 16,-1 0 6-16,0-1 2 16,-1 0 2-16,-1-3-3 15,1 0 4-15,-1-2 29 16,1 0-24-16,1 2-1 16,2-2 9-16,2 0-16 15,0 0 7-15,2 0-8 0,1 0-31 16,-1 0-31-16,-2 0-160 15</inkml:trace>
  <inkml:trace contextRef="#ctx0" brushRef="#br0" timeOffset="35259.8905">29622 4778 555 0,'0'0'117'15,"0"0"-94"-15,0 0 6 16,0 0 12-16,0 0 23 16,0 0-30-16,0-20-34 15,3 39-13-15,0 9 13 16,-1 5 1-16,-1 3 8 15,-1 1 5-15,0-3-13 0,0-3 18 16,-1-4-19 0,-5-7 7-16,3-6 4 0,0-6-6 15,3-7-5-15,0-1 10 16,0 0 10-16,1-17 54 16,13-7-69-16,7-5-1 15,4-2-8-15,0 2-1 16,0 7-19-16,-2 6 23 15,-2 5-4-15,1 11-1 16,-5 0 6-16,-1 0-1 16,-4 0-12-16,-4 4 12 15,-2 7 1-15,-2-1-2 0,-4 2-2 16,0 3-1 0,0 0 5-16,-9 0 0 0,-7-2 15 15,-8 0-5-15,0-2 9 16,4-4-4-16,3-2-11 15,6-3 7-15,6-2-11 16,5 0-9-16,0 0 5 16,0-9-52-16,16-7-54 15,7 0 34-15,6 2 12 16,-1 5 12-16,-2 5 6 16,-4 4 45-16,-4 0-4 15,-6 0 10-15,-3 0-10 16,-2 5 5-16,-2 0 0 15,-1 3 20-15,1-2-20 16,-1-1 0-16,3 0-2 0,2-4-4 16,4 2-7-1,4-3-19-15,1 0-4 0,2 0 29 16,-3 0-14-16,-4 4 21 16,-1 0-2-16,-5 4 2 15,-7 2-20-15,0 3-100 16</inkml:trace>
  <inkml:trace contextRef="#ctx0" brushRef="#br0" timeOffset="37735.6212">23429 7878 117 0,'0'0'53'15,"0"0"-7"-15,0 0 2 16,0 0 78-16,0 0 42 15,0 0-63-15,-11-54-51 16,11 54-50-16,0 0 7 16,0 0-11-16,0 0 0 15,0 0 6-15,4 0 10 16,12 0 24-16,14 0 16 0,16 0-34 16,17 0 24-1,12 0-34-15,11 0-12 0,4 0 15 16,-2 6-11-16,-5 7-4 15,-8 0 0-15,-11-1 0 16,-10-1 1-16,-13-3-1 16,-9-3 0-16,-11-2 2 15,-9-3-2-15,-7 0-9 16,-3 0 6-16,-2 0 3 16,0 0-1-16,0 2-5 15,0-2-16-15,0 2 19 16,0 4-23-16,0 5 26 15,-3 6-4-15,-3 7 8 0,2 8 10 16,1 7-11 0,-2 8 0-16,-1 9 13 0,-4 3-6 15,-4 3 4 1,-2 3-14-16,-1 4 8 0,1 1 21 16,1-2-26-16,0-2 1 15,3-2 27-15,2 0-27 16,-2 0 8-16,1 2 3 15,1 3-11-15,-5-3 4 16,1 2-4-16,-2-2-2 16,1 3 17-16,0-1-10 15,2-3-9-15,1-3 2 0,3-10 7 16,1-1-13 0,2-2 4-16,-2 5 0 0,-1 0 4 15,-2 2 0-15,-4-1-4 16,3-1 8-16,-2-4-6 15,2 0-3-15,0-3 6 16,3 3-5-16,0 1 6 16,0 1-2-16,-1-1-1 15,2-1-2-15,0 0 0 16,0 1 8-16,0-4-9 16,1-1 0-16,-1-7 3 15,3-7 0-15,1-9-5 16,1-4 2-16,0-9 0 15,2-6 3-15,-1-3-3 16,2-1 0-16,-1 0 10 0,-2 0-8 16,-5 0 19-16,-6-5-10 15,-8-7-3-15,-4 2-6 16,-7-3-2-16,-6-2 0 16,-9 0-4-16,-8-2 3 15,-6 0-6-15,-9 0-7 16,-4 2 14-16,-2 3 1 15,1 3-1-15,8 3 0 16,10 0-2-16,12 3 2 16,13 1 0-16,10-1-3 15,8 1 11-15,5 2-1 16,2-2-5-16,3 2 7 16,2 0-10-16,2 0 6 15,1 0-5-15,0 0 0 0,0 0 7 16,0-2-3-16,0-6-4 15,0-11 0-15,0-12 20 16,3-9-20-16,4-12 0 16,2-5 2-16,-3-8 0 15,0-9 1-15,-1-4-3 16,-2-3-2-16,0 0 2 16,2-2 3-16,0 7-2 15,1 3-1-15,1 1 0 16,4 1 4-16,1-3-4 15,0 0 0-15,1 2 1 0,1 0-1 16,0 4-2 0,-3 4-3-16,0 1 10 0,-3 4-1 15,1 5-4 1,0 5 0-16,1 6 1 0,-4 7-1 16,-1 8-4-16,0 9 2 15,-4 8 2-15,1 4 1 16,-1 4-1-16,-1 2 0 15,0-1-3-15,0 1 6 16,0-5-3-16,0-2 0 16,0-6 4-16,3 0-5 15,-1-1 1-15,3-5 0 16,-3 4-3-16,1-1 8 16,0 1-5-16,-2 2 0 0,1-1 0 15,-2-4 1-15,0 0-1 16,0-4 0-16,0-2-3 15,3-5 11-15,1-4-12 16,3-1 4-16,1-3 0 16,0-1-5-16,-1 3 5 15,1 4 0-15,-1 5-2 16,-4 7 8-16,0 9-9 16,-1 1 3-16,-1 7 0 15,-1-1-4-15,2-1 1 16,1 0-1-16,0 1-6 15,1-1 5-15,0-2 2 16,1 2-5-16,-4 0 8 0,1-1-3 16,-2 2 3-1,0 2 0-15,1-1-2 0,1 1 2 16,-2 0 0-16,1 1-3 16,-1-3 7-16,0 1-5 15,0 2 1-15,3-3 0 16,-1 0-12-16,-1 0 12 15,4-2-7-15,-2-2 1 16,6-2-16-16,-3 2 21 16,0 2-20-16,1 0 16 15,-2 4-7-15,2 2 2 16,4 0 1-16,8 0 2 16,11 2 7-16,8 4 3 15,9 3-3-15,10-1 0 0,2-1-4 16,2-6 4-16,1-1 0 15,-9 0-3-15,-8 0 12 16,-16 0-18-16,-12 0 8 16,-9 0-88-16,-8 9-8 15,0 7-40-15,-5 9 62 16,-13 7-5-16,-4 3-162 16,-5 2-133-16</inkml:trace>
  <inkml:trace contextRef="#ctx0" brushRef="#br0" timeOffset="38111.329">23241 8477 625 0,'0'0'93'16,"0"0"-85"-16,0 0 23 15,0 0-30-15,0 0 30 0,0 0 0 16,32 1 26 0,11-1-1-16,15 0-23 0,11 0 5 15,10 0-28-15,3 0-8 16,-1 7-1-16,-3 3 1 15,-7 3 9-15,-9 2-11 16,-8-1-1-16,-11-1-11 16,-10-3 1-16,-11-2 0 15,-7-1-46-15,-10 0-47 16,-5 0-29-16,-12 2-61 16,-22-1-177-16</inkml:trace>
  <inkml:trace contextRef="#ctx0" brushRef="#br0" timeOffset="38401.9879">23225 8824 579 0,'0'0'32'15,"0"0"-32"-15,0 0-24 16,0 0 24-16,0 0 106 15,0 0-11-15,99 2-35 16,-44-9 8-16,9 2-52 16,9-1 2-16,5 2-6 15,2 2-11-15,-7 2 10 16,-7 0-11-16,-16 0-8 16,-12 9 0-16,-10 1-28 0,-7 0-11 15,-7 3-47-15,-6 3-23 16,-8 1-41-16,0 1-223 15</inkml:trace>
  <inkml:trace contextRef="#ctx0" brushRef="#br0" timeOffset="38665.7148">23255 9251 569 0,'0'0'21'15,"0"0"-21"-15,0 0-21 16,0 0 13-16,0 0 8 0,0 0 52 16,67 34 52-16,-24-34-46 15,10 0-37-15,10-3-4 16,8-3 10-16,0-1-17 16,1 1 3-16,-8 3-13 15,-10 1-9-15,-11 2-18 16,-12 0-73-16,-14 5-83 15,-13 8-11-15,-4 4-92 16</inkml:trace>
  <inkml:trace contextRef="#ctx0" brushRef="#br0" timeOffset="38959.8985">23228 9740 491 0,'0'0'106'0,"0"0"-99"16,0 0-4-16,-1 71-3 15,4-58 0-15,3-2 23 16,5-2 36-16,3-2 0 16,11-2 11-16,10-3 12 15,11-2-22-15,6 0-41 16,10 0-9-16,1 0-3 15,-6 0-1-15,-3-2-12 16,-11 2 5-16,-9 0-63 0,-6 0-11 16,-5 2-39-1,-7 1-86-15,-7 0-255 0</inkml:trace>
  <inkml:trace contextRef="#ctx0" brushRef="#br0" timeOffset="40119.6939">22925 6939 579 0,'0'0'92'0,"0"0"-62"16,0 0-8-16,0 0-21 16,0 0 63-16,0 0-33 15,0 0-14-15,45-20-11 16,-17 17-6-16,0 1 19 16,0 2-19-16,-8 0-1 15,0 6-2-15,-8 8 1 16,-6 5-1-16,-3 2-13 0,-3 4 16 15,0 1 23 1,-14 3-22-16,-5-1 18 0,-1-3 0 16,3-3-7-16,3-2 8 15,4-8-20-15,5-3 0 16,5-5-10-16,0-4-5 16,0 0-85-16,6-8-113 15</inkml:trace>
  <inkml:trace contextRef="#ctx0" brushRef="#br0" timeOffset="40801.8598">23470 6866 390 0,'0'0'137'0,"0"0"-69"16,0 0-27-16,0 0-35 15,0 0 48-15,0 0-43 16,-93 51 26-16,60-29 16 0,8-2-32 16,10-4 21-1,12-7-42-15,3 1-7 0,0-1 4 16,20 1 6-16,6 2 18 15,4 3-3-15,2 2-11 16,-7 5 10-16,-4-1-17 16,-9 1 0-16,-8 0-24 15,-4 0 30-15,0 2-6 16,-12 2 12-16,-9-1-5 16,-5-1 22-16,0-4-21 15,4-3 2-15,4-8 22 16,10-5-27-16,5-3-2 15,3-1-3-15,0-3 0 0,0-19-76 16,9-13-253 0</inkml:trace>
  <inkml:trace contextRef="#ctx0" brushRef="#br0" timeOffset="41029.3866">23671 6737 646 0,'0'0'147'0,"0"0"-97"16,0 0-39-16,0 0-5 16,0 0-6-16,0 0 0 0,-18 26 12 15,18-6-12-15,0 2-30 16,0 5-74-16,6-3-115 15</inkml:trace>
  <inkml:trace contextRef="#ctx0" brushRef="#br0" timeOffset="41214.5505">23740 7296 410 0,'0'0'173'0,"0"0"-141"16,0 0-27-16,0 0 52 0,0 0-55 16,0 0-2-16,23-1-13 15,-9-15-126-15,2-3-284 16</inkml:trace>
  <inkml:trace contextRef="#ctx0" brushRef="#br0" timeOffset="41732.8993">23931 6911 568 0,'0'0'43'16,"0"0"-25"-16,-69 95 30 15,42-56 11-15,0-5 26 16,2 0-38-16,2-1-10 15,4-4 19-15,2-4-35 16,6-1-9-16,3-3 2 16,5-8-12-16,3-4-4 15,0-6-1-15,0-3-43 0,0 0-20 16,12-21-41 0,0-9-250-16</inkml:trace>
  <inkml:trace contextRef="#ctx0" brushRef="#br0" timeOffset="41904.5071">23672 6845 749 0,'0'0'61'16,"0"0"-61"-16,0 0 0 15,0 0-4-15,0 0-2 16,0 0-57-16,65 64-91 0,-37-37-429 15</inkml:trace>
  <inkml:trace contextRef="#ctx0" brushRef="#br0" timeOffset="42069.911">23981 7394 631 0,'0'0'284'16,"0"0"-172"-16,0 0-65 15,0 0 15-15,0 0-52 16,0 0-10-16,-19-54-43 16,19 36-90-16,0-2-157 15</inkml:trace>
  <inkml:trace contextRef="#ctx0" brushRef="#br0" timeOffset="43631.9257">22940 6079 666 0,'0'0'125'0,"0"0"-118"15,0 0-7-15,86-55-15 16,-42 21 10-16,6-7-47 15,0-5-1-15,-4-3 36 16,-9 1 17-16,-11 7 2 16,-13 5-2-16,-13 9 0 15,0 12 0-15,-9 7 0 16,-18 8 0-16,-7 4 11 16,-8 20-3-16,-2 10 22 15,3 4-29-15,8 8 18 16,7 1 21-16,6 5-31 15,8-5 3-15,8-2-12 16,4-5 6-16,0-3-13 0,6-6 4 16,10-4 0-16,7-4 3 15,2-9 0-15,0-4 6 16,0-8-6-16,-3-2 5 16,-2-2-30-16,-3-17 14 15,-7-3-14-15,-8-7-32 16,-2 0 0-16,-9 2-15 15,-12 0 10-15,2 7 62 16,3 4 2-16,9 8 26 16,3 4-9-16,4 2 18 15,0 2-37-15,4 0-34 16,11 8 31-16,9 5 3 16,6-3 36-16,4-2-25 15,2-6 18-15,-2-2-7 0,-2 0-17 16,-3 0 2-16,0-16 10 15,-2-1-4-15,-2-3 11 16,-4 1-19-16,-8 2 6 16,-5 1-11-16,-5 0 6 15,-3 4-3-15,0 3 1 16,0 6 13-16,-11 3 22 16,-2 0-33-16,-4 9-6 15,4 11 13-15,1 2-13 16,5 0-8-16,7 2 4 15,0-1 4-15,0-3-13 16,9-3 13-16,10-6 0 16,2-3 4-16,3-8-2 0,6 0 17 15,-2-5-14-15,0-14 1 16,-1-3 19-16,-5-4-23 16,-1-5-2-16,-4 1 9 15,-1-1 22-15,-6-1-21 16,-2-3 24-16,-2 3-32 15,0 2 20-15,-5 8-22 16,2 8 0-16,-1 9-1 16,-2 5 1-16,1 0-30 15,-1 14-8-15,3 14 35 16,0 10-1-16,2 2 4 16,1 1 0-16,1-1 5 0,1-7-1 15,-1-8-5-15,3-5 1 16,-1-10-12-16,4-8 9 15,0-2 3-15,2-7 1 16,3-15 28-16,-2-5-24 16,-1-2-3-16,-3-5 17 15,0 0-19-15,-3-2 32 16,0 0-24-16,0 3-4 16,1-1 28-16,-1 2-31 15,2 3 12-15,0 2-13 16,-2 3 4-16,2 2 3 15,-2 5-7-15,-3 6 0 16,-3 5 1-16,-2 6-1 0,-1 0-12 16,0 0 10-16,0 1-36 15,0 12 32-15,0 4-18 16,0 5 24-16,-1 1 7 16,-5 3 3-16,0-1-5 15,-3 1-3-15,4 3 3 16,2-3 22-16,2 3-27 15,1-2 10-15,0 2-3 16,1-2 8-16,10-3 1 16,2-7-16-16,-1-1 2 15,3-8 8-15,-1-3-10 16,2-3 0-16,1-2-2 0,3 0-1 16,2-7-64-1,-3-8-79-15,-5-2-309 0</inkml:trace>
  <inkml:trace contextRef="#ctx0" brushRef="#br0" timeOffset="45002.25">23980 5928 119 0,'0'0'467'15,"0"0"-442"-15,0 0-25 16,89-86 14-16,-57 50-2 16,-4-2 7-16,-1 2 5 15,-6 0 32-15,-2 6-28 16,-7 7 25-16,-2 4-43 0,-5 7-9 15,-4 4 18-15,-1 4-13 16,0 4 0-16,0 0 9 16,0 0-15-16,-1 15 0 15,-10 11-6-15,-2 10 16 16,4 2-11-16,3-1 1 16,4-4 0-16,2-2 5 15,0-6-5-15,0-9-3 16,11-6-10-16,0-6 13 15,2-4 16-15,2 0-10 16,4-10-3-16,0-6 16 16,-3-4-17-16,-3 3 12 15,-4 3-14-15,-5 4 5 0,-2 3 9 16,-2 5-7-16,0 2-1 16,0 0-6-16,0 0 0 15,-3 13 0-15,-10 12 0 16,-1 0 0-16,3 1 9 15,4-4-9-15,6-8 0 16,1 0-9-16,0-8 4 16,0-6-6-16,1 0 2 15,12 0 9-15,4-13 16 16,4-11-16-16,4-7-27 16,-3-3-9-16,-3-2 3 15,-3 6 27-15,-6 2 3 16,-5 4 3-16,-5 4-4 15,0 6 4-15,0 4 0 0,-6 3 24 16,-2 2-7-16,4 4-5 16,-2 1-11-16,0 0 8 15,0 10-18-15,0 10 7 16,0 3-4-16,4 2-20 16,2 3-107-16,0-6-49 15,11-7-203-15</inkml:trace>
  <inkml:trace contextRef="#ctx0" brushRef="#br0" timeOffset="47328.6925">23859 8148 439 0,'0'0'110'0,"0"0"-29"16,0 0-27-16,0 0-17 15,0 0-26-15,0 0-1 0,-37-8 26 16,35 12-33-16,2 3-3 15,0 2-12-15,9 1 12 16,6-1 27-16,6-2-26 16,3-5 7-16,1-2 20 15,-1 0-16-15,-3-6 14 16,-5-8-24-16,-7 4 18 16,-6 1-11-16,-3 0 7 15,0 1 16-15,-15 0-22 16,-12 5 5-16,-2 3-18 15,-3 0 3-15,5 0 0 16,11 7-5-16,10 8-33 16,6 7-102-16,3 0 13 15,19 4-202-15</inkml:trace>
  <inkml:trace contextRef="#ctx0" brushRef="#br0" timeOffset="47852.4018">23625 8816 540 0,'0'0'144'15,"0"0"-79"-15,0 0-28 16,0 0 32-16,0 0-22 16,0 0 5-16,-2-34 6 15,2 34-37-15,0 0 0 16,0 0-21-16,0 0 4 15,0 0-9-15,0 0 5 16,0 0-20-16,0-5 17 16,12-7-11-16,8-5 12 15,2-5 2-15,-4 1 0 0,-8 6 2 16,-8 6-2 0,-2 4-1-16,0 0-13 0,-11 5 14 15,-8 0-6-15,-5 0 6 16,-1 5 0-16,1 7 13 15,4 2-13-15,6 3 0 16,8 4-13-16,4 4 20 16,2-1-14-16,8 3 5 15,22-3-51-15,11-4-36 16,6-11-105-16,-3-9-359 16</inkml:trace>
  <inkml:trace contextRef="#ctx0" brushRef="#br0" timeOffset="48559.7953">23605 9640 622 0,'0'0'149'15,"0"0"-93"-15,0 0-8 16,0 0-41-16,0 0 12 16,0 0 25-16,-73 13-36 15,73-12-2-15,0-1 9 16,0 0-10-16,0 0-5 16,6-6 17-16,12-16 8 15,1-6-8-15,-2 0-17 16,-5 5 0-16,-9 9 4 15,-3 7-4-15,0 6 0 16,-6 1 0-16,-11 0 1 16,-3 6 9-16,-2 5-10 15,3 0 0-15,6-3 1 0,9-4 5 16,4-2-11-16,0-2 5 16,0 0-3-16,0 0 2 15,0 0-17-15,0 0 3 16,4 0 4-16,3 0-43 15,-1 0-13-15,0 0-39 16,-4 16-70-16,-2 11-107 16</inkml:trace>
  <inkml:trace contextRef="#ctx0" brushRef="#br0" timeOffset="49014.8086">23462 10270 722 0,'0'0'56'0,"0"0"-46"16,0 0 24-16,0 0 19 16,0 0-13-16,0 0 5 15,2-7-42-15,10 0-3 16,2 2-1-16,-1 3 1 0,0 2-1 16,-3 0-4-1,-2 0-8-15,-2 2 8 0,-2 3-4 16,-4-5-2-16,0 0 11 15,0 0 2-15,0 0 29 16,-6 0-19-16,-3-2-12 16,-3 1 32-16,1 1-30 15,-2 0 10-15,3 0-12 16,0 1 0-16,5 6-1 16,5 0-3-16,0-7-49 15,25 0-37-15,19-12-94 16,13-25-294-16</inkml:trace>
  <inkml:trace contextRef="#ctx0" brushRef="#br0" timeOffset="50433.2376">24208 7932 352 0,'0'0'176'16,"0"0"-169"-16,0 0 5 15,0 0-12-15,97-9 54 0,-46-12 16 16,13-11 13-16,15-9-51 16,15-7-22-16,13-8 58 15,11 0-59-15,4 0-1 16,-1 3-5-16,0 5-1 16,-6 5 14-16,0 5-16 15,-1 5 0-15,-2 5 38 16,-3 1-35-16,2 2 5 15,-5-1 9-15,-2-1-8 16,-4 2 18-16,-11 1-27 16,-11 3 0-16,-16 5 20 15,-12 3-6-15,-7 7-14 16,-9 0 9-16,-5 5-8 0,-8-3 4 16,-3 4-5-1,-8 0 0-15,-3 0 3 0,-4 0-3 16,-3 0-16-16,0 0-50 15,0 0-10-15,-17 0 12 16,-16-3-112-16,-15-3-224 16</inkml:trace>
  <inkml:trace contextRef="#ctx0" brushRef="#br0" timeOffset="50663.9777">25992 7110 500 0,'0'0'120'15,"0"0"-120"-15,0 0-19 16,0 0 19-16,0 0 41 16,90 14 5-16,-45-6-1 15,2 4-10-15,-1 1-26 16,-4 0 9-16,-8 0-18 16,-7 4 0-16,-9 2-8 15,-9 0 8-15,-9 1-29 16,0 1-10-16,-5-1-52 15,-11-6 21-15,3-8-321 16</inkml:trace>
  <inkml:trace contextRef="#ctx0" brushRef="#br0" timeOffset="51287.2445">26929 6235 611 0,'0'0'18'0,"0"0"-5"16,0 0 2-16,0 0-15 15,0 74 0-15,10-13 32 16,0 14-7-16,4 12 24 15,1 10-21-15,-3 14-2 0,1 18 34 16,-1 11-59-16,3 11 9 16,4 2 5-16,1-2-13 15,2-7 4-15,1 0 0 16,-4 4-6-16,-10 9 22 16,-9 7-18-16,-2 8-4 15,-26-1 0-15,-8-6 11 16,-4-4-16-16,1-6 5 15,10-6 0-15,6-9 24 16,7-7-19-16,8-10-5 16,7-12 6-16,1-4-5 15,0-7 1-15,0-7-2 16,0-8 0-16,0-7 0 16,0-6 5-16,0-3-5 15,0-2 10-15,6 1 6 0,7 0-4 16,7-4-12-16,0-5 0 15,-2-4 3-15,3 0 5 16,-5 1-8-16,-4 5 0 16,1 0 13-16,-3-1 19 15,0-2-24-15,2-5-8 16,2-6 29-16,-1-8-24 16,2-11-5-16,-3-9 0 15,-2-10 3-15,-1-9-9 16,2-3-24-16,5-39-44 0,2-31 20 15,-2-40-190 1</inkml:trace>
  <inkml:trace contextRef="#ctx0" brushRef="#br0" timeOffset="52840.6582">26806 6350 26 0,'0'0'327'0,"0"0"-245"15,0 0-19-15,0 0-9 16,0 0-52-16,0 0 44 15,-20-24 17-15,20 24-36 16,0 0 5-16,4 0-32 16,27 0 0-16,23 0 22 15,25 0-20-15,16 0-2 16,16 0 14-16,8-2 4 0,5-12-23 16,4 0 5-1,-2-4 0-15,-6 1 5 0,-9 2-5 16,-10 1 0-16,-7 3 3 15,-9 3 4-15,-5 3-7 16,-8 5 0-16,-12 0 4 16,-15 0-7-16,-12 0 3 15,-13 0 0-15,-10 0-1 16,-3 0 6-16,-3 0-10 16,1 9-10-16,1 11 5 15,0 12 10-15,1 13 0 16,-3 13 0-16,-2 12 40 0,-2 5-37 15,0 12 8 1,-2 4-11-16,-8 14 0 0,4 4 43 16,3 3-41-16,3 1 5 15,0-2-2-15,0 0 14 16,2 2-2-16,9 0-12 16,2 4 8-16,-4-2 12 15,-5 2-25-15,-4-2 0 16,0-5 6-16,0 0-2 15,-9-3 2-15,-2-5-6 16,0-1 0-16,3-1-3 16,-1-4 3-16,-2 1 0 15,-2-2 1-15,0 0 6 16,0 0-8-16,1-5 1 16,4-3 0-16,4-4-7 0,1-8 7 15,3-3 0-15,-3 1 9 16,1 0-5-16,-2 0 9 15,-4-2-10-15,2-3 0 16,-4-4 25-16,4-4-28 16,0-2 0-16,3-5 16 15,1-5-11-15,2-2 3 16,0-3-8-16,0 4 0 16,0 1 12-16,0 3-6 15,0-1-6-15,0-3 7 16,0-6-1-16,0-4-6 15,0-2 0-15,-1-5 0 0,-1-6 3 16,0-2-3-16,0-4 0 16,2-5-1-16,-1-5 6 15,-1-2-4-15,2-3-1 16,0 0 0-16,0-3 2 16,-1 1 0-16,1-1-2 15,-2 0 2-15,2 0-2 16,-3 0 7-16,-4 0-7 15,-8 0 0-15,-5 1-1 16,-8 2 2-16,-6 0-2 16,-5 3 2-16,-3-1-1 15,-5-1 4-15,-3 4-4 16,-2-3 0-16,-2-1-11 0,-4 1 11 16,0-2 0-1,-8 2-1-15,-4 0-1 0,-3 2-2 16,-4 4 1-16,-5 2 3 15,-2 2 9-15,2 1-9 16,2 0 0-16,6-1-2 16,9-2 6-16,5-4 1 15,8-1-5-15,10-2 0 16,6-3-5-16,9 0 7 16,5-1-2-16,4 1 2 15,6 0-2-15,5-3 0 16,1 0 0-16,6 0 7 0,0 0-12 15,0 0 5-15,0 0 0 16,0 0-5-16,0 0-1 16,4-3 1-16,14-16-67 15,11-20-76-15,9-24-161 16</inkml:trace>
  <inkml:trace contextRef="#ctx0" brushRef="#br0" timeOffset="53381.1063">27024 7212 450 0,'0'0'95'16,"0"0"-72"-16,0 0-15 16,0 0-8-16,0 0 16 15,0 0 37-15,66-5 44 16,10-2-36-16,27-1-14 15,22-2-15-15,14 1-23 16,-1-1 5-16,-8 4-14 16,-8 2 0-16,-8 0 13 15,-5 4-13-15,-3 0-9 16,-9 0 5-16,-13 7-9 0,-13 5-32 16,-21 3-40-1,-20 4-60-15,-27 0-65 0</inkml:trace>
  <inkml:trace contextRef="#ctx0" brushRef="#br0" timeOffset="53711.8546">27190 7905 536 0,'0'0'91'0,"0"0"-91"15,0 0-33-15,0 0-25 16,0 0 58-16,0 0 51 16,51 52 0-16,-16-44 20 15,10-1 9-15,15-7-25 16,11 0-5-16,16 0-29 16,10-14-12-16,10-1 34 15,3 0-43-15,-1 1 0 16,0 3 0-16,-9 3 0 15,-10 3-8-15,-19 5-30 16,-17 0-30-16,-20 5 8 16,-16 11-40-16,-18 6-10 15,-1 9-75-15,-35 8 23 16</inkml:trace>
  <inkml:trace contextRef="#ctx0" brushRef="#br0" timeOffset="53994.1625">27203 8809 313 0,'0'0'70'16,"0"0"-50"-16,0 0-16 16,8 77 21-16,14-66 8 15,9-5 38-15,14-6 31 16,10 0 0-16,17-6-37 15,13-8-2-15,10-2-45 0,7 1 22 16,-1 2-40-16,-3 2-1 16,-10 8 1-16,-14 3 0 15,-16 0-26-15,-16 3-47 16,-19 15-73-16,-19 5 22 16,-8 3-82-16,-34 6-62 15</inkml:trace>
  <inkml:trace contextRef="#ctx0" brushRef="#br0" timeOffset="54219.7287">27151 9564 402 0,'0'0'47'0,"0"0"-16"15,0 0-31-15,67 75 0 0,-8-71 33 16,13-4 0-16,13-4-28 15,14-17 54-15,8-7-48 16,7-1-5-16,-3 1 4 16,-9 10-8-16,-17 9-4 15,-24 9-55-15,-25 2-107 16,-29 19-80-16</inkml:trace>
  <inkml:trace contextRef="#ctx0" brushRef="#br0" timeOffset="54414.5433">27461 10068 194 0,'0'0'412'0,"0"0"-360"16,0 0-39-16,81 13-13 16,-18-13 24-16,14-17-20 15,9-11 13-15,4-11-17 16,1-5-30-16,-5-12 29 15,-10-13-78-15,-16-16-261 16</inkml:trace>
  <inkml:trace contextRef="#ctx0" brushRef="#br0" timeOffset="55848.8191">23813 8989 479 0,'0'0'50'0,"0"0"-20"0,0 0-24 15,0 0-6-15,0 0 52 16,0 0-32-16,-37-22 47 15,63 7-53-15,20-5-14 16,17-1 26-16,16 3-17 16,12 0-8-16,15 4 24 15,13-1-24-15,11-3 20 16,12-1-6-16,10-5-14 16,6-7 34-16,5-5-35 15,4-6 3-15,-5-5 12 16,5-7-13-16,-7-1-2 15,-2 0 0-15,-7 5 16 0,-17 7-23 16,-14 7 7-16,-18 8 0 16,-15 5-6-16,-17 5 10 15,-11 4-4-15,-12 4 0 16,-9 2 13-16,-6 2-11 16,-11 1-2-16,-5 0 0 15,-5 4 3-15,-7-1-3 16,0 2-3-16,-4 0 1 15,0 0 4-15,5 0-22 16,-1 0 20-16,7 0 0 16,2 3-1-16,-1 4 2 15,3-2-1-15,-4-3 0 16,-5 0 8-16,-2-1-15 16,-4-1 7-16,0 0 0 0,0 0 0 15,0 0-7-15,0 0-15 16,0 0-32-16,0 0 11 15,0 0 35-15,-4 0-11 16,-7 0 19-16,-4 4 11 16,-1-4-10-16,1 3-1 15,4 0 4-15,5-2-3 16,5-1 27-16,1 0-28 16,0 0 0-16,0 0-2 15,0 0-17-15,17 0 19 16,11 0 15-16,12 2 1 0,11 2 13 15,1 3-25-15,-6 5 2 16,-7 2-10-16,-12 6 4 16,-11 2-11-16,-10 6-38 15,-6 6-52-15,-18 3 40 16,-28 0-174-16</inkml:trace>
  <inkml:trace contextRef="#ctx0" brushRef="#br0" timeOffset="56950.697">23672 9779 49 0,'0'0'345'15,"82"0"-336"-15,-7 0 50 16,28-16 25-16,18-7-60 16,18-3 26-16,14-3-45 15,10-2-3-15,13-1 49 16,4 3-29-16,4 1 11 16,1 5-3-16,-2 7-9 15,-2 4 1-15,-10 4-20 16,-8 3 2-16,-14 2 6 0,-15 1-10 15,-17 2-1-15,-18 0 1 16,-18 0 4-16,-13 0 13 16,-14 0-13-16,-9-5 5 15,-9-4 26-15,-2-1-22 16,-1-5 9-16,3-2-10 16,2-3-12-16,1 0 19 15,-1 1-19-15,-4 2 0 16,-6 2 4-16,-7 2-4 15,-7 6-1-15,-4 2-8 16,-4 0-3-16,0 0 0 16,0 1 3-16,3-3-3 15,0-2 6-15,1 0-5 0,0-1-5 16,-2-1 0 0,-3 5-11-16,-5 2 9 0,0 1-49 15,-8 3-94-15,-23 0-12 16,-15 0-40-16,-11 7 55 15,-3 4 119-15,5-1 39 16,6-1 57-16,13-4 5 16,12 1 17-16,14-5 0 15,8 1-45-15,2-1-34 16,3 1 0-16,18 0 0 16,11 1 60-16,11-2-11 15,2 1 13-15,4 1 2 16,0 0-45-16,-9 4-3 15,-7 1-5-15,-9 5-8 0,-12 4-3 16,-12 5-26-16,0 3-60 16,-27 4-13-16,-15-2-99 15</inkml:trace>
  <inkml:trace contextRef="#ctx0" brushRef="#br0" timeOffset="58314.1616">23782 10378 289 0,'0'0'206'0,"0"0"-170"0,0 0-35 16,96 11 18 0,-32-11 62-16,24 0-13 0,21-5 8 15,25-12-33-15,22-3-20 16,15-2-4-16,14-1-2 15,8 3-13-15,-2 3 3 16,-2 1 4-16,-4 6-11 16,-9 3 6-16,-5-1-2 15,-9 5-4-15,-13-3 0 16,-8 1 0-16,-11 0 2 16,-14 1 5-16,-15 1-7 15,-17 3 2-15,-18 0 4 16,-15 0 5-16,-15 0-11 15,-17 0 0-15,-10 0 1 0,-8 0-1 16,-1 0-2-16,0 0 2 16,0 0 4-16,0 0 12 15,0 0-16-15,0 0 0 16,0 0 2-16,0 0 5 16,0 0-7-16,4 0 0 15,0 0 0-15,1 0 0 16,-4 1-2-16,-1 1-15 15,0-2 0-15,0 0-57 16,0 0 44-16,0 0 20 16,-7 0-20-16,-1 0 28 15,6 0-17-15,1 0 19 16,1 0-1-16,0 0 6 16,0 0-5-16,0 0 2 15,0 0 3-15,0 0 24 0,0 0-21 16,0 0 8-16,0 0 20 15,0 0-26-15,-3 0 16 16,0 0-2-16,1 0-9 16,-2 0 19-16,3 0-26 15,1 0-7-15,0 0 6 16,0 0 7-16,5-6-14 16,12-6 5-16,5-3-1 15,8-4-8-15,1-1-1 16,2-3-10-16,-3 1 10 0,-6 0-22 15,-7 3 11-15,-10 7-7 16,-6 4 5-16,-1 4 17 16,-7 4-19-16,-16 0 20 15,-14 4-5-15,-5 13 8 16,-1 3-3-16,3 1 11 16,10-1 9-16,11-3-4 15,7-3-16-15,9-3 0 16,3-3-11-16,0 0 17 15,0-6-9-15,9 1 3 16,15-3 0-16,7 0 16 16,5-2-16-16,-1-9 4 15,-5 0-9-15,-9 1 5 0,-9 5-1 16,-9 0 1 0,-3 3-9-16,0 2 6 0,-13 0 3 15,-15 0 0-15,-16 5 10 16,-8 7 2-16,1 2-20 15,11-2 9-15,19-5-1 16,18-2 0-16,10-5-70 16,34 0-162-16</inkml:trace>
  <inkml:trace contextRef="#ctx0" brushRef="#br0" timeOffset="59822.9399">24742 7315 507 0,'0'0'0'0,"0"0"-35"16,96-63 24-16,-74 41 11 15,-10 2 38-15,-8-2-28 16,-4 0 5-16,0-1 48 15,-13-3-49-15,-9 2-2 16,-4-1 7-16,2-1 7 16,2 1 0-16,4 0-18 15,6 0 0-15,7 3 26 16,5 2-34-16,3 2-7 16,21 6-20-16,6 3 14 15,4 3 6-15,2 4-7 16,-3 2 14-16,-2 0-24 0,-5 4 27 15,-7 9-3-15,-7 6 0 16,-9 3-16-16,-3 1 5 16,0 4 0-16,-7-2 11 15,-7-3 34-15,5-1-33 16,3-4 29-16,5-4-14 16,1-4-16-16,0-2-9 15,13-4 9-15,11-3 3 16,4 0 44-16,4-5-46 15,-4-11 5-15,-3-2-6 16,-8-1 0-16,-5-1-5 16,-6 3-8-16,-5-2 13 15,-1 0-2-15,0 7 2 0,0 3 0 16,0 7 13 0,0 2 7-16,0 0 3 0,-3 14-23 15,0 9 0-15,3 2 9 16,0-1-9-16,0-4-12 15,11-8 12-15,10-3 6 16,7-9-6-16,5 0-6 16,3-6-78-16,-5-22-203 15</inkml:trace>
  <inkml:trace contextRef="#ctx0" brushRef="#br0" timeOffset="61848.0655">25403 6949 363 0,'0'0'292'0,"0"0"-262"16,0 0-15-16,0 0 3 16,0 0 9-16,28-96 9 15,-17 67-3-15,-1-5-8 16,0-2-10-16,-4-3-15 16,-6 0 0-16,0 1 2 15,0 7-2-15,0 9 0 16,-1 10 0-16,-1 6 6 0,2 6-12 15,0 0-3 1,-1 1 0-16,-1 18-3 0,2 9 19 16,0 6-7-16,0 3 3 15,0-2 5-15,0-4 11 16,0-4-19-16,6-6 3 16,-1-6 14-16,1-6-10 15,0-4-7-15,-3-5 0 16,0 0 0-16,4 0 11 15,5-9-6-15,6-8-10 16,3 0 2-16,-5 2-42 16,-1 7 35-16,-1 5 9 0,-1 3-6 15,-3 0-3 1,3 0 4-16,-5 0 6 16,0 3-11-16,-1 0 19 0,-1-2-8 15,3-1 0-15,-3 0-3 16,-1 0 3-16,-4 0-10 15,-1 0 10-15,0 3-10 16,0 6-5-16,0 6-42 16,0 8 51-16,-1 5 3 15,-4 2 3-15,4-3 0 16,1-2 0-16,0-5 32 16,3-8-32-16,10-4-12 15,5-8 12-15,4 0 21 16,-2-8-21-16,-1-12-24 15,-5-2-52-15,-6-3-7 0,-8 5-5 16,0 3-11-16,-1 3-29 16,-14 7 89-16,-3 2 36 15,2 5-2-15,1 0 5 16,5 0 14-16,3 0-13 16,4 6 17-16,3 1-16 15,0 3 17-15,2-3-2 16,12 2 4-16,5-2-14 15,0-2 24-15,-1 1-30 16,0-3 15-16,-3-3-12 0,0 0 5 16,-2 0 18-1,-4 0 19-15,2-4-33 16,-4-6 32-16,-2-2-26 16,-2 1 3-16,-3-5-7 0,0 1-3 15,0-3-2-15,0-2-7 16,0-3 19-16,0 1 5 15,0 0-27-15,1 2 0 16,6 3 5-16,-2 3-5 16,1 2 0-16,-1 2-2 15,-2 2 11-15,-2 1-9 16,-1-2 0-16,0 2-4 16,0 2 1-16,0-1 6 15,0 0 1-15,0 3-4 16,-3-1 5-16,-3 3-10 0,0-1 5 15,-4 2-10 1,1 0 10-16,0 0-6 0,-2 10 6 16,5 2 0-16,6-1 0 15,0 2 6-15,0-1-6 16,14 1 0-16,4-1 12 16,6 2-7-16,1-2 13 15,2 1 0-15,1 0-3 16,-4-1-6-16,-5 2-9 15,-1-1-27-15,-6-2 27 16,-4-1 6-16,-4-2-6 16,-3 1 1-16,-1-3-1 15,0-2 29-15,0-1-23 16,0 0-3-16,0-1 15 0,0-2-17 16,0 2 7-16,0-2-8 15,0 0 1-15,0 0-1 16,0 0 0-16,0 0-6 15,0 0-5-15,0 0 5 16,0 0 5-16,3 0 1 16,3-4 0-16,0-4 0 15,2 3-16-15,-1-1-10 16,-1 2 26-16,-1 0-8 16,-1-2 6-16,-1 0-1 15,0 1 3-15,0-2-5 16,0-1 5-16,0 1 0 15,0 2-4-15,-2-2 3 0,1 2-2 16,-2 3 1-16,0-2-5 16,0 1 2-16,0-2-16 15,0 0 18-15,0 1 0 16,0 0 6-16,0 0-3 16,0-1 0-16,0-2 0 15,0-3 31-15,0-2-17 16,0-5 14-16,0-3 21 15,0-4-20-15,0-5-4 16,0 1-6-16,0 1-19 16,0 7 24-16,0 4-7 15,0 7 6-15,0 6 9 16,0 3-25-16,0 0-7 0,0 7-17 16,0 14 14-1,3 7-6-15,0 0 13 0,0 0-4 16,-1-3 3-16,-1-5-2 15,1-4 1-15,-2-7-2 16,1-3 8-16,1-4-6 16,1-2 1-16,4 0-3 15,0 0 5-15,7-9 1 16,1-6 0-16,1 1-6 16,-4 4 3-16,-4 5-10 15,-4 5-9-15,-1 0-15 16,2 6 20-16,3 7 10 0,0 0 1 15,3 2 0 1,2-1 1-16,2-2 7 0,6 0-8 16,1-2 0-16,2-1-1 15,3-1-4-15,-2 0-71 16,-7-2-124-16</inkml:trace>
  <inkml:trace contextRef="#ctx0" brushRef="#br0" timeOffset="66062.7258">23818 10888 621 0,'0'0'74'0,"0"0"-44"16,0 0 13-16,0 0-20 15,0 0 28-15,0 0-37 16,-61-5 16-16,54 8-17 15,3 5-12-15,4 4-2 0,0 1-5 16,0 3 4-16,3 1 1 16,10-1 2-16,2 0 8 15,0-1-3-15,-5-2-1 16,-4-2 9-16,-4-1-14 16,-2-3-7-16,0 0 5 15,0-1 4-15,-11 0 0 16,-8-1 4-16,1-1-2 15,3-2-4-15,8-2-1 16,4 0-8-16,3 0 4 16,0 0-31-16,0 0-16 15,7 0-7-15,12 0 47 16,8 0 4-16,5 0 10 0,-4 0-2 16,-4 0 11-16,-3 0-8 15,-5 0 11-15,-2 0 0 16,-1-5-3-16,0 0 15 15,0-4-9-15,3-5-15 16,-1-2 16-16,1-4-18 16,-1-3 2-16,-3 0-2 15,-5-2 6-15,-2 3-1 16,-2 0-5-16,0 7 0 16,-3 4 10-16,3 2-6 15,-2 4 1-15,-1 2-4 16,0 2-1-16,0 1 11 0,0 0-11 15,0 0 0 1,0 0-1-16,0 0 0 0,0 0-6 16,0 0 0-16,0 0 9 15,0 7-20-15,0 4 17 16,0 4 1-16,0 2 24 16,0 1-16-16,0 0-7 15,0 1 11-15,0 1-8 16,0 2 12-16,0 0-16 15,0-1 0-15,0-2 17 16,0 0-17-16,0-4 0 16,0-3-5-16,0-5 10 15,0-4 0-15,0-3-5 0,0 0 0 16,0 0 10-16,0 0-9 16,5-4 9-16,1-14-10 15,3-2-1-15,2-1 1 16,0 5-17-16,1 3-1 15,1 4 10-15,-2 8-12 16,2 1 12-16,-5 0 1 16,1 1 2-16,-2 11 0 15,0 0 5-15,-1 0 0 16,1-3 0-16,-4-1 4 16,0-3-4-16,1-2 1 15,-2-2 0-15,2-1-2 16,0 0 0-16,1 0 1 15,2 0 21-15,4-4-21 0,1-6 6 16,-3 3-14-16,0-3 20 16,1 1-3-16,-2-1-9 15,-1 1 0-15,5-1 6 16,-5 0 0-16,2 2-6 16,2-4 0-16,-2 3 4 15,0-1-7-15,-2 0 7 16,2 1-2-16,-6 1 9 15,0 4-8-15,-1-1-5 16,-2 1 5-16,1 2-3 16,-1-1 11-16,0 1-11 15,0 2 0-15,0 0 16 0,0 0-14 16,0 0-4-16,0 0-3 16,0 0 2-16,0 0-3 15,0 0 6-15,-1 8 0 16,-9 7 0-16,2 3 6 15,2 3-8-15,4 0 2 16,2 2 0-16,0 1 5 16,0-1-5-16,0-1 0 15,0 0 8-15,6-4-5 16,-1-5-5-16,-1-5 2 16,0-4-4-16,-2-4-2 15,-1 0 6-15,-1 0 0 16,2 0 24-16,1-8-22 0,-1-5-2 15,-1-2-5-15,-1 1-16 16,0 2 20-16,0 2-22 16,0 4 18-16,0 2-9 15,0 3 15-15,0 1-2 16,0 0-2-16,0 0-10 16,2 0 10-16,2 0-18 15,6 4 21-15,4 2-1 16,4-2 8-16,3-2-13 15,3-2 10-15,1 0-4 16,0-2 12-16,2-12-12 16,-4-4 0-16,-1-3 1 0,-3-2 2 15,-4-3 4-15,0 1-7 16,-4 0 9-16,-2 0 5 16,-4 5-5-16,0 4-8 15,-1 5 14-15,-2 4-15 16,-1 0 15-16,1 4-15 15,-1-4 0-15,2-2 8 16,2-1-8-16,-2-3 0 16,3-2 2-16,-3 0-2 15,0 0-5-15,1 4 5 16,-2 3 5-16,-1 6-2 16,1 2-3-16,-2 0-6 15,0 0 0-15,0 7-12 16,0 10 15-16,0 7-1 15,0 5 4-15,0 0 7 0,0 1-7 16,0-1 0-16,0 0 4 16,0-4 0-16,0 0-5 15,0-3 1-15,6-2 0 16,2-4 2-16,1-2-2 16,1-1 0-16,1-2-2 15,1-5 6-15,0-4-8 16,2-2 6-16,-1 0-2 15,0 0 12-15,-1-11-12 16,-2-4 0-16,-3 0 8 0,-7-3-8 16,0-2-6-1,0 0-5-15,-7 3 10 0,-7 1-4 16,-1 3-7 0,2 4 8-16,1 4-3 15,1 2 1-15,7 0 0 0,1 2 0 16,3 1-4-16,0 0 3 15,0 0-14-15,0 0 3 16,0 0 18-16,0 0-19 16,4 0 18-16,8 4 1 15,-3-1 0-15,3-1 12 16,3-2-10-16,-1 0 11 16,2 0 22-16,-3 0-24 15,4-8 13-15,-4-2-11 16,2-5-5-16,-2-2 19 0,1-1-22 15,-2-3-3 1,-2-4 7-16,4 3 2 0,-5-1-11 16,0 1 7-16,-1 7-5 15,-3 5 12-15,-2 5-14 16,-2 4 4-16,-1 1 1 16,0 0-5-16,0 0-6 15,0 0-9-15,0 7 3 16,0 11 12-16,0 10-6 15,0 2 6-15,-7 6 11 16,-6 1-6-16,-1-3-5 16,1-3 0-16,4-1 0 15,4-7-1-15,4-6 1 16,1-6 0-16,0-5-3 0,1-3 9 16,13-3-6-16,4 0 8 15,1 0-4-15,1-3 5 16,-1-6-9-16,-3 1 0 15,-2-1 6-15,-4-1-5 16,-1 3 1-16,-3-3-1 16,0 3 0-16,-2-2 4 15,1 1-5-15,0-2 0 16,-2 5-1-16,-2 1 3 16,-1 2-4-16,0 2 2 15,0 0-13-15,0 0 9 16,0 0-27-16,0 0 31 15,0 11-11-15,0 4 18 0,0 2-14 16,0-2 11-16,0-1-4 16,0-4 0-16,6-3 0 15,0-2 0-15,4-5-1 16,3 0 11-16,3 0-12 16,3-5 5-16,-2-4-3 15,0-4 12-15,0 4-12 16,-2 1 0-16,-2 2-8 15,0 3-5-15,-2 3-16 16,-2 0-31-16,0 0-44 16,-6 0-121-16</inkml:trace>
  <inkml:trace contextRef="#ctx0" brushRef="#br0" timeOffset="66193.0282">25118 10829 678 0,'0'0'51'0,"0"0"-51"16,0 0-14-16,0 0-23 16,0 0-128-16</inkml:trace>
  <inkml:trace contextRef="#ctx0" brushRef="#br0" timeOffset="67443.2128">25607 10995 657 0,'0'0'245'0,"0"0"-202"15,0 0-29-15,0 0 21 16,0 0-34-16,48-78 55 15,-12 53-56-15,2 1 3 16,-3 2 5-16,-9 0-8 16,-10 8 0-16,-9 6 7 15,-1 2-1-15,-6 6-7 0,0 0 1 16,0 0 0-16,0 0 5 16,-17 9-5-16,-2 13 0 15,-5 4-3-15,0 4 7 16,7 1-8-16,1-1-1 15,6-2 5-15,9-5 3 16,1-1-3-16,0-6 0 16,0-2-13-16,11-5 13 15,2-4 0-15,6-5-1 16,-1 0-16-16,0 0 0 16,-3-8-47-16,-5-8-4 15,-4 1 62-15,-5-1-47 16,-1 4 52-16,0 2-35 15,0 4 5-15,-6 3 21 0,2 3-11 16,1 0 21-16,0 0 5 16,3 0 0-16,0 2-5 15,0 5 2-15,0 1 6 16,10-1 16-16,4 0-24 16,1-2 0-16,3-2 21 15,3-2-21-15,-2-1 11 16,-1 0-11-16,-2 0 2 15,-2 0 4-15,-4-7-6 16,-1-3 0-16,-1-2 11 16,-4 1-11-16,1-4 0 15,-1 1 11-15,-3-1-6 0,2 2 13 16,0-2-14-16,2 4-4 16,3 1 22-16,-1 3-22 15,5 1-3-15,-2 5-1 16,3 1 4-16,0 0 0 15,0 0 0-15,2 0 0 16,-1 0 4-16,-3 0-4 16,-2 0 0-16,-4 0 1 15,-2 0 0-15,-3 0-2 16,0 0-4-16,0 0 1 16,0 0-4-16,-3 5 16 15,-8 5-5-15,-5 4 13 16,4 0-4-16,1 3 7 15,3 2-19-15,3 1 0 0,2-3 3 16,3-3 4-16,0-3-7 16,0-2 0-1,8 0 0-15,8-6 10 0,2-3-10 16,1 0 0-16,0-3 2 16,-2-7-2-16,-7 1-5 15,-4 2 1-15,-4 0 4 16,-2 2 0-16,0 2-7 15,0 3 7-15,-6 0-12 16,-6 0 10-16,2 0 1 16,0 3 0-16,2 6 1 15,3-1-1-15,1 3 1 16,1-1 0-16,1 0-3 0,2 0 3 16,0 0-1-16,0-2-3 15,0-2 4-15,8-1-1 16,5-3 1-16,1-2 0 15,2 0-13-15,-3 0 2 16,1-8-11-16,1-5 2 16,-5-2 0-16,0 0-3 15,-2 0-2-15,-5 4 22 16,0 5-9-16,-3 3 24 16,0 3 12-16,0 0-8 15,2 0-11-15,2 0-4 16,2 6 5-16,6 7 4 15,3 1 28-15,3 0-33 0,2 1-10 16,3-1-11-16,-1-6-105 16,1-3-510-16</inkml:trace>
  <inkml:trace contextRef="#ctx0" brushRef="#br0" timeOffset="68080.3568">27549 11148 340 0,'0'0'118'16,"0"0"-60"-16,0 0-19 0,0 0 56 16,0 0-21-16,0 0-36 15,-6 12 30-15,6-12-29 16,0 0-8-16,12-7-23 15,0-3-8-15,6 1-8 16,-3-3-27-16,1 2-38 16,-1 2-33-16,-2 0-100 15,-5 0-238-15</inkml:trace>
  <inkml:trace contextRef="#ctx0" brushRef="#br0" timeOffset="68513.7837">27663 11035 249 0,'0'0'439'0,"0"0"-404"0,0 0-16 15,0 0 8-15,0 0 1 16,0 0-20-16,-66 12 0 16,63 0 3-16,3 0-18 15,0 1 8-15,3 0-2 16,15 0 2-16,4-1-1 15,2 2 15-15,-2-2-15 16,-4 3 3-16,-7-1 1 0,-8-1-4 16,-3 3 0-1,0-1 5-15,-14-1 3 0,-5 1 20 16,-3-5-20-16,3-2 10 16,3-4 18-16,7-4-33 15,8 3 7-15,1-3-3 16,0 0-7-16,1-3-6 15,16-7 5-15,7-3-27 16,2 3 27-16,3 3-7 16,-6 4-3-16,-6 0-5 15,-5 3 16-15,-5 0-1 16,-4 0 1-16,-1 0 0 16,-2 0 5-16,0-3-5 15,3 1-4-15,1-4-71 16,7-3-201-16</inkml:trace>
  <inkml:trace contextRef="#ctx0" brushRef="#br0" timeOffset="69527.7389">27701 11064 513 0,'0'0'103'0,"0"0"-54"16,0 0 40-16,-91-11-12 16,72 11-12-16,4 0-7 15,8 1-45-15,5 12-10 16,2 5 1-16,0 4 9 16,16 0-8-16,7 0 0 15,5 0 6-15,2-6 6 0,0-5-17 16,-3-5 0-16,-3-6-8 15,-4 0 17-15,-5-2-9 16,-3-10 0-16,-6-3-5 16,-6 0 4-16,0-1-5 15,0 1 2-15,-12-2-5 16,0 4 3-16,2 5 6 16,0 5 0-16,5 3-2 15,1 0-6-15,0 0 6 16,1 11-4-16,2 2-9 15,1 0 9-15,0-1 6 16,0 0-6-16,9-4 10 16,10-4-8-16,2-3 4 15,5-1 0-15,2 0-7 0,2-4 7 16,0-8 0 0,-2 0-1-16,-1 2 2 0,-5 2 1 15,-4 4-2-15,-5 4 0 16,-4 0-12-16,-2 0 10 15,-6 17-7-15,-1 3 9 16,0 5 0-16,0 1 8 16,-4-2-8-16,-4-2 1 15,2-5 7-15,3-6-8 16,-1-5-18-16,4-5-3 16,0-1-33-16,1-3-8 15,17-12 20-15,7-4-34 16,1-1 72-16,-4 4-26 0,2 4 26 15,-8 7 4 1,-4 4 6-16,-6 1 11 0,0 0 5 16,-3 0-15-16,0 0 40 15,5 6-32-15,4 0 10 16,2 0-4-16,9-4-1 16,-1-2-6-16,5 0-1 15,0-1-12-15,0-13 16 16,-3-1-17-16,-3 1 0 15,-2-3 9-15,-4 1-9 16,-6 3 7-16,-5 5-2 16,-1 1 5-16,-3 7 53 0,2 0-44 15,-2 0-19-15,0 0 0 16,0 3 1-16,0 10-5 16,0 4 4-16,1 0 0 15,9-1-1-15,9-4-31 16,1-4-131-16,4-8-553 15</inkml:trace>
  <inkml:trace contextRef="#ctx0" brushRef="#br0" timeOffset="71492.3221">28769 10975 732 0,'0'0'31'0,"0"0"-11"16,0 0-10-16,0 0 32 16,0 0 1-16,93-28-12 15,-64 11-30-15,-2-3 11 16,-6-2-12-16,-4 1 4 16,-10 1 6-16,-4 3-10 15,-3 6-1-15,0 2-1 16,0 6 2-16,0 1 0 0,0 2-9 15,0 0 21 1,0 0-22-16,-3 8 13 0,0 8-3 16,2 2 7-16,-1 6-1 15,1 2-1-15,-1 2-5 16,1 0 4-16,-2-2 18 16,1-2-22-16,-1 1 1 15,-1-6 19-15,2-5-19 16,1-2 5-16,-1-7-6 15,2-3 5-15,0-2 5 16,0 0-8-16,0-2 2 16,2-15 19-16,14-5-23 15,4-5-3-15,2 7-22 16,0 3 20-16,-2 4-13 0,-4 12 16 16,-1 1-3-16,-3 0-8 15,0 6 13-15,0 5 0 16,-2 0-2-16,-1-2 7 15,3-1-2-15,0-2-3 16,6-4 0-16,4-2-5 16,1 0 8-16,2-6-7 15,-1-5-1-15,-5-1-32 16,-8 4 24-16,-7 3-17 16,-2 2 11-16,-2 3 17 15,0 0-26-15,-6 0 16 16,-7 6 9-16,-1 4 3 15,3 0 4-15,4 0-4 0,3 2-4 16,4-6-1-16,0 1 10 16,0-2-10-16,0-3 12 15,13 0 0-15,1-2 4 16,0 0-4-16,-2 0-2 16,-3 0-3-16,-2 0 2 15,-2-4-8-15,-3-1-5 16,-2 0-21-16,0 1 16 15,0 0-13-15,0 1 4 16,0 0 12-16,-2 3 3 16,2 0 4-16,0 0-5 15,0 0 4-15,0 0 0 0,0 0 1 16,0 6 3 0,0-1-8-16,0 1 6 0,0-1 2 15,6-1 1-15,3-1 7 16,3-3 0-16,0 0-7 15,0 0 1-15,3 0 13 16,-3-5-14-16,3-5 4 16,-3-1-3-16,-3-2 6 15,1-3-2-15,-4-1-5 16,-3 1 2-16,-2-3 1 16,-1 0-2-16,0 2 8 15,0 0-5-15,0 5-1 16,0 4 8-16,0 1-11 15,0 3-13-15,0 2 13 0,0 2-8 16,0 0 2-16,0 0 3 16,0 0-8-16,0 0 11 15,0 9 0-15,2 7 2 16,6 1 8-16,3 2-3 16,1 1-2-16,3 2-3 15,-1-3 10-15,-3 1 12 16,-2-4-24-16,-3 0 0 15,-1-2 5-15,-3-2 10 16,-2-5-9-16,0-2-3 16,0-4 0-16,0 0 5 0,0-1-7 15,1 0 2 1,2-4-3-16,6-10-34 0,1-1 1 16,4-2-4-16,-1 1-17 15,-2 3 41-15,-1 3 6 16,-1 2 4-16,0 1-5 15,-1 0 6-15,0 1 2 16,-2 1 14-16,0-1-7 16,2 1 30-16,-1-1-25 15,-1-2-12-15,2 3 10 16,-2-3-10-16,4-1 0 16,-1-3-2-16,1 0 6 15,2-3 7-15,-1-4-8 16,1-1-2-16,-1-1 8 15,0-3-9-15,-2 2-1 16,-2 5 1-16,-4 5 39 16,-1 5-1-16,-2 4-13 0,0 3-9 15,0 0 24-15,0 0-40 16,0 0 0-16,0 0 0 16,0 0 1-16,0 0-13 15,0 0 11-15,0 3-6 16,0 10 4-16,0 4 3 15,0 4 0-15,0 3 0 16,0 0 2-16,0 2 19 0,-2-4-19 16,1 0 3-1,-1-5 14-15,1-6-15 0,1-5-1 16,0-2-3 0,0-4 1-16,0 0 6 0,1 0-2 15,14-12-5-15,6-3 0 16,1 1-8-16,-3 1-8 15,-3 5 9-15,-4 7 5 16,-3 1-4-16,1 0-4 16,-1 8 10-16,0 4-7 15,3 1 13-15,0 1-12 16,3-2 5-16,0 0 1 16,4-3-39-16,-1-8-204 15</inkml:trace>
  <inkml:trace contextRef="#ctx0" brushRef="#br0" timeOffset="72233.6049">30242 10867 650 0,'0'0'166'0,"0"0"-122"0,0 0-5 15,0 0 35 1,0 0-18-16,0 0-6 0,97-62-34 16,-74 39-7-16,0 1 16 15,-1-3-25-15,-2-2 10 16,-4 5-10-16,-3 3 11 15,-4 6-14-15,-4 7 3 16,-4 5 0-16,-1 1-12 16,0 0 5-16,0 4-22 15,0 14 26-15,-6 7 3 16,-1 2 0-16,4-1 0 16,3 1 0-16,0-7 0 15,1-1 9-15,16-5-18 16,3-5 10-16,3-3-2 15,5-5-14-15,-1-1-29 0,-5 0-8 16,-8 0 13-16,-5 0 2 16,-8 0 27-16,-1 0-12 15,0 0-16-15,-10 8 34 16,-4 2 3-16,3 2 1 16,3 0 36-16,5 0-35 15,2-3 8-15,1 2 1 16,0-3-9-16,6-3 28 15,10-2-27-15,1-1 3 16,0-2 9-16,-2 0-14 0,-1 0-6 16,-8-10-20-1,-5-1-3-15,-1 2 18 0,0 1-32 16,0-1 25 0,-11 1 3-16,-2 3-26 0,0 2 22 15,0 3 11-15,3 0 8 16,3 0 7-16,4 0-3 15,0 0 4-15,3 0 11 16,0 6-11-16,0-2-8 16,0 2 10-16,0-1 11 15,7-1 2-15,7-2-23 16,2-2-7-16,-2 0-31 16,-1-2-196-16</inkml:trace>
  <inkml:trace contextRef="#ctx0" brushRef="#br0" timeOffset="74055.3425">30833 10914 580 0,'0'0'187'0,"0"0"-119"15,0 0-66-15,0 0 25 16,53-78-5-16,-34 54-9 15,-1 1 37-15,-1 3-43 16,-6 3 6-16,-2 3 13 16,-1 2-25-16,-4 0-1 15,-2 1 21-15,1 1-11 16,-3 4-2-16,0 5-8 16,0 0 0-16,0 1 8 15,0 0-8-15,0 0-4 0,0 0 4 16,-3 7 0-1,-8 9-1-15,-2 6 1 0,-3 4 0 16,5-2 0-16,2-1 7 16,3 0-8-16,6-5 1 15,0-2 0-15,0-4-1 16,0-4-3-16,8 0 4 16,3-4 8-16,0-4-2 15,2 0-3-15,2 0-3 16,0-9-6-16,-1-6 4 15,-7-3-30-15,-4-2-1 16,-3 0 19-16,0-1-23 16,-4 6 8-16,-8 3-3 15,0 7 30-15,3 4-3 16,1 1-7-16,2 0 12 0,2 0-19 16,1 12 19-16,3 3 0 15,0 1 0-15,0-1 2 16,10 0-4-16,5-5 2 15,5-2 0-15,2-4 13 16,2-4-3-16,5 0-10 16,-3 0 9-16,3-15-5 15,-3-2 11-15,1-3-15 16,0-5 0-16,-5-3 43 16,-5 0-42-16,-5-4-1 15,-5 3 13-15,-4 3-4 16,-1 6 25-16,-2 6-27 0,0 7-2 15,0 6 32-15,0 1-29 16,0 0-14-16,0 0 6 16,0 3-10-16,0 14 4 15,-3 5-3-15,-2 7 9 16,2-2 5-16,2 1-4 16,1-2-1-16,0-3 0 15,1-5 0-15,10-7-6 16,1-2 6-16,4-6-4 15,-2-3-12-15,3 0 6 16,0-5-9-16,2-9-1 16,0 2-14-16,-2-1 2 0,-4 4-1 15,-2 8 29-15,-4 1-10 16,2 5 1-16,-1 10 10 16,2 3 3-16,2 3 14 15,0 1 17-15,2-3-5 16,0 1-15-16,7-3 14 15,2-2-18-15,8-1-14 16,6-6-7-16,-3-5-132 16</inkml:trace>
  <inkml:trace contextRef="#ctx0" brushRef="#br0" timeOffset="80725.3617">1898 11156 262 0,'0'0'43'0,"0"0"26"16,0 0-33-16,0 0 28 0,0 0 2 15,0 0-46-15,0 0 6 16,-2-17-5-16,2 17-3 16,0 0 8-16,0 0-26 15,13 1 5-15,12 6 70 16,8 0-35-16,9-1-9 16,7-3 7-16,2-3-12 15,14 0 23-15,-2 0-37 16,-5-6-3-16,-4-4 8 15,-11 0-17-15,-7 0 0 16,-11 4 10-16,-10 0-7 16,-6 5-6-16,-6-1 3 15,-3 2-45-15,0 0-14 16,0 5-173-16,-7 9-163 0</inkml:trace>
  <inkml:trace contextRef="#ctx0" brushRef="#br0" timeOffset="82998.0909">1712 10902 392 0,'0'0'82'0,"0"0"-8"16,0 0-39-16,0 0-9 16,0 0 15-16,0 0-34 15,0 0 42-15,-9-46-7 16,6 43-32-16,3 3 54 16,0 0-53-16,0 0-10 15,0 0-2-15,0 14-30 16,18 8 29-16,3 9-4 15,6 4 6-15,-2-1 18 16,-1-2-18-16,-6-5 0 16,3-5 10-16,-4-7-6 0,-3-3-2 15,4-5-2-15,-6-4 7 16,0-3 1 0,1 0-7-16,1 0 16 0,2-7 20 15,3-6-14-15,-2 0-14 16,-1 0-7-16,1 0 7 15,-1 1 4-15,-1 1-13 16,0-2 0-16,-3 2 0 16,-3 4 5-16,1 2-5 15,-7 0 0-15,2 5-30 16,-1-2 10-16,2 2-56 16,6 0-27-16,0 0-45 15,-3 0-223-15</inkml:trace>
  <inkml:trace contextRef="#ctx0" brushRef="#br0" timeOffset="85009.2294">28811 5936 481 0,'0'0'204'0,"0"0"-204"0,0 0 0 15,0 0-5-15,0 0 5 16,0 0 0-16,-45 31 10 16,45-31 9-16,0 0 28 15,14 0-2-15,11-3-13 16,12-10 4-16,11-4-35 16,4 3-2-16,8-3-49 15,3-5-125-15,1-6-246 16</inkml:trace>
  <inkml:trace contextRef="#ctx0" brushRef="#br0" timeOffset="86925.7354">27558 15197 360 0,'0'0'103'16,"0"0"20"-16,0 0-61 0,0 0-18 16,0 0 11-16,0 0-13 15,0 0-17-15,-21-35-25 16,24 55-2-16,18 11 2 16,9 18 5-16,1 8 17 15,-1 7-4-15,-5 8-9 16,-8 6 23-16,-8 7-31 15,-9 6 10-15,0 11 28 16,-11 4-35-16,-10-1 13 16,-4-4-3-16,0-9-14 15,2-7 30-15,5-8-30 16,4-9 3-16,8-12 4 16,1-9-7-16,3-12 0 15,1-8 2-15,1-8-2 0,0-10 0 16,0-4-39-16,0-5-29 15,0-2 22-15,0-27-24 16,0-18-324-16</inkml:trace>
  <inkml:trace contextRef="#ctx0" brushRef="#br0" timeOffset="88229.9801">27649 15155 369 0,'0'0'117'15,"0"0"-27"-15,0 0-15 0,0 0-55 16,0 0 45-16,0 0-38 16,0-11-2-16,0 11-2 15,0 0-23-15,0 0 0 16,25 0 15-16,17 0-11 15,22 0 18-15,11-1-10 16,4-5-6-16,3 1-2 16,-2-3-4-16,-2 0 0 15,-2-1 1-15,-9 2 6 16,-12 0-7-16,-11 2 0 16,-13 3 2-16,-7 2-2 15,-7 0 0-15,-4 0-1 16,-3 1-19-16,0 15 7 15,-2 10 10-15,0 8-1 0,-2 12 4 16,-2 7 4 0,2 5-4-16,-3 5 0 0,1 4 4 15,1 5 4-15,-2 2-8 16,0 3 0-16,-2 4 4 16,-1 1 13-16,0 7-16 15,0 1-1-15,0 1 27 16,-7 1-17-16,-4 0-4 15,1 0-1-15,0 0-3 16,0 2 12-16,-1-4-14 16,2-1 0-16,1-1 14 15,-2 1-10-15,1 1-4 16,0-1 0-16,-1-9 0 16,2-5 12-16,1-6-12 15,1-2 7-15,-1-9 2 0,3-1-9 16,3-4 0-16,-1-1 17 15,1-1-11-15,-1-1 12 16,-1-1-18-16,0 0 0 16,0-1 19-16,0-3-10 15,0-3-9-15,-1-6 8 16,0-3-5-16,1-3-6 16,0-6 0-16,-2-2 3 15,-1-5 11-15,1-7-11 16,1-4 0-16,0-5 3 0,1 1 0 15,-3-2 0-15,-3 0-3 16,-5 0 0-16,-1 0 1 16,-2 0-1-16,-5 0 0 15,-6 0 7-15,-12 0-4 16,-12-6-6-16,-14-2-7 16,-12-4 10-16,-11-1-3 15,-13-1 4-15,-9-1-1 16,-9-1 0-16,0 1 5 15,5 0-8-15,13 4 3 16,16 1 0-16,17 2 7 16,11 1-3-16,17 2-4 15,10-2 11-15,13 2-5 0,14-2 36 16,4-6-27 0,0-3-5-16,8-4-1 0,15-1 1 15,7-3-10-15,1-5 9 16,7-4-7-16,1-5-3 15,1-8 1-15,-4-12 0 16,-2-12 4-16,-3-12 6 16,-5-10-14-16,-6-10 4 15,-5-8 0-15,-4-2 9 16,-1 0-9-16,-1 1 0 16,0 14-13-16,5 8 10 15,-4 7-3-15,3 7-3 16,1 2-5-16,0 6 11 15,0 3-17-15,-3 8-7 0,-1 9 12 16,-2 12 15-16,-4 11-9 16,1 12-4-16,-4 5-31 15,1 7-13-15,1 0-59 16,5 17-136-16,3 9 2 16</inkml:trace>
  <inkml:trace contextRef="#ctx0" brushRef="#br0" timeOffset="88800.0836">27667 15833 606 0,'0'0'118'0,"0"0"-118"15,0 0 17-15,82 17 18 0,-19-12-15 16,5-1 6 0,7-1-14-16,0-3-11 0,3 3 16 15,3-2-17-15,-6 2-4 16,-5 2-1-16,-12 2-77 15,-15 6-20-15,-16 4-35 16,-23 5-240-16</inkml:trace>
  <inkml:trace contextRef="#ctx0" brushRef="#br0" timeOffset="89018.4944">27540 16365 547 0,'0'0'32'16,"0"0"-7"-16,93 4-25 16,-10-4 12-16,16 0 36 15,8-8-45-15,-4 0 18 16,0 5-20-16,-11 3-2 16,-17 0-1-16,-18 8-40 15,-31 12-68-15,-26 7-94 16,-11 4-33-16</inkml:trace>
  <inkml:trace contextRef="#ctx0" brushRef="#br0" timeOffset="89191.6658">27724 16690 161 0,'0'0'191'0,"-119"36"-58"16,100-29-60-16,16 3-73 0,3-2-40 16,27 1 40-1,21-6 2-15,19-1 80 0,20-2-56 16,4 0 13-16,0 0-39 15,-5 0-1-15,-10 0-1 16,-17 9-35-16,-21 8-83 16,-30 5-92-16</inkml:trace>
  <inkml:trace contextRef="#ctx0" brushRef="#br0" timeOffset="89378.6275">27636 17305 308 0,'0'0'116'0,"0"0"-34"16,126 6-49-16,-75-6-10 15,0 0-8-15,-9-6-9 16,-8 3-4-16,-12 3-2 16,-10 0-32-16,-12 6-155 15,-10 14-105-15</inkml:trace>
  <inkml:trace contextRef="#ctx0" brushRef="#br0" timeOffset="89529.8833">27555 17615 397 0,'0'0'115'15,"0"0"-54"-15,0 0 3 16,115 66-4-16,-54-66-3 16,8 0-38-16,1-14 6 0,2-8-18 15,-1-6-7-15,-5-5-14 16,-5-7-104-16,-12-9-206 15</inkml:trace>
  <inkml:trace contextRef="#ctx0" brushRef="#br0" timeOffset="90052.406">27992 15813 606 0,'0'0'44'15,"0"0"51"-15,0 0 4 16,0 0-73-16,0 0-12 16,0 0-14-16,-13-20-2 0,13 24 0 15,0 12-6-15,0 4 5 16,12-3 3-16,4-2-4 15,1-6 4-15,3-9 3 16,1 0 2-16,-3-9 11 16,-2-12-5-16,-5-3-9 15,-8-1-2-15,-3 3-2 16,0 7-5-16,-9 8 14 16,-12 7 3-16,-9 0-9 15,-4 14 7-15,-2 7-5 16,8 4-3-16,12 7-5 0,14 6-4 15,2 6-105-15,22 1-91 16,11-3-231-16</inkml:trace>
  <inkml:trace contextRef="#ctx0" brushRef="#br0" timeOffset="90434.3111">28053 16332 666 0,'0'0'113'0,"0"0"-64"16,0 0-5-16,0 0-19 16,0 0-20-16,0 0 15 15,-4-51 11-15,4 51-26 16,0 0-5-16,0 0-2 15,0 0-13-15,-3 0 5 16,1 12-5-16,-1 2 15 16,3-2 0-16,0-1 10 15,0-5-12-15,0-3 2 16,0-3-8-16,0 0 3 16,5 0 5-16,1-14 26 15,-2-4-26-15,1 2-5 16,-5 8-3-16,0 5-4 15,0 3-19-15,-2 11-57 0,-13 17-2 16,-2 8 5-16,6 0-164 16</inkml:trace>
  <inkml:trace contextRef="#ctx0" brushRef="#br0" timeOffset="90826.6627">28070 16762 758 0,'0'0'101'15,"0"0"-27"-15,-35-75 3 0,28 65-33 16,1 6-8-16,1 4-7 15,2 0-8-15,-7 0-21 16,-5 17-9-16,-4 9 9 16,1 2-6-16,10 0 6 15,8-2-4-15,0-6-4 16,5-6 7-16,10-9-13 16,0-4-1-16,-2-1 1 15,0 0 13-15,-2-3-28 16,-6-10 11-16,-4 2 0 0,-1 2-19 15,0 5 17-15,0 4-35 16,-8 0-65-16,-8 8 16 16,-2 14-8-16,0 7-137 15</inkml:trace>
  <inkml:trace contextRef="#ctx0" brushRef="#br0" timeOffset="91291.1975">27907 17406 738 0,'0'0'80'16,"0"0"-24"-16,0 0-33 15,0 0-9-15,0 0 1 16,0 0-5-16,-10-3 1 16,10 3 22-16,0 0-28 15,0 0 5-15,0 0-9 16,0 0 4-16,12-9 1 15,7-5 8-15,3-5-9 0,-1-6-5 16,-6 0-7-16,-9 5 7 16,-4 6-3-16,-2 6-7 15,0 7 1-15,0 1 9 16,-12 0 0-16,-8 5-1 16,2 9 1-16,4-4-1 15,4 3-3-15,6-2-13 16,4 1-31-16,0 0-24 15,0 0-66-15,9-6-92 16</inkml:trace>
  <inkml:trace contextRef="#ctx0" brushRef="#br0" timeOffset="94320.5869">27507 13902 406 0,'0'0'103'0,"0"0"-18"0,0 0-66 15,0 0 18-15,0 0 53 16,0 0-29-16,-6 0-32 15,6 0-8-15,5-5-8 16,13 2 0-16,1 0-13 16,7 3 0-16,-4 0-3 15,-3 0 4-15,-5 13-2 16,-5 7-4-16,-6 3 5 16,-3 7-9-16,-2 1 9 15,-17-2 0-15,-5-4 11 0,3-4 1 16,6-6-6-1,5-5-6-15,5-1 0 0,5-4-3 16,0 0-1-16,0 5 1 16,2 2-11-16,12 4 18 15,0 2-4-15,2 4 6 16,-5 2-1-16,-7-2-8 16,-4-1 3-16,0-4 0 15,-9-2 28-15,-7-3-25 16,3-6 26-16,3-1-26 15,2-4 5-15,6-1 3 16,2 0-11-16,0 0-11 16,15-15-60-16,19-9-333 15</inkml:trace>
  <inkml:trace contextRef="#ctx0" brushRef="#br0" timeOffset="94726.1369">28033 14112 492 0,'0'0'102'0,"0"0"-23"16,0 0-30-16,-99-33 14 15,71 28-2-15,5 2-7 16,4 3 0-16,3 0-52 16,4 0 8-16,-1 13 1 15,3 8-11-15,4 6 0 16,5 4 6-16,1 3-6 0,3 0 18 15,14-2-18-15,6-5 0 16,5-4-11-16,5-9 8 16,1-8 2-16,-2-6-4 15,-7 0 10-15,-2-8-11 16,-7-12-2-16,-6-3 8 16,-7-8-3-16,-3-4-21 15,0-1 24-15,-9-1-2 16,-7 6 6-16,-2 9-6 15,2 8 2-15,2 12 0 16,-2 2-3-16,4 2 3 16,-3 15-5-16,6 3 3 15,9 4-54-15,0-2-38 16,22-8-104-16,14-8-257 16</inkml:trace>
  <inkml:trace contextRef="#ctx0" brushRef="#br0" timeOffset="94934.913">28425 14089 621 0,'0'0'94'0,"0"0"-46"15,0 0-30-15,0 0-6 16,0 0-11-16,0 0 7 15,-87 103-8-15,74-64 2 0,1 0-2 16,2-2-96-16,0-9-241 16</inkml:trace>
  <inkml:trace contextRef="#ctx0" brushRef="#br0" timeOffset="95083.9562">28153 14275 590 0,'0'0'42'0,"0"0"-42"15,-13-71-47-15,13 43-204 16</inkml:trace>
  <inkml:trace contextRef="#ctx0" brushRef="#br0" timeOffset="95370.3636">28547 14397 213 0,'0'0'165'15,"0"0"-19"-15,0 0-45 16,0 0 28-16,0 0-6 16,0 0-31-16,0 14-29 15,0-14 12-15,0 0-68 16,0 0-14-16,0-3-4 16,9-12-100-16,4-9-134 15</inkml:trace>
  <inkml:trace contextRef="#ctx0" brushRef="#br0" timeOffset="96893.5524">28021 13341 602 0,'0'0'225'16,"0"0"-201"-16,0 0-19 15,0 0 28-15,0 0 14 0,0 0 12 16,52-36-57-16,-29 11 3 16,2-4 14-16,0-3-2 15,-3-2-17-15,-4-1 8 16,-6-2-4-16,-4 2-7 16,-7 5 3-16,1 11 0 15,-2 9 7-15,0 8-7 16,0 2-9-16,-8 9 2 15,-14 22 7-15,-7 10-9 16,0 6 5-16,4 1 4 16,6-2 0-16,7-2 4 15,5-1-4-15,4-3 0 16,3-5 0-16,0-3 6 0,4-6-6 16,13-6 0-1,2-9-10-15,1-5 10 0,3-6-18 16,0 0 7-16,-2-12-8 15,-1-10 4-15,-7-5-29 16,-6-3 1-16,-7 0 38 16,0 2-31-16,-16 6 28 15,3 8 1-15,3 5 7 16,6 7-8-16,4 2 8 16,0 0 0-16,0 0-8 15,0 0 8-15,7 0-10 16,14 0 10-16,10 0 9 0,8 0-1 15,3 0-8-15,-3 0 0 16,-5 0 16-16,-4-10-16 16,-9-2 0-16,-6 0 5 15,-5 0 0-15,-6-3 10 16,-4 2-15-16,0 4 0 16,0 0 9-16,0 9-9 15,0 0 0-15,-1 0-6 16,-4 5 14-16,-1 12-10 15,1 8 2-15,2 3 0 16,3 1-5-16,0-2 5 16,3-3-1-16,16-4-9 15,5-6 10-15,4-7 0 16,2-7-6-16,1 0 6 16,-3-10 10-16,-1-12-7 0,-6-6-3 15,-1-5 2-15,-5-4 4 16,-1-3-9-16,-3-1 8 15,-1-4-5-15,-1-2 21 16,2 3-13-16,-1-1-8 16,-4 5 0-16,2 7 4 15,-2 5 1-15,-2 8-5 16,1 9 0-16,-1 6 2 16,-4 4 5-16,0 1-14 15,0 5 4-15,0 21-20 16,0 11 14-16,0 11 8 15,-4 2 1-15,1-3 9 0,1-5-6 16,2-7-3-16,0-6 5 16,5-3-1-16,10-8 1 15,0-1-5-15,5-10 0 16,6-7 5-16,4 0 5 16,2-6-10-16,0-12 3 15,-6-6 0-15,-3-4 4 16,-7-3-5-16,-2-5-2 15,-5 2 19-15,-5 4-18 16,-2 5 12-16,-2 8 3 16,0 7-6-16,0 5 4 15,0 3-14-15,0 2 13 16,0 0-30-16,0 7 17 0,-6 13 0 16,-2 6 0-1,4 4 3-15,2 1-2 0,2-5-1 16,0-2 0-16,0-7-1 15,3-4 1-15,5-3-6 16,2-2 6-16,2-7-1 16,3-1 4-16,1 0-2 15,1-6 6-15,1-11 17 16,-3-4-24-16,-1-5 0 16,-5 1 0-16,-1 2 3 15,-5 6-3-15,-1 9 3 16,-2 5-2-16,0 3 23 0,0 3-24 15,0 21-15-15,-14 8 12 16,0 6 3-16,4-1 7 16,6-4-7-16,4-5 0 15,0-5-9-15,6-8 14 16,13-3-10-16,5-8-10 16,4-4-18-16,2 0-29 15,-2-9-43-15,-4-6-68 16,-7-4-116-16</inkml:trace>
  <inkml:trace contextRef="#ctx0" brushRef="#br0" timeOffset="97328.6511">29314 13257 496 0,'0'0'161'16,"0"0"-85"-16,0 0-41 15,0 0 18-15,0 0-29 16,9-90-12-16,4 71-12 16,5 4 12-16,-6 7-25 15,-2 4 13-15,-7 4-6 16,-1 0-7-16,-2 11-19 16,0 8 32-16,-2 4 0 15,-9 1 4-15,0-3 7 0,3-4-11 16,4-2 0-1,4-5 5-15,0-3-5 0,0-1 0 16,4-5-22-16,12-1 22 16,3 0 25-16,1-14-23 15,0-6-2-15,-5 0 5 16,-5-5-4-16,-6 3 8 16,-3 3-8-16,-1 7-1 15,0 6 65-15,0 3-29 16,0 3-4-16,-5 0-30 15,-4 0-2-15,-2 12 0 16,0 4-1-16,8 9-26 16,3 6-16-16,0 0-140 15,2-2-267-15</inkml:trace>
  <inkml:trace contextRef="#ctx0" brushRef="#br0" timeOffset="99969.0303">28511 15577 233 0,'0'0'152'15,"0"0"-120"-15,0 0 47 16,124 26 1-16,-69-11-41 16,6 7 13-16,7 0 6 15,1 4 10-15,0 2-37 16,0 2-12-16,-3-1 4 0,-5 3-19 15,1-2 6-15,4 0 21 16,1 3-23-16,5 0 25 16,-2-3-32-16,-5 0 8 15,-11-3 10-15,-9-3-17 16,-9-4-2-16,-10-3 4 16,-5-4 5-16,-7-5 2 15,-4-4-11-15,-4-1 2 16,-5-1 7-16,-1-2-9 15,0 0 0-15,0 0 8 16,0 0-7-16,0 0-2 16,0 0-11-16,0 0-20 15,0-7-10-15,0-3-125 0,0-8-108 16</inkml:trace>
  <inkml:trace contextRef="#ctx0" brushRef="#br0" timeOffset="100594.6488">29712 15847 663 0,'0'0'120'0,"0"0"-82"16,0 0-3-16,0 0-35 15,0 0-2-15,0 0-9 16,0 8-2-16,17 17 13 16,9 8 10-16,7 5 15 15,0 6-18-15,-5-1-4 16,-5 1-1-16,-14-2-4 16,-8-4 2-16,-1-2-4 15,-10-4 4-15,-20-2 0 16,-11-4 17-16,-9-4 0 15,-10-3 7-15,-3-2-22 0,-1-9 0 16,8-5 15-16,12-3-17 16,14 0-10-1,14-19-6-15,16-7-98 0,0-13-205 16</inkml:trace>
  <inkml:trace contextRef="#ctx0" brushRef="#br0" timeOffset="101732.1249">30309 15810 382 0,'0'0'158'15,"0"0"-81"-15,0 0-55 16,0 0-20-16,0 0 2 16,0 0 1-16,4 117 60 15,-4-46-19-15,0 6 9 16,-13 5-8-16,-6 4-26 16,0 3 20-16,0 4-15 15,2-6-15-15,1 1 21 16,3-6-10-16,-2-7-18 15,4-10 11-15,2-10-9 0,1-12-6 16,2-9 3-16,4-11-3 16,1-10 8-16,1-9-8 15,0-4-32-15,0-21 15 16,4-25-83-16,14-29-155 16</inkml:trace>
  <inkml:trace contextRef="#ctx0" brushRef="#br0" timeOffset="102519.1143">30479 15773 478 0,'0'0'46'0,"0"0"-46"15,0 0 0-15,0 0 10 16,0 0 64-16,0 0-27 16,9-18-1-16,28 11-33 15,12 0 3-15,17 2 27 16,11 3-13-16,7 2-17 16,-2 0 0-16,0 0-3 15,-5 10-10-15,-10 0 0 16,-10 2-5-16,-13 2 14 15,-13-1-8-15,-12 1-1 16,-8 0-7-16,-5 2-1 0,-6 0 0 16,0 6 8-16,0-1 35 15,-9 0-30-15,-5 2 24 16,-1 0-16-16,2 6-7 16,-2 6 20-16,4 8-25 15,1 8 1-15,4 9 11 16,0 8-10-16,5 3-6 15,1 6 10-15,0-4-9 16,0-3 2-16,0-4 0 16,0-6 0-16,0 0 6 15,0-4-5-15,0 0 2 16,-3-2-2-16,-3-2-1 16,1-4 0-16,-2-4-1 0,2-6 1 15,1-8 4-15,-1-9-4 16,2-4-4-16,-3-7 2 15,1-6 2-15,-4-1-1 16,-11-2 5-16,-7 1-4 16,-13 2 16-16,-12-1-12 15,-18 1 0-15,-17 1-4 16,-13-2 0-16,-10 2-2 16,-7 0 8-16,1 2-6 15,3 0 42-15,10 0-32 16,19 2 21-16,20-3 0 15,21-2-20-15,20-1-5 0,12-2-6 16,11-1 0-16,0 0 6 16,0 0-6-16,0 0-3 15,11 0 0-15,11 0 6 16,7-8-6-16,6-4-8 16,5-4-52-16,0-7 15 15,1-16-63-15,-1-19-70 16,-8-22-282-16</inkml:trace>
  <inkml:trace contextRef="#ctx0" brushRef="#br0" timeOffset="102832.1043">30511 16229 458 0,'0'0'198'0,"0"0"-152"16,0 0-34-16,0 0-10 16,102 0 79-16,-42 0-35 15,11 0-25-15,4 0 13 16,-2 0-34-16,-9 0 13 0,-8 0-13 15,-12 4-1-15,-8 0-1 16,-12 3-47-16,-14 3-26 16,-10 6-51-16,-14 0-24 15,-24 1-106-15</inkml:trace>
  <inkml:trace contextRef="#ctx0" brushRef="#br0" timeOffset="103060.4807">30355 16473 382 0,'0'0'132'16,"0"0"-132"-16,0 0-1 15,0 0 1-15,0 0 93 0,0 0-9 16,111 30 21 0,-56-27-73-16,4-1 5 0,4-2-26 15,1 0-7-15,-9 0 0 16,-3 0-4-16,-11-4-18 15,-15 4-21-15,-11 0-69 16,-15 0-43-16,-1 7-141 16</inkml:trace>
  <inkml:trace contextRef="#ctx0" brushRef="#br0" timeOffset="103252.9017">30362 16696 326 0,'0'0'124'0,"0"0"-111"15,0 0 15-15,0 0 8 0,0 0 51 16,103 75 26-16,-40-72-68 16,8-3-17-16,4 0-28 15,1 0 5-15,-7-5-13 16,-11 4 8-16,-15 1-21 16,-19 0-105-16,-17 6-98 15,-7 5-149-15</inkml:trace>
  <inkml:trace contextRef="#ctx0" brushRef="#br0" timeOffset="113833.9994">24060 6391 210 0,'0'0'129'16,"0"0"-32"-16,0 0-11 15,0 0-23-15,0 0 12 16,0-77-61-16,0 58 72 16,-5-1-62-16,0 4 19 15,2 3 3-15,0 7-39 16,3 1 31-16,0 4-38 16,0 1 6-16,0 0 1 15,0 0-7-15,0 0-16 0,0 8 1 16,1 13 13-1,9 5 4-15,1 6-6 0,1-3 13 16,1 2-5-16,0-6-4 16,-3-6 0-16,-1-5-4 15,-2-6 10-15,-4-3-8 16,0-3 2-16,-1-2 0 16,-1 0 10-16,3 0-4 15,3-1 7-15,3-15 13 16,7-5-21-16,2-3 4 15,3-2-9-15,1 1 0 16,-1-2-17-16,5 4 16 0,6 1-44 16,10 5-48-1,6 3-66-15,5 0-96 0</inkml:trace>
  <inkml:trace contextRef="#ctx0" brushRef="#br0" timeOffset="119614.8337">30590 15433 445 0,'0'0'68'15,"0"0"-14"-15,0 0 9 16,0 0-59-16,0 0 37 16,0 0-6-16,0 0 2 15,-8-8-32-15,8 8-5 16,0 0-3-16,-2 0-38 0,-2 0-95 16,-4 0-269-16</inkml:trace>
  <inkml:trace contextRef="#ctx0" brushRef="#br0" timeOffset="120028.0394">30344 15684 111 0,'0'0'92'16,"0"0"-91"-16,0 0 27 16,0 0 45-16,0 0 37 15,0 0 3-15,-1 0-40 16,1 0-1-16,0 0-14 15,0 0-20-15,6 0-10 16,12 0-24-16,9 0 15 16,6 0 6-16,3 0-4 15,0 0-9-15,-1 3-7 16,1-2 1-16,0 2-5 16,-1 1-1-16,4-1-1 0,-5-3-17 15,1 3-41-15,-7 1-32 16,-7 0-55-16,-8-1-158 15</inkml:trace>
  <inkml:trace contextRef="#ctx0" brushRef="#br0" timeOffset="120552.2127">30258 15388 287 0,'0'0'51'0,"0"0"27"15,0 0-39-15,0 0-31 16,0 0-3-16,0 0 22 16,-10 37 13-16,10-37 18 0,0 0 14 15,0-6-38 1,5-4-34-16,3-1-3 0,-5 2-9 15,-3 7-10 1,0 2-124-16,-16 0-345 0</inkml:trace>
  <inkml:trace contextRef="#ctx0" brushRef="#br0" timeOffset="121744.4024">27506 14691 441 0,'0'0'111'16,"0"0"-63"-16,0 0-13 15,0 0-33-15,0 0 30 16,0 0 26-16,74-9-47 0,-26 2 26 15,4 3-15-15,3 0-11 16,-4 2 2-16,-3 1-10 16,-9 1 1-16,-9 0-4 15,-10 0 0-15,-6 0-39 16,-9 0-23-16,-5 0-63 16,-5 0-79-16,-23 0-170 15</inkml:trace>
  <inkml:trace contextRef="#ctx0" brushRef="#br0" timeOffset="121970.5156">27473 14758 153 0,'0'0'90'16,"0"0"37"-16,0 0 6 15,107 15-40-15,-68-15-40 16,-1 0 23-16,-1 0-45 15,1-2-16-15,0-3-13 16,-5 2 0-16,-4 1-2 16,-5 2-4-16,-6 0-57 15,-4 0-21-15,-10 3-77 16,-4 4-147-16</inkml:trace>
  <inkml:trace contextRef="#ctx0" brushRef="#br0" timeOffset="123071.0841">27539 14793 319 0,'0'0'62'0,"0"0"13"15,0 0-22-15,0 0-30 16,0 0 6-16,0 0 9 16,-47-19-13-16,47 19-25 15,0 0-25-15,9 9 25 16,12 5 2-16,3 0 0 16,9-4 8-16,-4-7-5 15,0-3 1-15,-5 0 9 16,-6-3-1-16,-6-11-14 0,-4-3 11 15,-8-3-11-15,0 0-7 16,-4 2 7-16,-12 3 15 16,-8 2 0-16,-1 5-15 15,-2 3 8-15,6 5-17 16,5 0 18-16,8 0-2 16,6 5-7-16,2 7-33 15,4 3 14-15,19 2 15 16,13 0 4-16,9-4 14 15,6-5-7-15,-2-6-4 16,-10-2-6-16,-8 0 2 16,-10 0 1-16,-9-4 7 15,-8-6-6-15,-4-2 14 0,0-3-8 16,-19 2-6 0,-15 2 4-16,-13 4 15 0,-8 3 7 15,-4 2-3-15,0 2-16 16,13 0 40-16,9 0-48 15,14 9 2-15,12 6-6 16,8 9-18-16,3 6-74 16,20 1-43-16,18-8-196 15</inkml:trace>
  <inkml:trace contextRef="#ctx0" brushRef="#br0" timeOffset="129154.7208">4167 6632 223 0,'0'0'102'16,"0"0"-14"-16,0 0-29 15,0 0 32-15,0 0-23 16,0 0-21-16,0 0-11 16,-21 0 36-16,21 0-39 15,0 0-23-15,0 0-9 16,0 0-1-16,0 0-16 15,0 0 5-15,0 0 11 16,18 0-17-16,9 11 23 0,12 3-6 16,13 2 9-16,14-1-4 15,5 0-5-15,7-5 0 16,5 0-2-16,4-5-9 16,5-5 10-16,2 0 1 15,3 0 0-15,-4 0 6 16,-4-4-9-16,-4-4 3 15,-12 3 0-15,-4 1-3 16,-14 1 12-16,-6 2-9 16,-7 1 7-16,-9 0-5 15,-8 0-2-15,-7 0 0 16,-9 0 4-16,-3 0-6 16,-3 0 2-16,3 0-20 15,-2 0-35-15,4 0-8 16,4 0-21-16,6 1-85 0,-2-1-142 15</inkml:trace>
  <inkml:trace contextRef="#ctx0" brushRef="#br0" timeOffset="130689.5421">9449 6702 42 0,'0'0'42'0,"0"0"41"16,0 0-42-16,-90 0 3 16,71 0-41-16,-2 0 16 15,5 0-16-15,5 0 1 0,2 0 45 16,-1 0-19-16,4 0 38 15,0 0-18-15,-2 0-17 16,5 0 9-16,0 0-13 16,3 0 2-16,0 0-17 15,0 0-14-15,0 0-16 16,0 0-20-16,3 0 36 16,11 2-3-16,8 5 12 15,6 0-9-15,7 0 23 16,4-3-21-16,5 0 36 15,4 0-9-15,6-3-23 16,2 1 23-16,6-2-20 0,3 0-4 16,6 0-3-1,-2 0-1-15,-1 0 24 0,-6 0-23 16,-2 2-2-16,-5 2 9 16,-4 0-6-16,-2 3-3 15,-7-2 3-15,-2-1 8 16,-10 0-9-16,-9 0-2 15,-3-4 3-15,-11 0-1 16,-2 3 0-16,-5-3-2 16,0 0 5-16,0 0 5 15,0 0 28-15,0 0-27 16,0 0-1-16,0 0 18 16,0 0-25-16,0 0 1 15,0 0 0-15,0 0-3 16,0 0 1-16,0 0-2 0,0 0-34 15,0 0 3-15,0 3-61 16,4 3-11-16,5 5 14 16,5-1-95-16</inkml:trace>
  <inkml:trace contextRef="#ctx0" brushRef="#br0" timeOffset="131526.2714">12347 6886 323 0,'0'0'62'0,"0"0"-50"16,0 0-9-16,0 0 1 16,0 0-4-16,0 0-21 15,59-1 3-15,-53 1-3 16,1 7-52-16,-4 0-41 15</inkml:trace>
  <inkml:trace contextRef="#ctx0" brushRef="#br0" timeOffset="133175.6418">8627 7745 194 0,'0'0'101'16,"0"0"-83"-16,0 0-4 15,0 0 31-15,0 0-21 16,0 0 27-16,-33-8 9 16,33 8-27-16,0 0 23 15,0 0-17-15,0 0-1 16,0 0-15-16,5 0-18 16,12 0 6-16,9 0-11 0,8 0 0 15,8 7 6-15,10 3 2 16,6 1-7-16,6 1-1 15,4 1 4-15,4-3-8 16,-1 1 4-16,-1 2 0 16,-1-4 19-16,2-2-19 15,1-1 0-15,-2-2 0 16,-3-1 3-16,-6 1 12 16,-10-1-15-16,-4-2 3 15,-3 1 33-15,-6-2-31 16,-2 1-1-16,-6 0 11 15,-6 1-12-15,-6-1 0 16,-2-1-3-16,-7 2 0 16,-6-2-6-16,-3 0 6 0,0 0-9 15,0 0 5-15,0 0-2 16,0 0 6-16,0 0 0 16,0 0 0-16,0 0 0 15,0 0 0-15,0 0-3 16,0 0-16-16,0 0-6 15,0 0-47-15,0 0-15 16,3 0-191-16</inkml:trace>
  <inkml:trace contextRef="#ctx0" brushRef="#br0" timeOffset="135259.1743">15242 7814 87 0,'0'0'37'16,"0"0"-8"-16,0 0 16 16,0 0-35-16,0 0 0 15,0 0 1-15,-1-35 29 16,-1 33 4-16,1 2 20 16,1 0-6-16,0-2 0 15,0 2-17-15,0 0-5 16,0 0-27-16,0 0 8 15,0 0-9-15,10-1 1 16,14 1 22-16,10 0-31 0,9 0 16 16,5 0-13-16,6 0 14 15,2 1-17-15,4 2-5 16,7-2 5-16,1 1 5 16,1-1 3-16,0 2-8 15,-2-2 12-15,5 1-11 16,2 0 15-16,3 3-4 15,5-1-12-15,-1 0 18 16,2 0-18-16,0-1-2 16,-2-3 1-16,-7 3 1 15,-2-3 6-15,-5 1 4 16,0-1 2-16,5 0 43 16,2 0-54-16,1 0 37 15,1 0-8-15,-3 0-19 16,0 0-8-16,-3 0 13 0,1 0-14 15,-2 0 26-15,-5 0-27 16,-2 0-1-16,-7 0 5 16,-9 0 0-16,-7 0-5 15,-9 0 0-15,-11 0 4 16,-8 0-15-16,-7 0 11 16,-1 0-43-16,-3 6-73 15,-4-2-70-15,-22-4-111 16</inkml:trace>
  <inkml:trace contextRef="#ctx0" brushRef="#br0" timeOffset="140275.2294">3584 8824 302 0,'0'0'76'0,"0"0"9"16,0 0-34-16,0 0-5 16,0 0 10-16,0 0-34 15,0 0 28-15,0 0-11 16,0 0-22-16,0 0 20 0,0 0-32 16,6 0-2-1,7 1 4-15,10 2-1 0,11 4 3 16,9-2-9-16,9 2 0 15,2-1 7-15,3-1-7 16,4-2 0-16,-4-3 18 16,-2 0-15-16,-3 0 5 15,-6 0-8-15,-3-1 0 16,-4-2-4-16,-3 1 4 16,-9 0-15-16,0 2-16 15,-8 0-40-15,-1 0-21 16,-6 0-99-16,-11 0-224 15</inkml:trace>
  <inkml:trace contextRef="#ctx0" brushRef="#br0" timeOffset="141465.5153">8205 8942 269 0,'0'0'57'0,"0"0"25"0,0 0-48 15,0 0 10-15,0 0-16 16,0 0-10-16,41 0 40 15,-19 0-44-15,4 0 28 16,6-2 7-16,2-2-40 16,6-1 5-16,-1-3 2 15,7 0-12-15,-3-1 19 16,-1 1-23-16,-2 0 0 16,-4 2 4-16,-6 0-4 15,-5 2-9-15,-5 2 9 16,-2-1 13-16,-6 0-7 15,-6 1-6-15,-2 1 0 16,-4 1 3-16,0-2-1 0,0 2-4 16,0 0-3-16,0-1-54 15,0-2-6-15,0-2-98 16</inkml:trace>
  <inkml:trace contextRef="#ctx0" brushRef="#br0" timeOffset="141652.1733">8736 8843 320 0,'0'0'163'16,"0"0"-106"-16,0 0-8 0,0 0-39 16,0 0-6-1,0 0-4-15,6-3-13 0,1 2-9 16,3 1-92-16,-2 0-65 15</inkml:trace>
  <inkml:trace contextRef="#ctx0" brushRef="#br0" timeOffset="142065.5575">8594 8914 175 0,'0'0'57'15,"0"0"28"-15,0 0-1 16,0 0-10-16,0 0 17 15,0 0-44-15,-3-1 26 16,3 1-21-16,0 0-18 16,0 0 16-16,0 0-32 15,0 0 3-15,0 0 28 0,0 0-48 16,0 0 16 0,0 0-16-16,0 0 9 0,0 0-10 15,0 0-7-15,0 0 7 16,0 0-2-16,0 0-54 15,0 0 7-15,0 0-38 16,0 2-65-16,8 8 35 16,2 0-202-16</inkml:trace>
  <inkml:trace contextRef="#ctx0" brushRef="#br0" timeOffset="144158.9693">27234 17897 435 0,'0'0'81'0,"-147"-39"-9"15,78 22-29-15,6 5-39 16,11 3-1-16,18 5 54 15,16 1 11-15,11 3 0 0,7 0-2 16,0 0-41 0,8 0 27-16,21 0-42 0,13 9 8 15,16 1 22-15,6 2-14 16,0 0-1-16,-3-2-25 16,-4 2 0-16,-4-4 5 15,-3 1-5-15,-5-2-37 16,-13-3-57-16,-11-4-125 15,-18 0-253-15</inkml:trace>
  <inkml:trace contextRef="#ctx0" brushRef="#br0" timeOffset="145692.3398">5329 9990 210 0,'0'0'83'0,"0"0"-75"16,0 0-3-16,0 0-5 15,0 0 7-15,0 0 5 16,1 2 7-16,1-2 29 16,4 2 40-16,3-2-80 15,12 5 5-15,4 0 32 16,11 5-26-16,9 0-14 16,10 2-5-16,12-1 0 15,6-1 29-15,9 2-29 16,9 0 0-16,9-3 9 0,9 0-9 15,6-2 9-15,0-3-9 16,-1 1 0-16,-6 2 4 16,1 0-4-16,-9 3 0 15,-5 0-8 1,-5 2 20-16,-8-4-17 0,-12-1 5 16,-3-2 0-16,-6-3-9 15,-4 0 9-15,-5-2 0 16,-6 0-1-16,-6 0-9 15,-4 0-3-15,-6 0-52 16,-5 1-55-16,-4 3 14 16,-3-1-133-16</inkml:trace>
  <inkml:trace contextRef="#ctx0" brushRef="#br0" timeOffset="146416.6815">10457 9958 391 0,'0'0'112'0,"0"0"-32"15,0 0-33-15,0 0-4 16,0 0-37-16,0 0-6 15,90-22 30-15,-46 20-15 0,7 0-15 16,4 2 0 0,4 0 12-16,0 0-14 0,5 0 2 15,2 0 0-15,-2 0-18 16,-2 0 18-16,-5 0-8 16,-7 4-8-16,-4 1 3 15,-9-2 7-15,-3 1-1 16,-2-1-16-16,-2-3-2 15,-2 0-74-15,-3 0-103 16</inkml:trace>
  <inkml:trace contextRef="#ctx0" brushRef="#br0" timeOffset="146588.6937">11386 9965 582 0,'0'0'0'0,"0"0"-60"15,0 0-39-15,84-9-121 16</inkml:trace>
  <inkml:trace contextRef="#ctx0" brushRef="#br0" timeOffset="148200.4895">12025 9948 300 0,'0'0'24'15,"0"0"118"-15,0 0-73 16,0 0 20-16,0 0-38 16,0 0-23-16,-75-34-5 15,75 31-23-15,0 2 0 16,0-1-14-16,0 2 13 15,0 0-28-15,0 0-63 16,17 2-11-16,6 10 86 0,9 2-81 16,5 3-18-16,6-3-105 15</inkml:trace>
  <inkml:trace contextRef="#ctx0" brushRef="#br0" timeOffset="149115.336">15361 9828 299 0,'0'0'44'16,"0"0"16"-16,0 0-50 0,0 0 40 16,0 0-14-16,91-6 5 15,-65 2 1-15,2 1-9 16,5-1 0-16,4-1 37 16,6 3-67-16,1-2 17 15,1 1-13-15,-1 2 0 16,-2-2-2-16,-2 1-5 15,-7 0 1-15,-5 2 3 16,-7 0 2-16,-6 0-6 16,-4 0 0-16,-2 0-4 15,-1 0-3-15,3 0-59 16,0 0-10-16,5 8 28 0,1 1-140 16,0-2-138-1</inkml:trace>
  <inkml:trace contextRef="#ctx0" brushRef="#br0" timeOffset="153128.2876">26787 17215 513 0,'0'0'90'0,"0"0"1"15,0 0-25-15,0 0 4 16,0 0-6-16,0 0-11 0,0 0 2 16,0-5-19-16,0 5-32 15,-7 2 15-15,-12 10-16 16,-7 5 6-16,-4 3-9 15,0-1 0-15,2 0 9 16,4-5-9-16,6-3-13 16,8-2-17-16,3-6-27 15,4 2-3-15,3-5-26 16,-1 0 7-16,-4-11 38 16,1-14-115-16,0-3-72 15,-1 2 223-15,5 2 5 16,0 9 113-16,0 7-22 0,0 2 6 15,0 6 27-15,0 0-37 16,0 0-45-16,6 0-7 16,12 9-24-16,7 11 13 15,5 8-8-15,0 2-14 16,0-1 8-16,-5 4-10 16,-1 3-16-16,-1-2-65 15,-7-4-165-15</inkml:trace>
  <inkml:trace contextRef="#ctx0" brushRef="#br0" timeOffset="155542.7382">20588 7268 436 0,'0'0'51'0,"0"0"6"16,0 0-31-16,0 0-26 15,100-1 0-15,-51 1 27 16,3 10-11-16,2 15 12 16,-5 6 15-16,-1 10-38 15,-6 5 16-15,-5 8-21 16,-7 8 0-16,-5 4-1 15,-9 3 8-15,-8 2 8 16,-2 1-8-16,-6-1-5 16,0-2 18-16,-3-1-20 15,-12 0 0-15,-1-7 15 0,1-1-9 16,1-8-6 0,5-5 0-16,5-8 4 0,4-7 15 15,0-8-19-15,3-7-9 16,13-6-2-16,8-5-74 15,6-6-8-15,4-17-174 16</inkml:trace>
  <inkml:trace contextRef="#ctx0" brushRef="#br0" timeOffset="155803.708">21255 8071 636 0,'0'0'33'16,"0"0"-20"-16,0 0-13 16,0 0-16-16,0 0 16 15,83 53 0-15,-64-19 6 16,-2 7 12-16,-2 9-15 16,-8 7 4-16,-7 6-7 15,0 7-43-15,-7 5 9 16,-10 1 0-16,4 3 34 15,4 5 0-15,8 6-3 16,1 2-31-16,0-1-161 16</inkml:trace>
  <inkml:trace contextRef="#ctx0" brushRef="#br0" timeOffset="156459.3939">22132 10265 569 0,'0'0'110'16,"0"0"-39"-16,0 0-16 15,0 0-21-15,0 0-18 0,0 0 21 16,19 54 13 0,-28-12 9-16,-9 3-32 0,-4-4-25 15,0-12 2-15,5-5-1 16,1-7-1-16,5-8 12 15,4-3-14-15,2-6-39 16,-2 0-2-16,-2-18 7 16,1-13-74-16,0-8 21 15,6-2 61-15,2 7 20 16,0 11 12-16,0 7 9 16,6 11 27-16,-2 5-7 15,4 0-11-15,6 3 5 16,6 17 0-16,7 6 7 15,6 3-23-15,4 4-5 0,5-2 6 16,0 4-11-16,0-2-6 16,-1 5-24-16,-3-2-120 15,-7-7-333-15</inkml:trace>
  <inkml:trace contextRef="#ctx0" brushRef="#br0" timeOffset="157993.8995">28936 5747 542 0,'0'0'61'0,"0"0"31"15,0 0-58-15,0 0-34 16,0 0 9-16,0 0 0 15,0 0-9-15,2 7 0 16,-2 24 24-16,0 9-2 16,0 7 23-16,0 1-27 15,-3-4-2-15,1-4 8 16,2-6-20-16,0-5 1 16,0-7 14-16,6-5-17 15,5-7 10-15,1-3 2 16,5-6 0-16,12-1 48 15,14-11-42-15,15-12 6 0,8-8-9 16,1-2-15-16,-6 2-2 16,-7 2 0-16,-8 5 2 15,-9 4-10-15,-4 8-8 16,-6 5-66-16,-3 7-15 16,-3 0-84-16,-2 0-122 15</inkml:trace>
  <inkml:trace contextRef="#ctx0" brushRef="#br0" timeOffset="159299.6094">31092 15161 586 0,'0'0'136'0,"0"0"-94"16,0 0 6-16,0 0-7 15,0 0 41-15,0 0-3 16,1-28-18-16,-1 28-27 15,0 0-15-15,0 0-19 16,0 8-14-16,0 16 12 16,0 5 2-16,0 4 9 15,0-5-8-15,6-7 7 0,4-6 11 16,4-3-15 0,11-7 11-16,10-5 4 0,12 0 2 15,8-8-13-15,3-13-8 16,-2-4-29-16,-4-2-2 15,-4 1-74-15,-9 4-57 16,-11-2-181-16</inkml:trace>
  <inkml:trace contextRef="#ctx0" brushRef="#br0" timeOffset="166132.0121">2638 10908 409 0,'0'0'100'16,"0"0"-30"-16,0 0-38 15,0 0-5-15,0 0 7 16,0 0-19-16,0 0 51 16,0 0-35-16,-3 6-20 15,3-6 11-15,0 0-20 16,0 0 26-16,0 0-28 15,5 0 1-15,10 0 11 16,7 0-12-16,8 0 0 0,6 0-1 16,1 0 8-1,-3-3-13-15,5 3 8 0,3-1-2 16,1 1 0-16,0-1-37 16,-3 1-32-16,-4 0-49 15,-13 0-184-15</inkml:trace>
  <inkml:trace contextRef="#ctx0" brushRef="#br0" timeOffset="167885.9266">2131 10977 473 0,'0'0'28'0,"0"0"54"16,0 0-28-16,0 0-22 16,0 0-32-16,0 0-4 15,0 0-5-15,8 15 9 16,11-2 0-16,11 0 0 16,3 2 47-16,4-1-34 0,3-5 8 15,-1-1-19 1,-3-7 12-16,-3-1-9 0,-5 0-3 15,-4 0-2-15,-5-6 17 16,-7 0-15-16,-3 1 0 16,-6 4 4-16,-3 1 1 15,0 0 5-15,0-3-12 16,-4 2-3-16,-16 0 0 16,-5 1 3-16,-8 0-2 15,-7 5-3-15,-2 8-2 16,0 1 7-16,11-3 2 15,5-3 1-15,13-1 0 16,9-6-3-16,4 1-5 16,0 0 1-16,4 3-39 0,14-1 40 15,10-1 0 1,5-3 3-16,3 0 5 0,0 0-5 16,0-10 0-16,-8-1 4 15,-1-5-2-15,-8 1-4 16,-10 1 2-16,-6 2 0 15,-3 0-9-15,0-1 5 16,-15 0-13-16,-9 10 10 16,-7 3 7-16,-11 0 3 15,-4 10-2-15,-8 9 5 16,8 1 6-16,10-3-12 16,12-7 0-16,15-4 4 15,5-1-4-15,4 0-2 0,7 5-52 16,16-3 17-16,10-4 14 15,5-3-7-15,1 0 25 16,0-6-4-16,-6-5-26 16,-8 1 22-16,-10 3-7 15,-11 1 15-15,-4 0-5 16,-7-1 20-16,-20 1-11 16,-7 2 1-16,-8 4-4 15,-3 0-3-15,-4 3-132 16</inkml:trace>
  <inkml:trace contextRef="#ctx0" brushRef="#br0" timeOffset="169567.6931">4172 12131 420 0,'0'0'66'0,"0"0"-13"16,0 0-12-16,0 0-34 16,0 0 24-16,0 0-20 15,0 0 6-15,-8-30 49 16,8 30-40-16,0 0 9 15,0 0-16-15,0 0-15 16,0 0 13-16,0 0-5 16,0 0-19-16,0 0 11 15,16 0-4-15,7 0 17 16,11 0-17-16,8 0 1 16,10 0 28-16,6 0-25 0,5 0 5 15,4 0-9-15,5 0 7 16,4 0 2-16,-3 0-9 15,4 0 0-15,-5 1-9 16,-5-1 23-16,-4 0-14 16,-2 0 0-16,-7 0 5 15,-8 0-4-15,-9 0-1 16,-7 0 0-16,-9-2 6 16,-9 0-3-16,-8 1-5 15,-2 1 2-15,-2 0 0 16,0 0-3-16,0 0 2 15,0 0-17-15,0 0 7 16,0 0-36-16,0 0-43 0,0 0-79 16,0-3-332-1</inkml:trace>
  <inkml:trace contextRef="#ctx0" brushRef="#br0" timeOffset="171796.4947">13582 12065 110 0,'0'0'298'15,"0"0"-210"-15,0 0 1 16,0 0-53-16,0 0-35 16,0 0 25-16,-6-1-23 0,6 1 10 15,0 0 11-15,9 0-5 16,4 0 11-16,8 0 0 16,6 0-21-16,4 0 31 15,7 0-35-15,4 2 5 16,2 0-5-16,1 3 5 15,10 1-5-15,0 0-5 16,3 2 0-16,0 1 10 16,-2 1-8-16,-4-1-4 15,-4 0 4-15,-3-2-3 16,-2-1 1-16,-1-1-3 16,-4 1 3-16,-2-2 13 15,-6 0-6-15,-6-1-5 16,-9-1 6-16,-6-1 5 0,-3 1-3 15,-5-2 2-15,-1 0-3 16,0 0 30-16,0 0-27 16,0 0 5-16,0 0 0 15,0 0-15-15,0 0 21 16,0 0-23-16,0 0 3 16,0 0-3-16,0 0 0 15,0 0-18-15,0 0-16 16,0 0-22-16,0 1-9 15,10 1-74-15,6 2-68 16,0-1-83-16</inkml:trace>
  <inkml:trace contextRef="#ctx0" brushRef="#br0" timeOffset="173393.6716">27679 5796 294 0,'0'0'109'0,"0"0"7"16,0 0-70-16,0 0-8 16,0 0-21-16,0 0 45 0,13-58-28 15,-10 55 14 1,-1 0-4-16,0 1-15 0,-2 1 12 15,0 1-27-15,0 0-7 16,0 0-6-16,0 0-1 16,0 3-6-16,4 12 6 15,0 6-8-15,2 3 8 16,0 3 0-16,2-4 5 16,0-1 0-16,2-5-5 15,-3-3 0-15,2-2 5 16,-2-4 0-16,1-3-1 15,1 0-4-15,4-3 1 0,2-2 29 16,6 0-15-16,6-5 6 16,3-9 4-1,1-3-19-15,0-3-2 0,-4 2-8 16,-7 3 8-16,-1 2-20 16,-3 6 7-16,-4 5-52 15,2 2-27-15,-4 0-114 16,-8 5-183-16</inkml:trace>
  <inkml:trace contextRef="#ctx0" brushRef="#br0" timeOffset="176424.8302">21677 11939 182 0,'0'0'174'16,"0"0"-71"-16,0 0-57 16,0 0-20-16,0 0 31 0,0 0-6 15,0 0 14-15,0 3-14 16,0-2-8-16,0-1 5 15,0 0-33-15,3 0 4 16,3 0 1-16,7 0-14 16,2 0-6-16,7 0 0 15,2 0 3-15,3 0-1 16,6 0-2-16,1 0 0 16,4 0 9-16,1 0-5 15,-1 1-3-15,-2 2-2 16,-3-3 7-16,-7 3-8 15,0-3 2-15,-8 0 0 0,0 0-9 16,-3 0 10 0,-4 0-1-16,2 0 2 0,-4 0 7 15,-1 0-9-15,-3 0-2 16,-1 0 2-16,-1 0 0 16,0 0 3-16,-1 0-8 15,-1 0 5-15,3 0-12 16,1 0-9-16,3 0-60 15,-1 0-65-15,2 0-52 16,0 0-173-16</inkml:trace>
  <inkml:trace contextRef="#ctx0" brushRef="#br0" timeOffset="177405.2515">25001 12196 391 0,'0'0'111'0,"0"0"-17"16,0 0-49-16,0 0-20 15,0 0 17-15,0 0 12 16,-1 0-7-16,1 0-13 15,9 0-9-15,5-2-19 16,5 1 26-16,1 1-32 16,2 0 0-16,1 0 13 15,3 0-8-15,-1 0-5 16,0 0-2-16,-3 0 2 16,-2 0 9-16,-2 0-9 15,-3 3 0-15,-3-1 4 0,1 1-4 16,-2 0 0-16,-2-3-8 15,-5 3 18-15,-1-1-16 16,-1-2 6-16,-2 1-14 16,0-1 0-16,0 0-15 15,0 0 1-15,0 0 4 16,0 0 18-16,0 0 1 16,0 0-4-16,0 0 5 15,-8 0-18-15,-1 0-51 16,-1 0-16-16,-1-3-86 15,-3-3-200-15</inkml:trace>
  <inkml:trace contextRef="#ctx0" brushRef="#br0" timeOffset="177595.5873">25085 12173 299 0,'0'0'51'16,"0"0"-51"-16,0 0-12 15,0 0-13-15,0 0 21 16,0 0-123-16</inkml:trace>
  <inkml:trace contextRef="#ctx0" brushRef="#br0" timeOffset="179476.776">23343 7889 274 0,'0'0'62'0,"0"0"-10"15,0 0-3-15,0 0 9 16,0 0 1-16,0 0 2 15,0-4-32-15,0 4 12 0,0 0 11 16,0 0-42-16,0 0 29 16,4-2-33-16,5 1-1 15,9-2 3-15,7 2-8 16,7 0 0-16,5 1 24 16,4 0-23-16,2 0 5 15,-1 0-6-15,1 0 17 16,-5 0-27-16,1 0 17 15,-4 0-7-15,-5 0 0 16,-4 0 2-16,-8 0-8 16,-6 0-26-16,-6 0-27 15,-4 0-1-15,-2 0-18 16,0 0-71-16,-12 0-112 16</inkml:trace>
  <inkml:trace contextRef="#ctx0" brushRef="#br0" timeOffset="179678.8751">23520 7875 317 0,'0'0'102'0,"0"0"-85"16,0 0-7-16,0 0 43 15,0 0-1-15,0 0-11 16,105 0-36-16,-74 0 2 15,5 0-7-15,3 7-14 16,1 0-96-16,-4 1-223 0</inkml:trace>
  <inkml:trace contextRef="#ctx0" brushRef="#br0" timeOffset="181284.64">23337 7878 167 0,'0'0'99'16,"0"0"-46"-16,0 0-32 0,0 0-19 16,0 0 18-16,0 0-17 15,45-29 59-15,-28 23-14 16,2-1-27-16,1 2-21 16,4 1 7-16,1 4-3 15,4 0-8-15,1 0-40 16,-2 0-33-16,-2 0-63 15,-4 0-99-15</inkml:trace>
  <inkml:trace contextRef="#ctx0" brushRef="#br0" timeOffset="183414.9175">1648 12521 435 0,'0'0'92'0,"0"0"-19"15,0 0 6-15,0 0-19 16,0 0 1-16,0 0-18 15,-14-49 0-15,13 45-14 16,1 3 27-16,0 1-40 16,0 0-16-16,0 0 9 15,0 0-9-15,0 0 0 16,0 8-25-16,0 9 25 16,12 6-1-16,-2 4 1 15,5-2 0-15,-1 1 9 0,-1-1-7 16,1-3 3-16,0-3-5 15,0-5 0-15,2-4 32 16,6-3-32-16,3-4 0 16,0-3 22-16,8 0-20 15,-8-1 22-15,8-17-24 16,1 0 0-16,1-1 17 16,-4 0-17-16,-1 2-3 15,-8 3 2-15,-3 1-32 16,-8 6-6-16,-8 2-72 15,-3 3-68-15,-8 2-166 16</inkml:trace>
  <inkml:trace contextRef="#ctx0" brushRef="#br0" timeOffset="183840.618">1691 12533 436 0,'0'0'63'0,"0"0"-23"16,0 0 13-16,0 0-16 16,0 0 45-16,0 0-22 15,0-28-33-15,0 28-22 0,0 0-5 16,0 9 0-16,9 9 14 15,5 9 12-15,3 5 0 16,1 3 15-16,6 5-30 16,0-5 13-16,0-4-17 15,-2-8-6-15,-7-7 4 16,3-8 1-16,0-5-6 16,4-3 21-16,7-5 7 15,5-17 4-15,2-7-32 16,4-1 0-16,-1-3 20 15,-2 4-20-15,-1 3 0 16,1 4-3-16,-6 3-11 16,-5 5-22-16,-2 6-43 0,-2 3-43 15,-4 3-17-15,-6 2-226 16</inkml:trace>
  <inkml:trace contextRef="#ctx0" brushRef="#br0" timeOffset="184959.8922">9641 13227 38 0,'0'0'398'16,"0"0"-296"-16,0 0-50 15,0 0 3-15,0 0 25 16,0 0-60-16,0 0-1 16,20 0 8-16,13-8-13 15,11-1 19-15,7 0-17 16,3 1 3-16,1 4 11 16,1 0-28-16,1 3 1 15,-2 1-3-15,-5 0 10 16,-4 0-23-16,-9 0 13 15,-9 5-33-15,-5 2 9 16,-11-2-59-16,-6-4 3 0,-6 1-49 16,0-2-57-16,-27 0 92 15,-9 0-100-15</inkml:trace>
  <inkml:trace contextRef="#ctx0" brushRef="#br0" timeOffset="185197.8036">9823 13201 54 0,'0'0'196'15,"0"0"-89"-15,0 0-35 16,0 0 15-16,0 0-24 16,0 0-54-16,-43-10-9 15,43 10-1-15,13 0 1 16,10 0 50-16,7 5-6 16,8 1-3-16,3 0-15 15,2-2-25-15,6-1 17 16,-4-1-13-16,1-2-5 0,-7 0 5 15,1 0-10-15,-9 0-40 16,-8 0 3-16,-5 0-58 16,-12 0-115-16,-6 0-26 15</inkml:trace>
  <inkml:trace contextRef="#ctx0" brushRef="#br0" timeOffset="186570.9872">16716 13129 540 0,'0'0'36'0,"0"0"26"16,0 0-19-16,0 0 8 15,0 0 5-15,0 0-33 16,1 4 36-16,4-4-30 15,4 0-22-15,7 0 13 16,5-5-8-16,7 0 3 0,4 3-15 16,8-1 1-16,5 0 4 15,4 1-4-15,-1 1 6 16,-1-1-7-16,-3 2 2 16,-3 0 3-16,-5 0-5 15,-3 0-8-15,-5 0 8 16,-6 0-16-16,-6 0-24 15,-7 0-4-15,-5 0-14 16,-4 0-51-16,0 0-5 16,-9 2-157-16,-12-2 138 15</inkml:trace>
  <inkml:trace contextRef="#ctx0" brushRef="#br0" timeOffset="186926.8469">16808 13138 340 0,'0'0'122'0,"0"0"-68"15,0 0-28-15,0 0 41 0,94 0-20 16,-58 0-29 0,7 0 22-16,3 0-6 0,-1 2-5 15,3 0 3-15,-5 1-31 16,-1 0 1-16,-5 0 4 16,-4 0-6-16,-8 2 1 15,-4-2-1-15,-7 0-42 16,-5 0 11-16,-2-2-18 15,-4-1-2-15,-2 0-55 16,-1 0-161-16</inkml:trace>
  <inkml:trace contextRef="#ctx0" brushRef="#br0" timeOffset="189486.5223">26855 6950 462 0,'0'0'45'0,"0"0"-24"15,135-34 7-15,-71 15-2 16,0 0 13-16,3 0-35 0,0 2-4 16,2 2 7-16,0 2 2 15,-1 2-9-15,-7 7 0 16,-5 1-3-16,-9 1-5 16,-6 1-13-16,-7-1-9 15,-9 1 27-15,-7-1-15 16,-7 0 18-16,-7 0-4 15,-4 0 4-15,0-1-2 16,0 1-14-16,-3-4 16 16,-11 2 25-16,-3 0-11 15,-5 1-10-15,-4 2 0 16,-4 1 7-16,-5 0 16 16,-1 0-21-16,1 0 31 15,5 0 7-15,11 0-14 0,9 0 1 16,7 0-31-16,3 0-25 15,0 0 22-15,10 0-7 16,17 3 10-16,13-1 15 16,8 1-15-16,6-1-43 15,-1 0-16-15,-11 7-67 16,-11 4-16-16,-14 6-45 16,-17 4-2-16</inkml:trace>
  <inkml:trace contextRef="#ctx0" brushRef="#br0" timeOffset="189912.5685">27780 7573 565 0,'0'0'108'16,"0"0"-40"-16,0 0-62 15,0 0-5-15,0 0 36 16,0 0-20-16,-73 0-17 16,73 0-9-16,2 6 0 15,14 7 9-15,10 1 0 16,5-5-1-16,3-3-9 16,-1-3 9-16,-8-3-18 15,-8 0-22-15,-11 0 41 16,-6 0-19-16,0 1 8 0,-9 3-37 15,-17 3-113 1</inkml:trace>
  <inkml:trace contextRef="#ctx0" brushRef="#br0" timeOffset="190393.5421">27649 8543 404 0,'0'0'330'0,"0"0"-287"16,0 0-43-16,0 0 7 0,-27 80-8 15,15-52 2-15,5-3-2 16,7-2-5-16,0-3-7 16,5-3 13-16,12-5 0 15,4-6-15-15,6-2-35 16,-1-4-104-16</inkml:trace>
  <inkml:trace contextRef="#ctx0" brushRef="#br0" timeOffset="190626.9794">27628 9324 173 0,'0'0'0'0</inkml:trace>
  <inkml:trace contextRef="#ctx0" brushRef="#br0" timeOffset="193940.7576">9532 13188 72 0,'0'0'150'15,"0"0"-106"-15,0 0-12 16,0 0-17-16,0 0-8 16,0 0 5-16,0-9 15 15,0 6 2-15,0 3 44 16,0 0 6-16,0 0-40 15,0 0 4-15,0 0-7 16,0 0-16-16,0 0 10 16,0 0-24-16,0 0 6 15,0 0-4-15,0 0-3 16,0 0-10-16,0 5 4 16,2 3 1-16,7-1 0 0,6-1 9 15,0 0-13-15,7-6 8 16,2 0 4-16,1 0-2 15,2 0-8-15,-4-1 4 16,-3-8 10-16,-2-2-12 16,-6 0 0-16,-4-1 0 15,-7 2 0-15,-1 2 0 16,0 4-13-16,0-1 13 16,-7 5 9-16,-11 0 3 15,0 0-12-15,-3 9 7 0,4 4-5 16,3 4 10-16,5-2-12 15,1 1 3-15,8-4-5 16,0 1 2-16,0-5-12 16,0 1 9-16,11-4 3 15,4-4 8-15,2-1-8 16,1 0 5-16,-1 0 9 16,-1-4-14-16,-4-6 0 15,-4-1 10-15,-7 2-10 16,-1-2 0-16,0 5-10 15,-6 0 10-15,-9 4-9 16,-4 2 24-16,0 0-15 16,2 0 8-16,4 0-7 15,5 0 10-15,5 3-11 16,3 0-9-16,0 3 8 16,0-1-25-16,13 4 13 15,10-2 9-15,4-2-12 0,4-2-9 16,-1-3-13-16,-2 0-16 15,-4 0-1-15,-3 0-93 16,-11 0 53-16,-5-7-62 16,-5-1-38-16</inkml:trace>
  <inkml:trace contextRef="#ctx0" brushRef="#br0" timeOffset="194460.9751">9650 13196 323 0,'0'0'107'16,"0"0"-26"-16,0 0-27 16,0 0-15-16,0 0-36 15,0 0 7-15,-37 38-20 16,37-29 12-16,6-1-2 16,9-5 1-16,7-2 7 0,3-1-8 15,4 0-5-15,-1-8 5 16,-3-5-4-16,-8-4 10 15,-2-2-7-15,-11 2 9 16,-4 0-16-16,0 3 2 16,-13 1 6-16,-10 6 2 15,-5 3 16-15,1 4-17 16,0 0 11-16,4 0 7 16,2 7-13-16,9 3 6 15,6-2-12-15,6 3-22 0,0 1 22 16,3 1-45-1,12-1 24-15,10-3 11 0,2 0-9 16,3-5-20-16,0-4-49 16,-4 0-25-16,-5 0-29 15,-10 0-37-15</inkml:trace>
  <inkml:trace contextRef="#ctx0" brushRef="#br0" timeOffset="194554.1132">9793 13212 25 0,'0'0'136'15,"0"0"-53"-15,0 0 5 16,-91 0-52-16,72 5-7 15,10 4-29-15,7 2-1 16,2 1-167-16,12-1 35 16</inkml:trace>
  <inkml:trace contextRef="#ctx0" brushRef="#br0" timeOffset="196259.5206">15612 13176 400 0,'0'0'98'15,"0"0"-34"-15,0 0-17 16,0 0-14-16,0 0-22 0,0 0 39 16,10 0-29-1,13 0-11-15,14 0 27 0,11 0-3 16,8 0-5-16,7 0-29 15,4 0 14-15,5 0-9 16,1 0-5-16,-1 0 1 16,-3 0-1-16,-6 0 0 15,-6 0-11-15,-11 0 6 16,-6 0-25-16,-11 3 0 16,-8-1-48-16,-12-1-30 15,-7 1-58-15,-2-2-79 16</inkml:trace>
  <inkml:trace contextRef="#ctx0" brushRef="#br0" timeOffset="196468.7762">15884 13204 659 0,'0'0'58'0,"0"0"-48"15,0 0-18-15,0 0 8 16,130 0-11-16,-72-8 11 16,5 5-23-16,1-1-18 15,4 3 14-15,-3 1-88 0,0 0-67 16</inkml:trace>
  <inkml:trace contextRef="#ctx0" brushRef="#br0" timeOffset="199340.8091">1436 13876 449 0,'0'0'13'0,"0"0"-5"15,0 0 1-15,0 0 14 16,104 28 26-16,-68-23-44 16,0 0 28-16,3-5-8 15,4 0-11-15,2 0 3 16,1 0-17-16,-1-3 10 0,-7-6 2 16,-8 2-7-16,-13 1-5 15,-8 0 0-15,-6 1 0 16,-3-1-6-16,0 0 2 15,-3-5-45-15,-15 0-4 16,-9 1 34-16,3 1 19 16,-4 1 3-16,8 3 40 15,4-2-6-15,7 5 21 16,9 1-37-16,0-1 23 16,0 2-44-16,0 0-24 15,9 0 22-15,19 8-2 16,5 6 4-16,3 3 0 0,-3 2 9 15,-3 1-13-15,-5 2 4 16,0-1-3-16,-8 2-4 16,-1 0-34-16,-5 2 11 15,-4-1-70-15,-6-3-238 16</inkml:trace>
  <inkml:trace contextRef="#ctx0" brushRef="#br0" timeOffset="200459.1086">7441 14272 235 0,'0'0'171'0,"0"0"-78"16,0 0 8-16,0 0-29 16,0 0-8-16,0 0-11 15,-15-14 15-15,12 11-14 16,3 0-13-16,-4 2 11 15,4 1-24-15,0 0 0 16,0 0-28-16,0 0 0 16,0 0-9-16,0 0 8 15,0 0 1-15,0 0-4 0,0 1-2 16,0 5-10 0,0 1 4-16,0-2 6 0,10-3-14 15,1-2 20-15,-1 0-14 16,3 0 11-16,-2 0 3 15,-3 0-2-15,-1-7 1 16,-7 0 1-16,0 0-4 16,0 1 4-16,-5-1-3 15,-11 1-6-15,-5 6 18 16,-3 0-17-16,2 0 8 16,-2 9 0-16,5 2 16 15,7 0-16-15,4-2-6 0,5 1-1 16,3-2-7-1,0 1 13-15,8-1-21 0,8-1 8 16,8-1 13-16,6-2-32 16,3-1-22-16,1 0-66 15,-4-3-100-15</inkml:trace>
  <inkml:trace contextRef="#ctx0" brushRef="#br0" timeOffset="203613.969">28827 6307 478 0,'0'0'124'0,"0"0"-62"15,0 0-7-15,0 0-38 16,0 0 24-16,0 0-14 16,0 0-18-16,14 0-9 15,-10 7-3-15,5 6 3 16,0 7 43-16,0 3-36 16,2 3-11-16,-1 3 8 15,-1 3 11-15,-1-1 8 0,3 1-15 16,0-3-7-1,2-3 17-15,1-3-15 0,1-4-6 16,1-5 6-16,2-7 5 16,-3-2 19-16,3-3-9 15,0-2 7-15,6-2 27 16,4-12-34-16,2-3 2 16,-1 0-13-16,0-3 12 15,-1-1-7-15,-1-1-12 16,-4 2 0-16,0 3-1 15,-3 5 13-15,-7 1-20 16,0 5 8-16,-5 1 0 16,-4 3-6-16,-4 2 3 15,0 0-43-15,2 0 5 16,-2 0-79-16,2 15 4 16,-2-1-64-16,0-2-354 15</inkml:trace>
  <inkml:trace contextRef="#ctx0" brushRef="#br0" timeOffset="206828.0268">1560 14861 355 0,'0'0'77'15,"0"0"-14"-15,0 0 11 16,0 0-46-16,0 0 5 16,0 0-17-16,0 0 13 0,7-6-2 15,-7 6-27-15,0 0-3 16,6 0-3-16,5 0-5 16,5 0 11-16,5 8 22 15,6 4-11-15,3-1-22 16,1-1 9-16,2-2 2 15,5-3-2-15,-6-1-10 16,-4-1-2-16,-7-3-30 16,-6 0-39-16,-6 0-18 15,-6 0-83-15</inkml:trace>
  <inkml:trace contextRef="#ctx0" brushRef="#br0" timeOffset="209282.5044">12152 15386 20 0,'0'0'396'0,"0"0"-307"0,0 0-8 16,0 0-26-16,0 0-7 15,0 0-48-15,-14 0-9 16,17 0 9-16,12 0 9 16,9 0 1-16,16 0 1 15,3 0 11-15,8 0 11 16,-2 1-30-16,2 1 0 16,-6 3 18-16,1-2-21 15,-7 0 0-15,-5-3 0 16,-4 2 4-16,-5-2 0 15,-5 0-4-15,-7 0 0 16,-7 0-2-16,-3 0 6 16,-3 2-8-16,0-2-9 0,0 1 7 15,-4-1 6-15,-10 0 10 16,-8 0-3-16,-3 2-3 16,-1 0-1-16,-1 1-3 15,-1-2 10-15,1 1-2 16,0-2-5-16,-3 1-3 15,-1-1 0-15,1 0 6 16,-3 0-2-16,0 0-8 16,1 0 7-16,-1-5-3 15,1-4 9-15,4-1-9 16,4-2 0-16,4 1 0 16,4-3 0-16,5 0-8 15,3 2 1-15,2 2-3 0,5 6 2 16,1 1-1-16,0 3-4 15,0 0 13-15,0 0-8 16,0 0 6-16,9 0-11 16,10 3 13-16,9 7-1 15,4-1 1-15,-1 2 0 16,3-1 5-16,2 1-4 16,2-2-1-16,2 2 8 15,-2-2-8-15,3 3-21 16,0-2-73-16,1 3-34 15,2 1-99-15</inkml:trace>
  <inkml:trace contextRef="#ctx0" brushRef="#br0" timeOffset="210564.1292">19375 15577 375 0,'0'0'54'0,"0"0"39"16,0 0-83-16,0 0 27 16,0 0 24-16,0 0-25 15,-3-10 34-15,3 10-26 16,0 0-19-16,0 0-1 15,20 0-24-15,8 0 0 16,9 0 4-16,4 6-4 0,2 0 10 16,-4 3-10-16,-2-2 0 15,-1 2 0-15,-2-4 2 16,-3 2 0-16,-4-3 5 16,0-1 2-16,-3 0-8 15,-3 0-1-15,-5-2 4 16,-1 1-6-16,0 0 2 15,0 1-19-15,1 0-23 16,5 3-57-16,3 0-44 16,3-4-260-16</inkml:trace>
  <inkml:trace contextRef="#ctx0" brushRef="#br0" timeOffset="211659.3876">23904 15524 256 0,'0'0'266'15,"0"0"-189"-15,0 0-42 0,0 0-20 16,0 0-2-16,0 0 3 15,-6 0-12-15,19 0 17 16,5 9-12-16,6 0 23 16,6 2-11-16,4 1-13 15,5-1 7-15,9 1-14 16,2-2 5-16,4-1 2 16,1-3 1-16,0 1 9 15,1-2-15-15,-6-2 4 16,-5-2 7-16,-8-1 1 15,-7 0-12-15,-6 0 25 16,-8 0-25-16,-2 0 10 0,-7 0-9 16,0 0 7-1,-3 0 0-15,-4 0-10 0,0 0 2 16,0 0 10-16,1 0-13 16,-1 0 0-16,0 0-3 15,0 0-1-15,0 0-13 16,2-4-39-16,2-5-28 15,2-6-145-15</inkml:trace>
  <inkml:trace contextRef="#ctx0" brushRef="#br0" timeOffset="212817.7829">23935 8283 382 0,'0'0'45'0,"0"0"36"0,0 0-27 15,0 0-49 1,0 0-4-16,0 0 65 16,-3-18-61-16,16 10 26 0,11 1-28 15,17 2 9 1,15 0-9-16,16-2-3 0,16 0 0 16,15-1-6-16,15 0 6 15,11-3-13-15,9-2-14 16,8-3-6-16,1 0 24 15,4 1-60-15,0 2-8 16,-1 4 38-16,5 2-37 16,-1-1-66-16</inkml:trace>
  <inkml:trace contextRef="#ctx0" brushRef="#br0" timeOffset="215183.3977">12514 16911 601 0,'0'0'43'0,"0"0"35"16,0 0-17-16,0 0-32 15,0 0-3-15,0 0-8 16,0 0 5-16,15 0 27 16,-8-3-37-16,4-2 5 15,8 0-11-15,9 1 4 16,7-1-17-16,7 2 6 16,4 0 0-16,4 3 1 0,3 0-1 15,2 0-4 1,2 0-11-16,2 0-22 0,1 0 1 15,3 6-18-15,1 2-88 16,-5-3 3-16,-2-2-268 16</inkml:trace>
  <inkml:trace contextRef="#ctx0" brushRef="#br0" timeOffset="215956.83">18086 17109 514 0,'0'0'72'0,"0"0"-26"16,0 0 1-16,0 0-41 0,0 0 40 15,111-32-6 1,-69 28-27-16,0 0 22 0,2 2-34 15,-2 2 10-15,1 0-11 16,-1 0-11-16,-2 2-16 16,-1 5-48-16,1 3-16 15,-2-2-62-15</inkml:trace>
  <inkml:trace contextRef="#ctx0" brushRef="#br0" timeOffset="216968.828">21653 16828 314 0,'0'0'39'16,"0"0"11"-16,0 0 81 16,0 0-65-16,-105 44-15 15,53-30-7-15,-7-5-21 16,-6-4 5-16,-3 0 5 15,2-3-20-15,5-2-12 0,6 0 9 16,9 0-3-16,10 0-4 16,11-4-3-16,8-2 0 15,11-3-11-15,3 0-19 16,3 1-11-16,9-2 3 16,18 3 30-16,9 2 8 15,6 3 1-15,7 2 3 16,2 0 37-16,4 15-18 15,3 9-1-15,0 3-4 16,2 7-8-16,-1 2-1 16,1 0-8-16,-2 2-2 15,-3-2-27-15,-5-6-78 16,-9-7-173-16</inkml:trace>
  <inkml:trace contextRef="#ctx0" brushRef="#br0" timeOffset="223328.0741">2759 11217 448 0,'0'0'1'16,"0"0"-1"-16,0 0 52 15,0 0-48-15,0 0 11 16,0 0-15-16,0 0 0 16,-82 23 7-16,70-6 1 15,0 2 6-15,3-1 3 0,-1 2-16 16,-2 3 12-16,3 1-10 15,-2 7 1-15,0 2 20 16,0 3-12-16,-1 0-7 16,3 4 6-16,-1-2-7 15,2-3 15-15,-2 1-19 16,4-6 0-16,0-2 11 16,1 0-5-16,-1 0-4 15,-2 6 9-15,-3 1-8 16,2 5 14-16,-3 0-17 0,0 1 0 15,-1-2 25 1,4-2-24-16,1 1 14 0,4-2-15 16,-2-1 1-16,0 1 16 15,2-1-16-15,-1-1-1 16,-1-1 17-16,0 2-14 16,-1 1 8-16,-1 3-8 15,2-1-3-15,0-1 14 16,0-4-14-16,-1-3 0 15,4 0-6-15,0 2 12 16,3 2-6-16,0 3 0 16,0 3 2-16,0 2 16 15,0 4-18-15,0 0 0 16,-3 1 12-16,0 0-11 16,-2 0 5-16,-1 1-2 15,-2 2 3-15,0 1 3 16,-1-2-10-16,-1 1 0 0,1-3 16 15,1 3-12-15,-1-1-2 16,2 1-2-16,-2-1 5 16,6 1 7-16,-2 0-12 15,4-3 0-15,-1 2 8 16,-1-3-6-16,0 4 0 16,-1 1 0-16,1 2 5 15,2 0 2-15,-1-6-9 16,2-5 0-16,0-3-1 15,0-2 5-15,0-4-4 16,0 0 0-16,5 1 6 16,3-1-2-16,0 1-4 0,1 3 0 15,0-1 4-15,-2-2-4 16,1 2 0-16,-1-2 0 16,-2 0 4-16,2-2-4 15,-1 1 0-15,-3-1 0 16,3 0-1-16,-1 1 5 15,-1-2-4-15,0 1 0 16,-1-3 6-16,2-3-13 16,-2 1 7-16,0-5 0 15,0 0 1-15,3 0 3 16,-3 0-4-16,0 4 0 0,1 1 4 16,-1 4-2-1,-1 2-2-15,-1 2 0 0,1 1-1 16,-1 0 5-16,1-3 2 15,-1-2-6-15,4-3 3 16,-2 0 6-16,1-1-8 16,-2 0-1-16,5-4 14 15,-4-2-9-15,0 3-5 16,3-2 0-16,-3 3 9 16,0 5-8-16,0 0-1 15,-1 1 0-15,0 0-5 16,0 0 11-16,-2-3-6 15,0-1 0-15,0 1 0 16,0-1 2-16,1-2-2 0,1 1 0 16,-1-1-3-16,4 1 4 15,-2 1-1-15,0-1 0 16,0 2 3-16,0 1 2 16,0-1-5-16,4-2 0 15,-1 2-4-15,2-5-1 16,-2 1 5-16,0-1 0 15,4-2 4-15,-1-2-12 16,0 0 8-16,3-3-3 16,-3-4 2-16,0 2 1 15,3-6-4-15,0 1 0 16,1 0 4-16,-1-2-5 16,6 1 8-16,0-1-3 15,4 0 4-15,-1-2-4 0,7-3-3 16,-2-2 2-16,5 0 2 15,1 0 4-15,-4 0-5 16,-1-4 0-16,-2-3 0 16,-1-1 4-16,-6-1-8 15,4 0 4-15,-4 0 0 16,-3-1 6-16,1-7-6 16,1-3 0-16,2-7 0 15,-1-3 1-15,-3-6-2 16,3-3-1-16,-6-5 2 15,0-2 4-15,-2-4-4 16,-2 1-3-16,1-1 3 16,1 2 6-16,-1-1-2 0,0 3-4 15,0 2 0-15,-3 1 1 16,-3-4-1-16,-3-3-3 16,0-6-1-16,0-6 8 15,-12-11-2-15,0-13-2 16,0-1 0-16,-1 1-12 15,2 4 12-15,2 10-7 16,2 6 7-16,2 7 4 16,-2 5-4-16,-2 8-5 15,-3 1 5-15,0 2-11 16,-3 2 11-16,3-1 0 16,-4-3 2-16,-1-1 6 15,0-2-9-15,0-3 1 0,1 0 0 16,2-2-8-16,4 1 11 15,1 1-3-15,3 4 3 16,1 6 1-16,-1 7 8 16,1 7-12-16,0 1 0 15,2 2 24-15,-3-1-24 16,6-2-2-16,-3-4-1 16,3-5 6-16,0-1-13 15,0-4 9-15,0-1 1 16,0 5 2-16,3 0-2 15,0 6 0-15,-3 6-1 16,0 1 4-16,0 7-6 0,0 1-3 16,0 1 6-16,0-1 4 15,0-2-2-15,0-4-4 16,0-6-6-16,0-2-2 16,0-1 4-16,15-1-5 15,-3 1 11-15,0 5-8 16,-2 4 8-16,-1 2 0 15,-1 5-2-15,2-1 11 16,-4 3-11-16,0-1 2 16,5-3 0-16,-7 0 0 15,3-2 1-15,-1-1-1 16,2-3 3-16,-2-2-1 16,4-3 1-16,2-4-3 15,-3 2 0-15,3 2-5 0,-3 1 16 16,-3 3-11-16,0 4 1 15,1 0 2-15,-1-1 6 16,2 0-9-16,-2-1 0 16,4-3 0-16,1 1 0 15,-4-2 0-15,3-1 10 16,-2-2-9-16,-2 0 1 16,0-1-2-16,3 0 0 15,-5 2 1-15,-1-1 0 16,0 3-1-16,-1-2 1 15,-1 0 6-15,1 4-4 0,-1 0-3 16,-1 0 0 0,0 0-9-16,0 0 9 0,0-1 0 15,0-2 4-15,0 1-1 16,-6-1-5-16,0-1 2 16,-1 0 0-16,1 2 1 15,0-1-1-15,0 4 0 16,3 3 0-16,1-1 3 15,-1 3 1-15,2-1-4 16,-1 2 1-16,-2 3 0 16,3-2-1-16,-2 3 0 15,0-2-7-15,0 0 13 16,-2-1-11-16,-1-1 5 16,3 0 0-16,-4-1 4 15,2-1-4-15,1-1 0 0,-2-1 3 16,0-3-3-16,-1 4 2 15,-1 1-2-15,2-1 0 16,-2 2-3-16,-2-1 4 16,1-1-1-16,-3 1 3 15,2-3 6-15,-1 4-10 16,1 0 1-16,-5 2 0 16,6 0 0-16,0 2 9 15,-1-2-9-15,-1 3 0 16,-2-2 2-16,2 3 7 15,-1 0-9-15,-4 2 0 16,7-1 0-16,-4 1 0 0,-1 2 0 16,2 1-11-16,-1 0 23 15,1 0-12-15,-1-1 0 16,-1 3 0-16,-2 1-7 16,-2 0 7-16,-3 0 0 15,-3 0 0-15,1 3 1 16,0 0 0-16,0 1-1 15,3 0-33-15,0 0 18 16,1 6-67-16,-5 15-13 16,9 5-30-16,-3 7-20 15,3-1-170-15</inkml:trace>
  <inkml:trace contextRef="#ctx0" brushRef="#br0" timeOffset="226156.0863">7912 14379 70 0,'0'0'5'0,"0"0"67"16,0 0 3-16,0 0-22 15,0 0-42-15,0 0-8 16,-62-78 4-16,42 67-7 16,1 1 3-16,-2 2-3 15,2 1 8-15,1 0-2 16,3 2-1-16,-1 0-5 15,2 3 0-15,-2-1-6 16,4 1 12-16,3 2-6 0,-3-2 1 16,6 1 3-16,3 1-4 15,1 0-8-15,2 0 8 16,0 0 4-16,0 0-4 16,0 0-21-16,0 0 8 15,0 7 3-15,5 0 10 16,6 3 46-16,2 0-14 15,2 1 52-15,4-3-43 16,6 1-3-16,2-5-7 16,0-1-3-16,1-2-2 15,-2-1-25-15,-4 0 15 16,-1 0 21-16,-3 0-29 0,-6-4 8 16,-3 0 7-1,-6 0-19-15,-3 0 21 0,0-1-14 16,0-2 0-16,-9-1-9 15,-6 1-2-15,-3 0 0 16,0 0 20-16,0 2-7 16,0 2 7-16,8 1-3 15,3 2-16-15,5 0 46 16,2 0-47-16,0-2-4 16,0 2 1-16,0 0-52 15,16 0-62-15,10 12 93 16,11 0-14-16,12 0-5 15,11-5-171-15</inkml:trace>
  <inkml:trace contextRef="#ctx0" brushRef="#br0" timeOffset="229267.621">27683 6895 362 0,'0'0'36'16,"0"0"-11"-16,0 0-25 16,0 0-21-16,0 0-3 15,0 0-18-15,0 0-70 16,-9-3-112-16</inkml:trace>
  <inkml:trace contextRef="#ctx0" brushRef="#br0" timeOffset="232469.1722">12074 15434 382 0,'0'0'78'15,"0"0"-33"-15,0 0-37 16,0 0 17-16,0 0 2 16,0 0-27-16,0 0 21 15,1 0-20-15,11 0 7 16,9 0-6-16,4 0 12 16,7 2-9-16,4 0-4 15,4 1 3-15,6-3 23 16,-1 0-20-16,1 0-6 15,-4 0 3-15,-3 0-2 16,-2 0-2-16,-4-4 0 0,-3-4-11 16,-4-2 8-16,-4 0-1 15,-5 1-3-15,-6-2 7 16,-5 0 0-16,-5-1 0 16,-1 1-14-16,0 3 8 15,0 1 3-15,0 4-2 16,0 0 5-16,-1 3 18 15,1 0-15-15,0 0-2 16,0 0-1-16,-2 0 0 16,1 0-9-16,-4 3 9 15,-1 7 0-15,-3 1 3 16,-4 2-3-16,-5-1 4 16,-6 3-2-16,-7-2 3 15,-4-4 1-15,-3 0 0 0,-2-2-5 16,-2-2 1-16,-3-2 6 15,0-3 18-15,2 0-22 16,1 0 8-16,5 0 14 16,4-6-24-16,8-2 9 15,5 0 7-15,8-2 0 16,5 2-9-16,1 2-8 16,3 0-2-16,3 3-9 15,0 2-28-15,0 0 37 16,0 0 1-16,6 1-5 15,7-3 5-15,7 3 0 0,1 0 0 16,3 0 1-16,2 3 3 16,3 5-7-16,0 2 3 15,6-1 0-15,-1 3 4 16,2-3-4-16,-3-2 0 16,1-1 3-16,-4-2 3 15,-2-4-6-15,-2 0 3 16,-1 0 1-16,-1 0-5 15,-2-4 1-15,-2-5 0 16,-3 1-5-16,0-2-8 16,-2 3 11-16,-5 3-19 15,-4 3 21-15,-3 1-2 16,0 0-5-16,-3 0-11 16,0 0 5-16,0 0-30 0,-4 4 37 15,-11 9 6-15,-6-1 9 16,-9-1 17-16,-6-1-16 15,-3-1 13-15,-4-3 3 16,-2-1-25-16,-4-2 24 16,0 0-25-16,0-3 4 15,5 0 12-15,6 0-13 16,14 0-3-16,3-1 14 16,8-5-14-16,2-1 0 15,5 0-2-15,5-1-10 16,1 0 7-16,0 2-58 15,0-2 33-15,9 4 26 16,7 1-17-16,4 2 21 0,2 1 0 16,3 0 0-16,2 0 4 15,1 4-4-15,4 1 0 16,-1 2 5-16,2-1 4 16,0 0-9-16,-2-1 0 15,2-2 2-15,-5-3-9 16,2 0 7-16,-2 0 0 15,-2 0 3-15,-1 0 10 16,-4 0-26-16,-2 2 6 16,-2 2-6-16,-5-1-31 15,-6 2-22-15,-5-2 11 16,-1 0 12-16,0 0-25 0,-1 0 68 16,-13 2 0-1,-2 0 13-15,-5-1 9 0,0-1-19 16,-1 0 19-16,-2-3 16 15,2 0-16-15,-3 0 10 16,0 0-10-16,1 0-20 16,-1-3-2-16,0 0-10 15,-2 0-79-15,1-3-19 16,-4 1-181-16</inkml:trace>
  <inkml:trace contextRef="#ctx0" brushRef="#br0" timeOffset="232757.8616">12160 15458 75 0,'0'0'82'16,"0"0"-14"-16,0 0 14 15,86 23-12-15,-64-17-27 16,0 1-10-16,0-3-4 16,-2-1 1-16,4-2-16 15,0-1 12-15,1 0-25 0,-1 0 7 16,1 0-8 0,-1-7-35-16,-2-1-31 15,-2-2-19-15,-2 0-77 0</inkml:trace>
  <inkml:trace contextRef="#ctx0" brushRef="#br0" timeOffset="233010.409">12656 15508 186 0,'0'0'100'0,"0"0"-30"16,0 0-38-16,0 0 6 0,-97 25-21 16,67-21 6-16,-3 1-22 15,0-2 4-15,2-3-5 16,2 0-2-16,3 0 0 16,0 0-45-16,3-3 0 15,0-9-80-15,4 0-115 16</inkml:trace>
  <inkml:trace contextRef="#ctx0" brushRef="#br0" timeOffset="233193.6787">12292 15426 92 0,'0'0'32'0,"0"0"26"15,0 0 47-15,89 28-65 0,-61-19 1 16,-1-2-2-16,3-2-17 15,-2 3 3-15,2-4-24 16,0 0-2-16,0-4-5 16,0 0-128-16</inkml:trace>
  <inkml:trace contextRef="#ctx0" brushRef="#br0" timeOffset="235199.5761">23789 8572 351 0,'0'0'31'16,"-100"-41"16"-16,51 28-44 16,-4 6 20-16,0 7-23 15,-2 0 0-15,-5 13 8 16,2 20 4-16,-9 13 8 15,-2 12-9-15,2 19 3 16,4 13 13-16,11 15-18 16,15 13-9-16,13 0 0 15,15-2-1-15,9-12-15 16,3-12 16-16,22-9 0 0,13-18-24 16,12-12 27-16,11-17-3 15,8-14 2-15,4-10 6 16,2-12 19-16,-2-5-21 15,-4-23-4-15,-3-11 32 16,-4-9-21-16,-11-8-13 16,-11-8 0-16,-12-5 0 15,-16-6 0-15,-12-5-8 16,-8-9 5-16,-30 0-7 16,-12 5 20-16,-12 10-5 15,-6 15-5-15,-1 8 9 0,0 10 1 16,5 11-8-1,3 10-2-15,3 12 14 0,7 8-14 16,11 7-11-16,11 25-64 16,13 10-63-16,15 6-1 15</inkml:trace>
  <inkml:trace contextRef="#ctx0" brushRef="#br0" timeOffset="235933.4865">23992 9402 526 0,'0'0'2'0,"0"0"-2"16,0 0 0-16,131 6 20 0,-58-8 15 15,18-16 7-15,11-6 12 16,15-7-22-16,17-3-7 16,10-5 28-16,12-3-46 15,5-2-3-15,-2-6 2 16,-13-1-1-16,-13 0 1 15,-17 3-6-15,-10 5 1 16,-11 3-5-16,-9 6 17 16,-9 2-13-16,-11 8 0 15,-11 5-2-15,-12 5-1 16,-16 4 1-16,-11 6 2 16,-10 3 10-16,-6 1-10 15,0 0-14-15,0 0-6 16,0 0-42-16,-7 0 21 15,-13 3-3-15,-8 6-9 0,-5 4 18 16,-4 0-97-16,1-5-60 16</inkml:trace>
  <inkml:trace contextRef="#ctx0" brushRef="#br0" timeOffset="236235.1966">25777 8751 468 0,'0'0'20'15,"0"0"5"-15,0 0-23 16,130-13-1-16,-63 7 38 16,5 1-14-16,1 2-3 15,6 3 21-15,-3 0-17 0,-6 0-8 16,-9 3-18-16,-7 14 13 15,-11 9-23-15,-10 8 10 16,-11 5-8-16,-11 4-1 16,-11 4-7-16,-8 1-2 15,-26 3 13-15,-18 2-23 16,-17 2 27-16,-20-2-114 16,-20-8-123-16</inkml:trace>
  <inkml:trace contextRef="#ctx0" brushRef="#br0" timeOffset="243238.7636">22675 7678 110 0,'0'0'153'16,"0"0"-122"-16,0 0 84 0,0 0-62 16,0 0-21-16,0 0 8 15,0 0 2-15,-30-21-11 16,27 21-31-16,0 0 3 15,0 14-10-15,3 5 7 16,0-1-18-16,0-2 8 16,0-2 10-16,6-3-1 15,4-5 1-15,2-1 0 16,-4-5 15-16,1 0-8 16,-2 0-7-16,0 0 12 15,-2 0-7-15,-2-5 6 16,-3-1-11-16,0-1 0 15,0 2 5-15,-6-3 11 16,-9 3-13-16,-2 1 11 0,-5 4-11 16,-1 0 9-16,0 0-12 15,5 0 0-15,5 9-18 16,8 11-33-16,5-3-125 16,6-8-164-16</inkml:trace>
  <inkml:trace contextRef="#ctx0" brushRef="#br0" timeOffset="246151.8087">20229 16574 287 0,'0'0'79'0,"0"0"-31"16,0 0-9-16,0 0 4 15,0 0-11-15,0 0-18 16,0 0 6-16,-2-8 6 16,2 8-15-16,0 0 1 15,0 0 2-15,0 0-1 0,0 0-8 16,0 0-5-16,0 0 0 16,6 0 5-16,3 2-5 15,4 3-13-15,4 3-23 16,1-2-90-16,2-3-108 15</inkml:trace>
  <inkml:trace contextRef="#ctx0" brushRef="#br0" timeOffset="247254.4417">22275 16791 432 0,'0'0'121'16,"0"0"-121"-16,0 0-11 0,0 0-83 16,0 0 30-16,0 0-1 15,15 0-198-15</inkml:trace>
  <inkml:trace contextRef="#ctx0" brushRef="#br0" timeOffset="247618.0162">22275 16791 320 0</inkml:trace>
  <inkml:trace contextRef="#ctx0" brushRef="#br0" timeOffset="249277.6809">22275 16791 320 0,'53'-89'216'0,"-53"84"-120"0,0 4-28 0,0 1-3 15,0 0-45-15,-5 0 37 16,-13 0-42-16,-6 0-2 16,-1 3 7-16,4 5-4 15,7 1-15-15,7 5 9 16,5 0-10-16,2 4-4 16,0 1-1-16,2 1 5 15,8-1 2-15,3-1 0 0,-4 5-1 16,-2-5 11-16,-4 3-12 15,-3-1-5-15,0 1 5 16,-2-4 0-16,-9 2 4 16,-2-6 0-16,3-4-4 15,2-2 7-15,4-6-2 16,4-1-5-16,0 0 0 16,0 0-2-16,0-6-29 15,9-8 1-15,6-3 8 16,4 3 22-16,2 5-3 15,-3 6-2-15,-2 0 5 16,-2 3 8-16,-4 0-8 16,-4 0-1-16,0 0 1 0,-1 0 8 15,-2 0-6-15,3 0 2 16,1-2 7-16,0-3 6 16,7-2-6-16,2-3-5 15,5 0-2-15,-1-2 5 16,2 3-8-16,0 1 1 15,-4 4-2-15,1-1 1 16,-3 5-1-16,-5 0-2 16,-2 0-5-16,-1 0 6 15,-1 9-18-15,-4 5 12 16,-3 5 7-16,0-1 2 16,0-1 8-16,-5-2-7 0,-3-3 4 15,3-2 7-15,4-6-14 16,1-1-1-16,0-3-2 15,0 0-7-15,0 0 5 16,18 0 1-16,3-3 8 16,1-4-9-16,-1 0-12 15,-8 4 9-15,-1 1-3 16,-7 2-2-16,-4-1 10 16,-1 1-13-16,0 0-11 15,0 0 19-15,0 0-30 16,0 0 38-16,0 3 0 15,0 8 4-15,-3-2-2 16,1 2 2-16,2 0 8 16,0 0-12-16,0-1-1 15,7-1 1-15,5-6 15 0,2 0-6 16,2-3-7-16,-2 0-2 16,-2-6-2-16,-1-3-8 15,-4-2-12-15,-4 0-3 16,-3 1 12-16,0 1-8 15,0 4 3-15,-6 1 18 16,-3 4 7-16,3 0-1 16,0 0-6-16,3 0-3 15,3 1 1-15,0 5 2 16,0 2-10-16,8 0 10 16,9-3 15-16,2-4-7 15,3-1-5-15,3 0 13 0,4-5-3 16,0-12-4-1,6-9 9-15,-1-5-13 0,2-4 27 16,-2 1-10-16,3-5-1 16,-2 2 0-16,-1-3-3 15,-3 4 11-15,-4 1-12 16,-7 7-1-16,-4 8 6 16,-8 6-11-16,-2 9 3 15,-5 5-14-15,-1 0-31 16,0 0 20-16,0 7 5 15,-6 16 8-15,-9 7-2 16,-4 6 10-16,1 3-6 16,1 1-1-16,7-3-1 0,1-5 2 15,6-3-4-15,3-7-1 16,0-7 1-16,0-4 0 16,6-3-10-16,13-6 10 15,8-2 3-15,9 0 2 16,5-17 1-16,0-4-6 15,-2-3 0-15,-5-3 5 16,-1 0-4-16,-6 0 0 16,-3 0-1-16,-7 5 8 15,-6 6-8-15,-6 10 0 16,-4 3-11-16,-1 3 0 16,0 0 11-16,0 0-8 0,-8 14 7 15,-6 10 1 1,0 3 7-16,1 2-7 0,4 0 0 15,4-1 2-15,2-5 8 16,3-2-9-16,0-6-1 16,0-3-2-16,2-2 0 15,11-5-4-15,8 1 6 16,3-6 9-16,3 0-9 16,-2 0-2-16,-4-4 2 15,-5-5-5-15,-6 2 0 16,-4 4-3-16,-5 0 8 15,-1-1-3-15,0 4-5 16,0 0 0-16,0-1 8 16,0 1 7-16,0 0 1 15,0 0-8-15,0 0 0 0,0 0-4 16,0 0 3-16,0 0-6 16,3 0-11-16,10 0 15 15,4 0-1-15,5-5 4 16,5 1-2-16,-3-4 1 15,-4 2-30-15,-7 4 25 16,-6 2 4-16,-2 0 2 16,-5 0-7-16,3 0-2 15,-1 0 9-15,1 9 7 16,2 5 16-16,-1 2-6 0,2-2-4 16,2-1-1-1,5-3-11-15,4-5-1 16,7 0-10-16,5-5-45 15,3-7-163-15</inkml:trace>
  <inkml:trace contextRef="#ctx0" brushRef="#br0" timeOffset="250927.7041">24341 16723 311 0,'0'0'131'16,"0"0"-45"-16,0 0-15 15,0 0-10-15,-91 4 11 16,59 10 8-16,-1 5-28 16,5 3-10-16,4 2-21 0,11 2-7 15,7-3-14-15,6 1 0 16,7-1 0-16,18-5-1 16,4-4 4-16,7-4-1 15,0-10 4-15,-2 0-6 16,-4-3 0-16,-8-11-3 15,-7-1-8-15,-9-2 11 16,-4 0 0-16,-2 0-19 16,-5-2 19-16,-8 4 9 15,-4 6-9-15,5 2 4 16,6 4-3-16,2 3 4 16,4 0-5-16,0 0-7 0,0 5-8 15,0 7 6 1,0 4 4-16,12 0 2 0,1-1 3 15,2-1-1-15,-3-3 5 16,1-3-2-16,0-4-2 16,-4 0-4-16,2-4-1 15,1 0 5-15,5 0 0 16,-2-5 12-16,2-8-12 16,3 1 3-16,1-5 0 15,4 0-2-15,0 1 2 16,2 3 0-16,1 4 0 15,-3 1-3-15,-3 6 0 16,-1 2 5-16,-8 0-5 0,-4 0-10 16,2 7 3-1,-7 7-10-15,-1 2 10 0,-3 7 5 16,0-5 0-16,0 3 4 16,-1-1 4-16,-4-4-3 15,1-2 5-15,2-3-8 16,-1-5 0-16,3-5-2 15,0-1-1-15,0 2-7 16,0-2 10-16,12 0 3 16,6 0 9-16,-1 0-6 15,2 0-6-15,-6 0 8 16,1 0-6-16,-4 0-2 16,-1 0 0-16,3 0 0 15,-2 0 21-15,4 0-11 0,1-9 1 16,4-4-8-16,-2-1 3 15,2-1-4-15,-1-4-2 16,1 2-21-16,0 3 19 16,-6 6 0-16,-6 4-5 15,-2 4 7-15,0 0-1 16,0 0 0-16,2 14-5 16,3 9 6-16,0 5 9 15,-3 3-8-15,-1 0 7 16,0-3-8-16,0-3-8 15,0-2-19-15,-1-4-66 16,-2-5-50-16,-3-4-196 16</inkml:trace>
  <inkml:trace contextRef="#ctx0" brushRef="#br0" timeOffset="251343.4917">23299 17428 489 0,'0'0'227'15,"0"0"-167"-15,114 0-48 16,-29 0 29-16,14 0 22 16,9 0-40-16,4 0-10 15,-4 0 2-15,-8 0-10 16,-12 0 37-16,-13 0-27 15,-13 0-12-15,-17 0 6 16,-11 0-9-16,-7 2-4 16,-13 1-34-16,-4-3-26 15,-10 0-11-15,0 0-44 0,-6-5-119 16</inkml:trace>
  <inkml:trace contextRef="#ctx0" brushRef="#br0" timeOffset="253420.716">1794 5409 603 0,'0'0'28'0,"0"0"63"16,0 0-5-16,0 0-22 15,0 0 9-15,0 0-29 16,0 0-18-16,-45-36-15 16,23 36-7-16,-11 19-6 15,-6 9 2-15,-7 11 0 16,1 8-2-16,-4 9 3 15,-3 5-1-15,4 3 0 16,5 3 7-16,4 2-11 0,9 5 5 16,5-1-1-16,6-4 0 15,7-4 3-15,7-4-2 16,5-1-1-16,0 2 4 16,5-1-23-16,14 0 20 15,2-3-1-15,4-5 4 16,4-5-4-16,2-2-1 15,-1-8-6-15,1-3 14 16,-1-2-28-16,1-4 21 16,-4-1 0-16,0 0 12 15,-5-1-8-15,-4-3-1 16,-3 2-3-16,0 1 5 16,-2 9-28-16,-4 3 32 0,-4 8-9 15,1 3 12 1,-2 3-11-16,-1 3 7 0,-3-3-8 15,0-2 1-15,3 0-1 16,-1-3 0-16,2 0 0 16,4-2-11-16,1-1 32 15,4-2-24-15,8-2 3 16,-3 3 0-16,9-4-5 16,-2 4 5-16,5 2-2 15,0 0-5-15,-5 3 11 16,-2-1-10-16,-6 2 6 15,-6 3-12-15,2 1-5 0,-5 7 16 16,-4 6-3-16,-2 1-2 16,-2 7 12-1,0 0-8-15,0 0 2 0,0 0 0 16,3-2-10-16,16-6 10 16,15-6 0-16,14-4 3 15,16-8-3-15,17-12-3 16,20-14-5-16,20-9-17 15,15-7 10-15,4-5-117 16,-4-2-114-16</inkml:trace>
  <inkml:trace contextRef="#ctx0" brushRef="#br0" timeOffset="254533.5569">299 6640 448 0,'0'0'81'15,"0"0"-35"-15,0 0-14 16,0 0-8-16,0 0 5 15,0 0 14-15,0 0 34 16,-14-45-31-16,12 42-4 16,2 3-39-16,-1 0 27 15,-1 0-30-15,1 0-8 16,-1 0-4-16,2 0 4 16,0 17 3-16,0 12-6 15,0 12 13-15,0 10-2 16,2 1 10-16,5-6-4 15,5-11-9-15,0-9 3 16,6-13-2-16,0-8 2 0,9-5 0 16,7 0 18-16,12-12 14 15,20-17-14-15,4-13 2 16,10-8-20-16,-9-1 0 16,-15 2-8-16,-11 10-43 15,-14 11-14-15,-13 11 7 16,-6 11-33-16,-12 6-13 15,0 1-357-15</inkml:trace>
  <inkml:trace contextRef="#ctx0" brushRef="#br0" timeOffset="255645.5916">502 11740 189 0,'0'0'175'15,"0"0"-71"-15,-4-92 1 16,-5 66 15-16,3 8-59 16,-3 6 36-16,5 9-20 15,1 3-52-15,0 0 11 16,-2 0-34-16,5 15-2 15,0 18 0-15,0 18 0 16,0 15 4-16,8 5-4 0,5 0 0 16,5-10 19-16,16-11-16 15,8-11-3-15,10-9 0 16,9-10 9-16,3-12-2 16,11-8-7-16,16-11-3 15,18-24-1-15,7-15-111 16,-8-11-155-16</inkml:trace>
  <inkml:trace contextRef="#ctx0" brushRef="#br0" timeOffset="330696.7826">22660 10587 516 0</inkml:trace>
  <inkml:trace contextRef="#ctx0" brushRef="#br0" timeOffset="330855.5577">22660 10587 516 0,'37'-5'105'0,"-37"5"-33"0,0 0-64 0,0 0 3 16,0 0-6-1,0 8 20-15,0 13-17 0,0 8 2 16,0 8 41-16,0 0-22 15,0 1-5-15,0-4-16 16,-3-3 8-16,1-2-6 16,2-6-2-16,0-4-4 15,0-6-4-15,0-6-64 16,0-7-67-16,3 0-156 16</inkml:trace>
  <inkml:trace contextRef="#ctx0" brushRef="#br0" timeOffset="331192.1766">22834 10807 602 0,'0'0'136'0,"0"0"-71"15,0 0-58-15,0 0 36 16,0 0-23-16,0 0 0 16,88-34-5-16,-61 34-15 15,-3 1 0-15,-6 14-6 16,-5 6-5-16,-10 3 11 15,-3 5 3-15,-6-1 1 16,-15-1-8-16,-1-3 9 16,5-5-5-16,6-3 2 15,8-4 4-15,3-3-4 16,0-2-2-16,0 0 0 16,0-1 4-16,6 4 11 0,-2 1-15 15,-4 7-6 1,0 6 6-16,-19 5 6 0,-14 4-6 15,-13 1 0-15,-1 0-1 16,-2-2-2-16,6-7-66 16,1-13-186-16</inkml:trace>
  <inkml:trace contextRef="#ctx0" brushRef="#br0" timeOffset="332338.4847">9118 177 549 0,'0'0'175'0,"0"0"-98"15,0 0-32 1,0 0-39-16,0 0 28 0,0 0-3 16,0 0-19-16,0 20 22 15,0 17-27-15,0 17 47 16,0 2-10-16,0-2-37 15,0-4 6-15,0-8-13 16,7-8 0-16,-1-7-10 16,5-13-30-16,5-9-73 15,5-5-49-15,4-22-113 16</inkml:trace>
  <inkml:trace contextRef="#ctx0" brushRef="#br0" timeOffset="332505.4682">9407 328 702 0,'0'0'70'16,"0"0"-70"-16,0 0 17 16,0 0-17-16,0 0 57 15,3 90-44-15,-3-57 5 16,-12-1-18-16,-6-5-27 16,-3 0-44-16,2-7-167 15,-2-10-249-15</inkml:trace>
  <inkml:trace contextRef="#ctx0" brushRef="#br0" timeOffset="332635.1413">9307 506 590 0,'0'0'122'15,"0"0"-56"-15,0 0 3 0,0 0-59 16,0 0-6-16,0 0 7 16,64-16-11-16,-17 7-89 15,2-2-124-15</inkml:trace>
  <inkml:trace contextRef="#ctx0" brushRef="#br0" timeOffset="332804.016">9780 488 233 0,'0'0'434'0,"0"0"-353"16,0 0-79-16,0 0 36 15,0 0 16-15,-5 92-26 16,4-63-15-16,1 2-13 0,0-2 0 15,0-2-10-15,15-5-51 16,1-9-170-16</inkml:trace>
  <inkml:trace contextRef="#ctx0" brushRef="#br0" timeOffset="333416.3785">10132 574 559 0,'0'0'57'0,"0"0"-43"16,0 0 1-16,0 0 19 16,100-46 3-16,-73 35-6 15,-1-1 32-15,-2 2-53 16,-4-1 9-16,-4 4-16 16,-5 0 1-16,-5 0 14 15,-3 0-18-15,-3 1 1 16,0 0 6-16,0-2-7 15,0 3 0-15,0 2 0 16,0 2 3-16,0 1 34 16,0 0-37-16,0 0 3 0,0 0-13 15,0 0 6-15,0 0-7 16,10 0 7-16,4 0 8 16,2 3-11-16,-3 1-1 15,-1 1-30-15,-1-2 27 16,-5-1-42-16,-5 1-48 15,-1-2-75-15,0-1-288 16</inkml:trace>
  <inkml:trace contextRef="#ctx0" brushRef="#br0" timeOffset="333811.3286">10229 492 401 0,'0'0'62'0,"0"0"-60"0,0 0-2 16,0 0 59-16,0 0 7 15,0 0-22-15,67-15 22 16,-45 11-40-16,4 1 12 16,-1 1-25-16,-1 2-12 15,1-3 12-15,-5 1-11 16,-8-1-2-16,-6-1 4 15,-5-2 0-15,-1-5 3 16,0-4-7-16,0 0-14 16,-7-2 13-16,-2 3-11 0,1 5 12 15,1 2 10-15,4 4-4 16,3 3 21-16,0 0-27 16,0 3-8-16,0 16-4 15,0 8 19-15,12 1-7 16,3 0 0-16,4-2 3 15,2 1-9-15,1-2 6 16,7-2-85-16,2-4-90 16</inkml:trace>
  <inkml:trace contextRef="#ctx0" brushRef="#br0" timeOffset="334153.8372">11604 394 685 0,'0'0'116'16,"0"0"-114"-16,0 0-2 15,0 0 0-15,0 0 18 0,0 104 13 16,0-62-8-16,0-1 1 16,0-3-24-16,0-8 2 15,0-5-7-15,5-11-45 16,5-13-102-16,7-1-198 15</inkml:trace>
  <inkml:trace contextRef="#ctx0" brushRef="#br0" timeOffset="334331.7798">11850 417 383 0,'0'0'380'0,"0"0"-379"16,0 0 10-16,0 0-3 0,0 0-8 15,-22 85 29-15,19-53-28 16,-1 1 2-16,1-1-3 16,-2-2-20-16,-1-7-54 15,-6-8-220-15</inkml:trace>
  <inkml:trace contextRef="#ctx0" brushRef="#br0" timeOffset="334478.3943">11710 606 660 0,'0'0'143'16,"0"0"-110"-16,0 0-33 16,0 0 7-16,0 0-8 15,0 0 1-15,98-46-22 0,-63 42-118 16,-5-4-337-16</inkml:trace>
  <inkml:trace contextRef="#ctx0" brushRef="#br0" timeOffset="334886.353">11926 291 689 0,'0'0'119'0,"0"0"-102"0,0 0-17 15,0 0 0-15,0 0 21 16,-49 71-2-16,22-35 35 16,-5 2-51-16,-7-4 4 15,0-5 45-15,3-5-49 16,6-5 0-16,11-8 7 16,8-7-5-16,7-4 15 15,4 0-20-15,0-1 0 16,0-11-2-16,0 2-29 15,13 0 14-15,1 9 8 16,2 1 5-16,2 0-14 16,3 16 26-16,3 7-8 15,3 4 4-15,4-1 0 16,0-1 18-16,5-2-22 16,0-5 13-16,7-3-21 0,5-6 8 15,1-6-94-15,-7-3-228 16</inkml:trace>
  <inkml:trace contextRef="#ctx0" brushRef="#br0" timeOffset="335464.1875">12454 774 874 0,'0'0'86'16,"0"0"-77"-16,0 0 26 16,0 0-33-16,0 0 38 15,0 0-22-15,93-91-16 16,-63 51-1-16,0-4-1 15,-4 2 0-15,-5 4 14 16,-7 4-12-16,-4 9-2 16,-6 7 4-16,-2 6-4 0,-2 9 0 15,0 3-2-15,1 0-18 16,-1 7 16-16,0 12-22 16,2 9 26-16,-1 0 5 15,4-3-3-15,3-3-2 16,2-5 0-16,2-8 0 15,4-6 0-15,7-3 2 16,5 0-2-16,5-20 3 16,1-6 0-16,-1-1-3 15,-5 2-8-15,-8 6 8 16,-6 7-5-16,-8 7 5 16,-4 5-5-16,-1 0 2 15,-1 5-19-15,0 16 22 16,0 5 0-16,0 5 0 15,0 0 7-15,0-4-5 0,-1-3-2 16,1-2 0-16,0-8-2 16,6-4-49-16,18-9-87 15,6-1-69-15,5-11-373 16</inkml:trace>
  <inkml:trace contextRef="#ctx0" brushRef="#br0" timeOffset="336055.7367">13145 645 555 0,'0'0'123'16,"0"0"-56"-16,-82 54 4 16,68-38-10-16,7-6-37 15,7-1-24-15,0-2 17 0,12-4-17 16,15-3 0-16,7 0 11 16,0-3-9-16,1-13-4 15,-11 4-11-15,-8-2-4 16,-10 2 10-16,-6 3 7 15,0 2-9-15,-18 2 0 16,-9 4 9-16,3 1 5 16,5 0-5-16,7 0 0 15,9 0 13-15,3 0-13 16,6 4-19-16,18 4 17 16,10-2 2-16,9-2 3 15,1-3-3-15,-3-1 3 16,-6 0 1-16,-9 0-4 15,-9 0 0-15,-7-7-1 0,-5 2 3 16,-4-2 19-16,-1 1-21 16,0 2 0-16,0 1-2 15,0 2 2-15,-1 1-3 16,-1 0-2-16,-1 0 10 16,2 0-13-16,1 2 2 15,0 7 6-15,0-4-14 16,0-4 14-16,10-1-6 15,10 0 6-15,2-16 0 16,4-11 14-16,-4-3-14 16,-3-2 0-16,-1-1 44 15,1 4-26-15,-3 8 1 0,-3 7 18 16,-9 9-11-16,-4 5 11 16,0 5-37-16,0 22-12 15,0 12 9-15,-9 7 3 16,1 1 0-16,5-2-1 15,3-6 0-15,0-8-36 16,3-12-117-16,13-16-172 16</inkml:trace>
  <inkml:trace contextRef="#ctx0" brushRef="#br0" timeOffset="336292.3748">13943 523 694 0,'0'0'166'16,"0"0"-166"-16,0 0 12 15,0 0-12-15,0 0 58 16,0 107-11-16,0-65-5 16,-1-1-42-16,1-3 26 15,0-6-19-15,0-8-14 16,0-10-23-16,0-10-70 15,19-4-38-15,3-18-101 16</inkml:trace>
  <inkml:trace contextRef="#ctx0" brushRef="#br0" timeOffset="336499.4312">14146 490 706 0,'0'0'142'15,"0"0"-90"-15,0 0-28 16,0 0-5-16,0 0 40 15,0 0-48-15,39-3 4 16,-28 3 8-16,-2 0-23 16,-4 5 0-16,-4 5-1 15,-1 0 2-15,0 1-9 16,-6-3 8-16,-10 4-29 16,1-3-31-16,3-2-117 15,0-6-119-15</inkml:trace>
  <inkml:trace contextRef="#ctx0" brushRef="#br0" timeOffset="337031.8652">14299 448 506 0,'0'0'145'0,"0"0"-134"0,0 0 64 15,0 0 1-15,0 0-16 16,0 0 5-16,5 0-40 16,-5 0-7-16,1 0-17 15,-1 0 9-15,0 0-11 16,2 0 1-16,1 0-4 15,4 0 3-15,2 0 1 16,3 0-3-16,3 5-8 16,-1 3 11-16,-3 1-3 15,-5 4 3-15,-6 2-6 16,0 2 1-16,-9 2 5 16,-15 3 0-16,-1-2 0 15,1-5 8-15,11-4-13 16,4-4 5-16,8-1 0 15,1-2 5-15,0 3-4 0,14-4 1 16,9 3-1-16,-2 1 8 16,0 0 3-16,-4 0-12 15,-9 3 0-15,-7 1 2 16,-1 6 1-16,0 4 15 16,-17 3 7-16,-13 1-23 15,-3 1 26-15,-4 1-28 16,2 0-7-16,1-2-45 15,-2-7-173-15</inkml:trace>
  <inkml:trace contextRef="#ctx0" brushRef="#br0" timeOffset="340787.6405">6842 4117 220 0,'0'0'201'16,"0"0"-78"-16,0 0-44 0,0 0-15 15,0 0 38-15,0 0-51 16,0 0-10-16,0 0-14 16,22-17-25-16,8-5 15 15,9-6-17-15,7-6 0 16,3-1 3-16,-3-4-1 15,-4 0-4-15,-8-1 2 16,-11 2-27-16,-13 4 8 16,-10 0-4-16,-3 9-41 15,-24 3 51-15,-4 11-24 16,-9 4 30-16,-2 6 7 16,3 1 4-16,9 0 9 0,12 0 2 15,12 0-10-15,6 0 23 16,2 0-28-1,22 0-5-15,13 0 5 0,15-1 5 16,8 1 12-16,-1 0-11 16,-3 15 2-16,-10 7-7 15,-10 7 0-15,-14 3-2 16,-11 1-3-16,-11 2 4 16,0 1 22-16,-14 3-15 15,-7-3-3-15,-1-4 16 16,5-3-20-16,4-9-78 15,10-11-112-15,3-9-428 16</inkml:trace>
  <inkml:trace contextRef="#ctx0" brushRef="#br0" timeOffset="341914.5752">7941 3266 637 0,'0'0'139'16,"0"0"-67"-16,0 0-64 15,0 0 14-15,0 0 6 0,0 0-15 16,19-28 52-1,-1 0-59-15,7-11 0 0,-2-2 11 16,-1-2-12-16,-9-1-5 16,-10 2 0-16,-3 3 0 15,-4 1 3-15,-14 2-3 16,-1 7 0-16,7 12-12 16,3 5 12-16,5 7 0 15,2 5-1-15,2 0-3 16,0 0-9-16,0 2-9 15,0 17 5-15,0 8 8 16,10 7 9-16,1 5 0 0,-2 7 0 16,4 1 7-1,-2 1 10-15,-1-5-17 0,2-2 1 16,-3-7 22-16,3-4-22 16,-3-6 5-16,-3-9-6 15,-2-7 8-15,-2-5-4 16,-2-3 6-16,0 0-9 15,0-10 64-15,0-11-22 16,-2-11-43-16,-7-5 0 16,-3-3 2-16,-4-1-18 15,1-1 16-15,-1 0-19 16,-2 0 9-16,9 2 6 16,1 2-2-16,5 0 0 15,3 3 6-15,2 4-11 0,16 6 11 16,10 6-4-16,1 5 1 15,-1 11 3-15,-1 3-7 16,-7 0-7-16,-3 20 14 16,-5 5-27-16,-6 3 21 15,-6 2 6-15,0 0-5 16,-3-4 3-16,-10-3 2 16,2-6 0-16,2-5 1 15,0-3 0-15,6-5-1 16,2-1-76-16,1-1-37 15,0-1-112-15,3 1-165 16</inkml:trace>
  <inkml:trace contextRef="#ctx0" brushRef="#br0" timeOffset="342686.5765">8208 3125 461 0,'0'0'175'0,"0"0"-101"15,0 0-30-15,0 0-10 16,0 0-12-16,0 0-18 15,63-38-4-15,-31 22 45 16,4-2-45-16,1 2 7 16,-1-3 2-16,-6 2-3 15,-5 3 2-15,-7 2-8 16,-6 4 2-16,-6 1 10 0,-1 2 0 16,-4 1-10-1,-1 3 31-15,0-1-11 0,0 2 11 16,0 0-33-16,0 0 5 15,0 0-6-15,0 0 1 16,0 0-6-16,0 8 5 16,0 6 1-16,7 4 2 15,4 0-2-15,4-3 0 16,4-3 6-16,2-7-6 16,4-5 0-16,0 0 11 15,1-4-6-15,4-16 8 16,0-2-13-16,-2 0 0 15,-2 3-7-15,-7 5-59 16,-6 3-29-16,-5 4-35 16,1 2-162-16</inkml:trace>
  <inkml:trace contextRef="#ctx0" brushRef="#br0" timeOffset="343804.9204">8880 2919 481 0,'0'0'231'0,"0"0"-206"15,0 0-25-15,0 0 35 16,0 0-16-16,0 0 16 16,17-81-27-16,-8 49-2 15,1 0 32-15,-4-2-38 16,-6-1 0-16,0 0 14 16,0-1-9-16,-4 4-10 15,-8 6-4-15,6 11 9 16,3 10 25-16,0 4-18 15,1 1-7-15,2 10-5 16,0 20-2-16,0 10 7 16,0 7 0-16,8-3 8 15,7-4-4-15,-5-7 0 0,1-5-4 16,-1-3 6 0,-1-9 0-16,-3-9-10 0,0-4 4 15,4-3 0-15,4-7 0 16,11-17 4-16,2-5-8 15,1-3-4-15,-2 9-31 16,-10 9 37-16,-1 8-3 16,-9 5 5-16,0 1-13 15,2 0 13-15,-3 0 0 16,3 0-3-16,-1 0 9 0,1 0-9 16,-2-2 3-1,4 0 0-15,-5-1 3 16,-4 3-3-16,1 0-1 0,-2 0-10 15,0 17-42-15,0 11 53 16,0 5 0-16,0 1 2 16,0-4 12-16,0-7-12 15,6-4-2-15,10-10 0 16,4-6 4-16,0-3 4 16,3-6-3-16,-1-12-5 15,-7-5 12-15,-4-2-12 16,-11 1-12-16,0 2 6 15,-17 5-27-15,-4 7 22 16,-4 6 11-16,4 4-5 16,0 0-6-16,7 2 11 0,6 7-5 15,5 0-1 1,3 2 11-16,0-2-10 0,0-1-4 16,13-5 9-16,4-1-1 15,5-2 17-15,5 0-9 16,-1-2 3-16,-1-9 4 15,-5-2-10-15,-5 0-4 16,-4-3 0-16,-5 0 4 16,-2-1 3-16,-4 0-5 15,0 6-2-15,2 1 10 16,-2 6-2-16,0 3-8 16,3 1 0-16,2 0-10 0,3 6-4 15,11 14 14-15,-1 2-4 16,3 6 12-16,-3 0-2 15,-2 0-6-15,-5-1 0 16,-6-2-6-16,-4-4 6 16,-1-1 0-16,0-5-3 15,0-6-13-15,-3-4-1 16,0-5-23-16,3-3 40 16,0-15 2-16,6-8 2 15,15-1-4-15,4 0 35 16,5 5-22-16,4 2 7 15,5 3-20-15,6 4-17 16,1 0-30-16,2 1-276 0</inkml:trace>
  <inkml:trace contextRef="#ctx0" brushRef="#br0" timeOffset="344485.1167">10527 2644 701 0,'0'0'97'15,"0"0"-90"-15,0 0 7 16,0 0 55-16,0 0-17 16,0 0 5-16,0 0-10 15,75-88-29-15,-38 46 26 16,3-3-44-16,-7-1 0 15,-6 7 11-15,-9 6-5 16,-6 8-1-16,-9 4-5 16,-3 7 5-16,0 6 9 0,0 3-14 15,0 5-2 1,0 0-4-16,-3 0-19 0,-3 20 23 16,-3 9-9-16,6 7 22 15,3 3-18-15,0 0 7 16,16-2-3-16,5-6 1 15,6-8-3-15,3-6 4 16,1-10 0-16,2-7 2 16,4 0 1-16,-4-8-2 15,-5-3-1-15,-11 1-9 16,-11 6 4-16,-3 4 5 16,-3 0-2-16,0 0-19 15,0 0 19-15,-11 11-13 16,-9 7 16-16,-3 3 8 0,5 1-6 15,6-3 5-15,5 1-7 16,6-6 4-16,1-2-16 16,0-2 9-16,11-9-11 15,6-1 9-15,4-1-29 16,-1-21-16-16,-6-6-109 16,-11-5-125-16</inkml:trace>
  <inkml:trace contextRef="#ctx0" brushRef="#br0" timeOffset="344606.1589">10714 2478 164 0,'0'0'10'16,"0"0"-10"-16,0 0-67 16</inkml:trace>
  <inkml:trace contextRef="#ctx0" brushRef="#br0" timeOffset="344936.7902">11046 2607 487 0,'0'0'239'0,"0"0"-176"15,0 0 17-15,0 0-46 16,0 0-24-16,0 0 16 16,-97 22-24-16,75-5-2 15,7 0 23-15,12-3-20 16,3 0 4-16,0-1-7 15,22-5-14-15,14-7 1 16,16-1-33-16,8-7-79 16,0-15-183-16</inkml:trace>
  <inkml:trace contextRef="#ctx0" brushRef="#br0" timeOffset="345903.5817">11786 2552 450 0,'0'0'359'16,"0"0"-326"-16,0 0-18 0,0 0 91 15,0 0-63-15,0 0-2 16,-3-60-31-16,18 35-2 16,-5 1-11-16,0 9 3 15,-6 7 0-15,-4 5 2 16,0 3-2-16,0 0-10 16,-21 22-14-16,-7 15 20 15,-8 9-5-15,4 3 9 16,10-3 0-16,9-12-3 15,10-5 2-15,3-10-4 16,0-5 4-16,7-6-14 16,8-8 10-16,7 0 2 15,8-14 3-15,8-9 30 16,-4-7-27-16,-1 0-3 0,-9 1 9 16,-11 2-9-16,-7-2 1 15,-6 3-1-15,0-3-1 16,-6 0-18-16,-9 0 20 15,-3 2-1-15,2 1 0 16,4 4 5-16,3 7-5 16,6 7-6-16,3 4 6 15,0 4-9-15,0 0 9 16,0 12-30-16,3 15 18 16,10 7 12-16,1 3 1 15,3-2-1-15,0-6 10 0,2-7-20 16,4-10 10-16,-4-9-1 15,7-3-2-15,0-12 6 16,1-15 7-16,-2-5-10 16,-2-2 0-16,-7 1 5 15,-5 5-3-15,-5 4-2 16,-2 11 4-16,-4 7-1 16,0 6-3-16,0 0-5 15,0 5-1-15,-1 20-10 16,-10 8 24-16,5 6-8 15,3 0 0-15,3-5 6 16,0-1-10-16,3-8 4 16,8-6 0-16,5-7-5 15,1-5 9-15,4-6-4 0,-1-1 1 16,3 0 0-16,-5 0 10 16,-8-6-11-16,-3 4 0 15,-5 0 5-15,-2 2-4 16,0 0-2-16,0 0-6 15,0 0 3-15,0 0-7 16,0 0 11-16,0 0 0 16,0 0 2-16,0-3-2 15,1-6-19-15,6-2 9 16,-1-5-27-16,0-2 35 16,1 0-38-16,-4 1-9 0,0 5 6 15,-3 7-28-15,0 5-1 16,0 0-73-16,0 0-168 15</inkml:trace>
  <inkml:trace contextRef="#ctx0" brushRef="#br0" timeOffset="347268.4246">12132 2443 575 0,'0'0'92'0,"0"0"-29"16,0 0-28-16,0 0-24 16,0 0 31-16,-82 58-6 15,66-31 0-15,7 0-16 16,6-6-19-16,3 0 7 15,0-6-8-15,7-4-4 16,14-4-4-16,7-7 16 16,5 0-7-16,2-13-1 15,-1-9 12-15,-7-4-16 16,-8 1 4-16,-10 1 0 16,-9 2-11-16,0 5 10 15,-9 0-12-15,-12 8 5 0,-1 4 8 16,4 5-3-16,2 0 3 15,5 0 0-15,3 12-6 16,1 4 6-16,6 2-1 16,1 0 0-16,0-1-10 15,7-4-4-15,8-3 8 16,7-5 6-16,4-5 1 16,3 0 1-16,1-15 6 15,0-7-4-15,-3-5 6 16,-3-1 16-16,-3-1-25 15,-9 5 0-15,-2 6 17 16,-7 6-14-16,-3 5 6 16,0 6 9-16,0 1-15 0,-3 1-6 15,-12 18 3-15,2 6 0 16,1 7 5-16,8-1-5 16,4-2-5-16,0-5 3 15,7-9 4-15,9-3-7 16,2-7 5-16,0-5 0 15,3 0 6-15,1-10-2 16,-2-10 7-16,-2-5-9 16,-6 3 3-16,-6 3-3 15,-5 5-2-15,-1 7-5 16,0 3 5-16,0 4-18 16,-1 0 5-16,-7 3-1 0,1 13-6 15,2 3 6 1,5 1 14-16,0-1-9 0,0 0 5 15,5-4-2-15,10-5-7 16,4 0 9-16,3-7 4 16,2-3-7-16,2 0-7 15,-1-14-3-15,-3-9 9 16,-1-5 2-16,-4-3 6 16,-4-3 0-16,-3 2 0 15,-3-1 18-15,-3 2-18 16,-4 2 0-16,0 3 34 15,0 3-5-15,0 6 1 16,0 8 10-16,0 3-25 16,0 6-4-16,0 0-11 15,0 20-14-15,0 10 12 0,0 8 3 16,0 8-1 0,0-3 0-16,0 1 15 0,2-6-12 15,-1-11-3-15,-1-8 0 16,3-9-7-16,-2-9 9 15,2-1-4-15,5-10-1 16,4-17 3-16,7-10 1 16,2 0-1-16,-1 9-15 15,-1 11 9-15,-6 11-11 16,-1 6 15-16,-4 0-4 16,-2 21-10-16,-3 10 5 15,-3 6 8-15,0 1 3 0,-5-1 4 16,-10-6-4-16,0-7 0 15,5-9-2-15,4-5 6 16,6-8-15-16,0-2 11 16,0 0-30-16,9-20 18 15,7-4-10-15,5-2 7 16,0 2 1-16,-4 7 10 16,-1 7-5-16,-4 0 9 15,-2 5 0-15,2 1-2 16,0-1 6-16,3 0 2 15,-1-3-6-15,2-4 4 16,-1-3 20-16,3-8-13 16,-1 1-7-16,-2-2-2 15,-1 2 0-15,-7 5 14 16,-5 5-6-16,-1 5-9 0,-1 5 22 16,0 2-23-16,0 2-21 15,2 17-13-15,4 8-24 16,7 2-96-16</inkml:trace>
  <inkml:trace contextRef="#ctx0" brushRef="#br0" timeOffset="348086.6981">13564 2411 709 0,'0'0'87'0,"0"0"-64"16,0 0-21-16,0 0-2 15,0 0 62-15,0 0-61 16,17 58 14-16,3-58 32 0,7-11 0 16,6-16 29-1,4-8-66-15,-4-1-5 0,-7-2 9 16,-10 4-14-16,-10 3 0 16,-6 4-1-16,0 7 8 15,0 6-15-15,-6 5 8 16,0 9-21-16,-4 1 19 15,2 24-45-15,-1 9 43 16,6 7-2-16,3 2 11 16,0-7-10-16,20-3-6 15,5-10 11-15,3-7-8 16,3-10 14-16,1-6-6 16,1-7 3-16,-2-15-1 15,0-8-4-15,-4-1-11 0,-8 2 13 16,-5 5 5-16,-6 7 4 15,-5 9-9-15,-3 5 15 16,0 3-15-16,0 0-1 16,0 11-24-16,0 12 25 15,-5 8-5-15,0 6 18 16,2 0-13-16,2-2 2 16,1-2 1-16,0-8-3 15,0-4 0-15,0-9 0 16,0-3 0-16,0-3 0 15,0-1-7-15,0 0-1 16,0-1-5-16,1 1 1 16,2 1-11-16,2 0-11 0,0-3 28 15,3-1-35 1,1-2 23-16,3 0 4 0,8-9-3 16,3-10 15-16,3-1-34 15,0 0-30-15,-4 4 42 16,-6 3-8-16,-6 8 32 15,-5 1 7-15,-5 4 2 16,0 0 15-16,0 0-24 16,0-3 5-16,0-6-10 15,0-2-31-15,-15-9-606 16</inkml:trace>
  <inkml:trace contextRef="#ctx0" brushRef="#br0" timeOffset="348228.3351">13898 2314 709 0,'0'0'24'16,"0"0"-24"-16,0 0-2 15,0 0 2-15,96 20 0 16,-51-16-110-16,-1-3-234 16</inkml:trace>
  <inkml:trace contextRef="#ctx0" brushRef="#br0" timeOffset="350096.7427">14590 2400 739 0,'0'0'92'16,"0"0"-89"-16,0 0 19 15,0 0-15-15,114-54-1 0,-71 47 8 16,-1 4-8 0,-6 1-12-16,-10 0 0 0,-9 2-36 15,-11 0 42-15,-5 0-17 16,-1 0-9-16,0 0 25 16,0 0-18-16,-15 0 19 15,-6 0 12-15,-3 0-11 16,4 0 35-16,2 0-19 15,1 0 10-15,1 0 30 16,-2 0-55-16,1 9 5 16,1 1-6-16,1 6 6 15,5 4 10-15,5 4-17 16,5 4 0-16,0 0-11 16,11-3 13-16,11 0-2 15,2-3 3-15,0-2 7 16,-5 0 5-16,-4-2-15 0,-7-1 0 15,-7-1-3-15,-1 0 3 16,-1 1 0-16,-16 0 9 16,-2-6 0-16,6-3 6 15,7-5-15-15,4-3-10 16,2 0 9-16,0-5-52 16,16-12 27-16,13-8-11 15,5 4 10-15,2 4 22 16,-2 7-2-16,-6 8 7 15,-4 0-4-15,-3 2 12 16,-7 0-8-16,-2 0 0 16,-1 0 4-16,1 0 1 15,2 0-5-15,1-4 0 16,2-7 17-16,0 1-15 0,-1-4 2 16,-4 1-4-16,-2 1 0 15,-5 4 8-15,-5 5-8 16,0 3-9-16,0 0 9 15,0 0-5-15,-3 4-2 16,-9 12-7-16,3 0 14 16,5-1 5-16,4 1-5 15,0-2-7-15,0 0 3 16,6-2 5-16,8-1-4 0,2-3 1 16,4-4 2-1,3-4 12-15,1 0-12 0,1-4 0 16,-1-10 6-16,-4-3-5 15,-1-1-1-15,-5 0 0 16,0-1 0-16,-3 2 0 16,-1-2 0-16,-4 2-3 15,-6 0 2-15,3 0-2 16,-1 3 3-16,-2 5 0 16,1 1-12-16,-1 3 7 15,0 3-12-15,0 2-3 16,0 0-23-16,0 0 1 15,0 0 28-15,0 2 5 16,0 6 9-16,-1 1-1 16,-1-4 1-16,2 3 0 0,0-5 1 15,0-2 4 1,0-1-6-16,0 0 1 0,0 0 0 16,0 0 26-16,-3-7-14 15,-3-6-12-15,-3 2-4 16,3 1 4-16,2 5 4 15,1 0-4-15,0 3 7 16,1 2-7-16,1-3 0 16,1 3 0-16,0 0 7 15,0 0-7-15,0 0 8 16,0-3-3-16,0 2 2 16,0 1 4-16,0 0-11 0,0 0-2 15,-2 0 0 1,2 0 3-16,-1 0-1 0,1 0 0 15,0 0 4-15,0 0 45 16,0 0-21-16,0-2-2 16,0 1 0-16,15-4-26 15,7 0 14-15,8 2-14 16,1 0 2-16,0 3 8 16,1 0-10-16,-2 0-1 15,-2 0-4-15,-1 0 10 16,0 0-3-16,-6 0-2 15,-2 0 0-15,-5 0 7 16,-7 0-7-16,-4 6-21 0,-3 7 1 16,0 3 19-1,-10 7 1-15,-7 5 0 0,-1-1 5 16,5-1-8-16,7-3 3 16,6-4 0-16,0-2-2 15,4-5 12-15,13-2-17 16,7-6 7-16,1-2 0 15,0-2 7-15,0 0-6 16,-5-3-1-16,1-8 11 16,-6-3-11-16,1-3 13 15,-4-2-13-15,0-1 0 16,-2 0-5-16,-5 1 5 0,-2 0-8 16,-3 10 7-1,0 5-8-15,0 4 3 0,0 0-9 16,0 19 15-16,-1 11-13 15,-2 5 13-15,3 0 0 16,0-2-6-16,9-5 15 16,16-8-18-16,5-7 2 15,6-9-55-15,-1-4-35 16,-5-4-285-16</inkml:trace>
  <inkml:trace contextRef="#ctx0" brushRef="#br0" timeOffset="350974.399">9644 3800 99 0,'0'0'635'0,"0"0"-588"16,0 0-17-16,0 0-29 15,0 0 20-15,0 0-21 16,11 0-5-16,20 0 5 16,27 0 0-16,24-9 16 15,33-14 47-15,30-4-43 0,28-9 5 16,28-3-20-16,21-1 6 15,15 2-10-15,6 3-1 16,-8 2 0-16,2 5 3 16,-6 2-3-16,-4 2 0 15,-5-1 3-15,-17 3 6 16,-18 1-16-16,-24 2 11 16,-20 5-4-16,-24 1 8 15,-26 6-8-15,-26 0 0 16,-24 5-3-16,-20 0 7 15,-13 2-2-15,-7-1-2 16,-3-1 0-16,3 1-3 16,-2 1 3-16,5 0-2 0,-1 0 0 15,7 0-61-15,0 3-92 16,-8-2-267-16</inkml:trace>
  <inkml:trace contextRef="#ctx0" brushRef="#br0" timeOffset="357769.3018">16957 2296 155 0,'0'0'394'16,"0"0"-299"-16,0 0-80 15,0 0-4-15,0 0 34 16,0 0 7-16,0 0 27 0,0 0-5 16,127-62-52-16,-63 30 20 15,13-1-29-15,6-1-13 16,3 0 9-16,-5 5-5 16,-9 1-4-16,-13 7-21 15,-11 5-68-15,-17 1-51 16,-13 1-135-16</inkml:trace>
  <inkml:trace contextRef="#ctx0" brushRef="#br0" timeOffset="357979.2155">17518 1923 245 0,'0'0'330'0,"0"0"-330"15,0 0 0-15,99 4 0 16,-68 0 0-16,-4 2 0 16,-3 4 22-16,-4 4-22 15,-3 5-4-15,-2 3 1 16,-3-4-66-16,-3-4-273 16</inkml:trace>
  <inkml:trace contextRef="#ctx0" brushRef="#br0" timeOffset="358467.4959">18923 1383 744 0,'0'0'94'0,"0"0"-68"16,0 0-26-16,0 0-2 15,0 0 2-15,15 115 56 16,-4-65-27-16,2-2 1 15,-1 0-30-15,-1-4 16 16,-3-1-1-16,-2-9-9 0,-1-8-12 16,1-11-10-16,1-8-63 15,10-7-47-15,5-17-62 16</inkml:trace>
  <inkml:trace contextRef="#ctx0" brushRef="#br0" timeOffset="358668.8133">19232 1366 715 0,'0'0'62'16,"0"0"62"-16,0 0-95 15,0 0-29-15,0 0-10 16,0 0 10-16,-9 79 33 16,12-32-28-16,3-4 12 0,-2-2-17 15,-2-7-8 1,2-3 0-16,-2-9-89 0,-2-5-63 15,0-9-34-15,-6-6-263 16</inkml:trace>
  <inkml:trace contextRef="#ctx0" brushRef="#br0" timeOffset="358803.6726">19035 1680 281 0,'0'0'376'16,"0"0"-257"-16,0 0 10 15,0 0-82-15,0 0-4 16,0 0-43-16,49-50 6 15,2 33-21-15,9 2 10 0,7 1-98 16,-2 3-147-16</inkml:trace>
  <inkml:trace contextRef="#ctx0" brushRef="#br0" timeOffset="359134.1015">19693 1571 172 0,'0'0'577'16,"0"0"-531"-16,0 0-43 16,0 0 50-16,0 0-49 15,0 0 9-15,31-18-25 16,-31 35 20-16,0 6-8 16,-3 1 17-16,-16 4 1 15,-2 0-6-15,1-5-12 0,4-3 2 16,6-7 18-16,5-6-20 15,4-4 0-15,1-3-5 16,0 0 10-16,0 0 5 16,18 0-5-16,15 0 43 15,11 0 15-15,4 0-61 16,4 0 10-16,-3 0-12 16,-5 0-20-16,-7 0-16 15,-6 0-95-15,-5 0-95 16</inkml:trace>
  <inkml:trace contextRef="#ctx0" brushRef="#br0" timeOffset="359605.6924">20591 1160 927 0,'0'0'64'0,"0"0"-57"16,0 0-7-16,0 0-1 15,110-44-14-15,-53 33-66 16,-2 4-49-16,-7 5-148 16</inkml:trace>
  <inkml:trace contextRef="#ctx0" brushRef="#br0" timeOffset="359756.4832">20880 1477 754 0,'0'0'50'0,"0"0"-44"0,87-39-6 16,-35 12-14-1,5-6-127-15,-4-1-244 0</inkml:trace>
  <inkml:trace contextRef="#ctx0" brushRef="#br0" timeOffset="360137.5432">21796 1001 16 0,'0'0'813'15,"0"0"-759"-15,0 0-54 16,0 0 3-16,0 0 4 16,0 0 38-16,-3 97-26 15,3-64 32-15,0-1-44 16,-4 1 2-16,-3 1 9 0,-3 0-18 16,3-2-3-16,5-5-57 15,2-15-126-15,3-12-277 16</inkml:trace>
  <inkml:trace contextRef="#ctx0" brushRef="#br0" timeOffset="360467.8521">22132 926 707 0,'0'0'99'16,"0"0"-94"-16,0 0 0 15,0 0-5-15,0 0 35 0,0 0 33 16,-63 99-60-16,36-68-3 16,0-2 17-16,-1 0-22 15,-5-8 0-15,3-3-7 16,7-7 10-16,6-5-15 16,9-4 11-16,7-2 1 15,1 0-7-15,0 3-6 16,0-1 1-16,0 1 3 15,15 2 9-15,13 1 35 16,11-1-18-16,12 0 6 16,4-2 2-16,5-2-19 15,2-1-12-15,-1 0-47 16,-4 0-152-16</inkml:trace>
  <inkml:trace contextRef="#ctx0" brushRef="#br0" timeOffset="360768.4048">22786 1059 662 0,'0'0'69'0,"0"0"-11"15,0 0-13-15,0 0 3 16,0 0 3-16,0 0 29 0,-5-28-73 16,-1 28 12-16,-5 0-19 15,-4 3 2-15,0 5-1 16,1 4-1-16,4-1 0 16,6-3-14-16,4 1-40 15,0-1-56-15,6-6-17 16,12-2-156-16</inkml:trace>
  <inkml:trace contextRef="#ctx0" brushRef="#br0" timeOffset="361195.4532">22657 1261 785 0,'0'0'109'0,"0"0"-25"16,0 0 6-16,0 0-35 15,-5-86-27-15,18 48-2 16,9-3-13-16,1-1-13 16,3 3 0-16,-4 5 5 15,-8 8 5-15,-5 11-10 16,-4 8 0-16,-5 7-17 16,0 0 15-16,0 10-36 15,0 14 19-15,0 2 19 16,0 3 2-16,6-6-2 15,7-2 0-15,7-6-8 0,9-6 12 16,5-9-4 0,5 0 0-16,-3-2 4 0,-5-10 9 15,-10 4-13-15,-10 4 0 16,-8 2 2-16,-3 2-2 16,0 0-12-16,0 2-2 15,-5 15 12-15,-4 5 0 16,-2 2 2-16,5 2 0 15,5-4-3-15,1 0 3 16,4-3-47-16,19-4-17 16,11-6-96-16,3-9-52 15</inkml:trace>
  <inkml:trace contextRef="#ctx0" brushRef="#br0" timeOffset="361659.8198">23201 1244 531 0,'0'0'163'0,"0"0"-57"15,0 0-77-15,0 0 49 16,0 0-12-16,-79 40-55 16,79-35-5-16,1 0-6 15,25-1 0-15,7-4 14 16,6 0-12-16,-4 0-4 16,-8-5-16-16,-11-3-29 15,-13 3 40-15,-3-1 5 16,0 1-1-16,-11-3-5 15,-10 4-6-15,-3 2 14 16,3 2 0-16,7 0 4 0,7 0 16 16,7 0-20-16,0 0-12 15,0 0 10-15,17 0-14 16,9-3 16-16,6-5 8 16,4-1-3-16,-4-5 0 15,0 2-5-15,-4-3 0 16,-3 1-11-16,-2 2 11 15,-11 4-22-15,-5 3 6 16,-5 4-1-16,-2 1-1 16,-3 9-18-16,-14 12 36 15,-7 4 12-15,2 5-12 16,5 2 24-16,7 2-11 16,7-3-11-16,3-3 6 0,5-5-8 15,17-10 0-15,9-8-9 16,10-5-19-16,3-20-61 15,-6-9-269-15</inkml:trace>
  <inkml:trace contextRef="#ctx0" brushRef="#br0" timeOffset="363573.655">14028 1099 375 0,'0'0'101'0,"0"0"-36"15,0 0-11-15,0 0-10 0,0 0 38 16,0 0-51-16,0 0 17 16,-11 0-5-16,11 0-30 15,0 0 29-15,0 0-21 16,0 0-19-16,-1 0 45 16,1 0-42-16,0 0 2 15,0 0 5-15,0 0-10 16,0 0-4-16,0 0 0 15,0 0 2-15,1 0-6 16,13 0 12-16,10 0-6 16,7 0 0-16,5 0 3 15,8 0 6-15,8-1-9 16,4-7 0-16,2-6-1 16,-3 2 6-16,-11-1-8 0,-11 4 3 15,-16 4 0-15,-9 3 5 16,-5 1-5-16,-3 1-22 15,0 0 20-15,0 0-44 16,0 0 0-16,-6 0-17 16,-14 0-33-16,-8 0-183 15</inkml:trace>
  <inkml:trace contextRef="#ctx0" brushRef="#br0" timeOffset="363896.0788">13885 1151 212 0,'0'0'134'0,"0"0"-106"16,0 0-11-16,0 0 35 15,0 0-2-15,0 0-38 16,4 0-10-16,13 0 13 16,9 0 76-16,12 0-44 15,6 0-23-15,6-5 13 16,0-3-29-16,4 1-6 16,-1-4-2-16,5 0 6 0,3-2-18 15,6-1-5 1,-2-3-125-16,-7-3-279 0</inkml:trace>
  <inkml:trace contextRef="#ctx0" brushRef="#br0" timeOffset="367117.7069">24062 1064 302 0,'0'0'89'16,"0"0"33"-16,0 0-60 15,0 0 19-15,0 0 44 16,0 0-31-16,0 0-72 16,-21-32 66-16,21 32-53 15,0 0-4-15,0-1-14 0,0 1-9 16,0 0-13-16,15 0 5 16,7 1 0-16,4 13-24 15,-4 4 30-15,-9 3-6 16,-6 1 0-16,-7 2-10 15,0 0 10-15,-17-2-19 16,-7 2 19-16,-4-4-8 16,-1-2 8-16,4-5-12 15,9-5 3-15,4-5 9 16,7-3 2-16,4 0-2 16,1 0-7-16,0-4-1 15,0-3 8-15,0 1 0 0,0 4 19 16,8 2-16-16,5 0-6 15,0 3-4-15,3 14 7 16,0 3 19-16,-2 2-15 16,0 2 3-16,-3-5-7 15,-1-5 4-15,-3-3-19 16,5-7-3-16,3-4-66 16,6 0-51-16,4-19-176 15</inkml:trace>
  <inkml:trace contextRef="#ctx0" brushRef="#br0" timeOffset="367494.5108">24520 1068 441 0,'0'0'343'15,"0"0"-323"-15,0 0-20 16,0 0 40-16,0 0-25 15,-91 10 19-15,70 2 32 16,2 5-50-16,5 7-8 16,5 3-8-16,2 6 6 15,7 2 10-15,0 0-16 16,0 0 0-16,11-1 3 16,6-5 1-16,5-5-4 0,4-9 0 15,2-8 2-15,-3-7-3 16,-5 0 1-16,-5-3 0 15,-8-4 6-15,-5-1-3 16,-2-1 14-16,-2 0-17 16,-19-4-22-16,-4 6 9 15,-9 2 3-15,1 5-12 16,0 0-10-16,3 15-39 16,8 4-64-16,2 0-88 15</inkml:trace>
  <inkml:trace contextRef="#ctx0" brushRef="#br0" timeOffset="367728.3916">24056 1663 44 0,'0'0'774'15,"0"0"-740"-15,0 0-34 16,0 0 0-16,0 0 7 15,0 0 28-15,116 25 25 16,-46-21-19-16,9-1-33 16,9-1 28-16,-1 0-36 15,-4 1-9-15,-8-3-17 16,-14 0-151-16,-10 0-587 0</inkml:trace>
  <inkml:trace contextRef="#ctx0" brushRef="#br0" timeOffset="373494.4405">26447 5500 237 0,'0'0'88'15,"0"0"-4"-15,0 0-28 16,0 0 18-16,0 0-12 0,0 0-43 15,0 0 63 1,-3-24-76-16,3 24-5 0,0 0 16 16,0 0-13-16,0 0 13 15,0 0-17-15,0 0 3 16,0 6-16-16,4 10 13 16,11 4 0-16,2 4 12 15,4-1 1-15,2 3 6 16,1 4-19-16,0 3 0 15,0 6 20-15,1 9-7 16,-1 2-13-16,0 4 16 16,-1-1-13-16,-1-5 9 15,-1-4-12-15,-5-5 0 16,-1-3 18-16,-1-5-18 16,-4-2 0-16,-1-5-6 15,-5-5 20-15,-1-5-22 16,0-5 8-16,-1-2 0 0,-2-5 9 15,1 0 2-15,-1-2-6 16,0 1 28-16,2-1-32 16,-1 0 31-16,-1 0-32 15,0-4 0-15,0-14-4 16,0-6-56-16,-13-6-66 16,-8-2-3-16,-7-4-299 15</inkml:trace>
  <inkml:trace contextRef="#ctx0" brushRef="#br0" timeOffset="373890.5978">26654 5785 395 0,'0'0'137'0,"0"0"-116"15,0 0-21-15,0 0 0 16,0 0-8-16,0 0 15 15,12 4-7-15,0 8 35 16,2 5-8-16,2 4 10 16,2 2-35-16,1 6 10 15,-1 0 19-15,-1 0-28 16,-3 2 1-16,-2 0 12 0,-3 0-16 16,-1-1 34-16,-5 1-34 15,-2-2 0-15,-1 1 38 16,0-4-38-16,-6 1 14 15,-7-7-10-15,-4-1-4 16,-4-7 24-16,2-1-10 16,0-6-4-16,1-4 21 15,3-1-18-15,-1 0 13 16,3 0-24-16,3 0 7 16,3-8-18-16,4-6-7 15,3-3-63-15,0-2 13 16,9-2-98-16</inkml:trace>
  <inkml:trace contextRef="#ctx0" brushRef="#br0" timeOffset="374521.5352">27085 5727 120 0,'0'0'411'16,"0"0"-357"-16,0 0-38 16,0 0-15-16,0 0-1 15,0 0 26-15,-10 9-15 16,5 8 51-16,2 4-57 16,2 6-5-16,1 5 44 15,0 4-29-15,0 3 29 16,0 2-28-16,0 0-12 15,0 2 47-15,0-6-45 16,0-3-6-16,-6-3 23 16,-6-5-15-16,0-5-8 0,-6-4 0 15,-3-3 14-15,0-5-16 16,-6-2 3-16,-1-1-1 16,0-4 19-16,1-2-17 15,2 0 16-15,2 0-5 16,2-3-11-16,-1-9 32 15,1-2-32-15,3-1-2 16,0-2 15-16,5 2-12 16,0-1-3-16,2 0 0 15,2 5 16-15,-1 2-24 16,5 3 8-16,1 2-8 0,2 4 4 16,2 0-45-1,-1 0-31-15,1 0-77 0,0 0-149 16,-2 8 2-16</inkml:trace>
  <inkml:trace contextRef="#ctx0" brushRef="#br0" timeOffset="376178.3909">19131 2121 540 0,'0'0'71'16,"0"0"-45"-1,0 0 4-15,0 0-30 0,0 0 0 16,0 0-22-16,0 0 22 15,-11 0 0-15,13 2 0 16,14 4 1-16,14 0 75 16,16-3-64-16,21-3 17 15,14 0 16-15,10 0-33 16,1-12 8-16,-2-2-20 16,-4-2 14-16,-3-3-11 15,-2-2-3-15,-5-4-28 16,-12 4 25-16,-14 1-51 15,-19 6-10-15,-19 8 9 16,-12 3-149-16,-39 3-166 0</inkml:trace>
  <inkml:trace contextRef="#ctx0" brushRef="#br0" timeOffset="376515.9353">18983 2423 582 0,'0'0'102'0,"0"0"-102"0,0 0 5 15,0 0-5-15,0 0 10 16,0 0 8-16,46-7-4 15,8-13 69-15,17-7-4 16,17-1-79-16,11-2 3 16,7 4 7-16,-5 2 1 15,-4 4-19-15,-7 3 8 16,-11 3-16-16,-14 3-3 16,-13 6-21-16,-17 2-41 15,-19 3-10-15,-16 0-63 16,-4 0-68-16</inkml:trace>
  <inkml:trace contextRef="#ctx0" brushRef="#br0" timeOffset="376726.8915">19090 2571 181 0,'0'0'384'15,"94"0"-338"-15,-23-12-40 16,15-8-6-16,10-4 57 16,2-5-45-16,2-2 3 15,-2-3-15-15,2 0-37 16,-6 2 9-16,-10-2-338 16</inkml:trace>
  <inkml:trace contextRef="#ctx0" brushRef="#br0" timeOffset="378698.6396">21994 1690 59 0,'0'0'57'0,"-83"-8"-14"15,61 6-43-15,14 2-29 16,8 0 24-16,12 13-82 16,30 13 49-16,19 6 38 15</inkml:trace>
  <inkml:trace contextRef="#ctx0" brushRef="#br0" timeOffset="379297.8888">24036 2254 551 0,'0'0'25'0,"108"10"-25"15,-15 2-36-15,21-3-51 16,10-6-306-16</inkml:trace>
  <inkml:trace contextRef="#ctx0" brushRef="#br0" timeOffset="386065.0538">11919 3096 625 0,'0'0'123'16,"0"0"-117"-16,0 0-2 15,0 0 11-15,0 0-13 16,0 0-4-16,0 0-8 16,10 4 10-16,17-4 48 15,7 0-19-15,8 0 2 16,4 0 7-16,-1-7-25 15,4-2 8-15,2 2-21 16,0-1 2-16,6 1 26 0,-1-2-17 16,-2 3-11-16,-5-4 0 15,-1-2 11-15,-9 1 3 16,-6-2-14-16,-5 1 0 16,-7 0 18-16,-5 0-17 15,-6 5-1-15,-5-3 6 16,0 6-5-16,-4 1 3 15,-1 1-4-15,0 2-52 16,0 0-6-16,-1 0-131 16,-16 9-223-16</inkml:trace>
  <inkml:trace contextRef="#ctx0" brushRef="#br0" timeOffset="386550.0341">12402 3713 624 0,'0'0'87'16,"0"0"-62"-16,0 0 14 16,0 0-23-16,0 0 3 15,0 0-19-15,3 21 0 0,3 0 54 16,0 3-25-16,2-1 14 16,-1 0-17-16,-1-2-19 15,0-1 18-15,0-6-25 16,0-2 1-16,4-2-18 15,1-6-79-15,1-4-136 16,2-4-418-16</inkml:trace>
  <inkml:trace contextRef="#ctx0" brushRef="#br0" timeOffset="386717.0906">12695 3835 678 0,'0'0'105'0,"0"0"-85"16,0 0-20-16,0 0-111 15,0 0-99-15,0 0-135 16</inkml:trace>
  <inkml:trace contextRef="#ctx0" brushRef="#br0" timeOffset="387077.13">13046 3542 723 0,'0'0'80'16,"0"0"-73"-16,0 0-1 0,-95 25-6 15,65 3 0-15,5-2 44 16,9 1-20-16,9-8 7 15,7-2-31-15,0-1 1 16,20-3 1-16,8-2-2 16,11-3 0-16,7-1 17 15,0 1-13-15,-5 2 6 16,-14 1-5-16,-11 1 2 16,-12 2-5-16,-4 3 3 15,-6 6-5-15,-27 3 57 16,-11 6-38-16,-10-3-1 15,5-2-6-15,9-5-2 16,13-8-5-16,10-5-5 16,8-4-69-16,6-5-39 0,2-5-167 15</inkml:trace>
  <inkml:trace contextRef="#ctx0" brushRef="#br0" timeOffset="388251.9477">11981 1760 520 0,'0'0'232'0,"0"0"-217"16,0 0-7-16,0 0 1 15,0 0 0-15,0 0-1 16,90-55-8-16,-75 55 0 16,-2 12-17-16,-2 7 17 15,-5 5-11-15,-5-4 7 16,-1 1-8-16,0-6 4 16,0-5 7-16,0-6 2 15,0-3 7-15,0-1-8 16,0 0 36-16,0 0-1 15,0 0-4-15,0 0 3 0,0 0-25 16,0 0-4-16,5 4-10 16,6 1 10-16,6 3-5 15,4 2 0-15,-2-1 11 16,1-2-14-16,-1-4 3 16,-1-3-78-16,0 0 9 15,-3-20-117-15</inkml:trace>
  <inkml:trace contextRef="#ctx0" brushRef="#br0" timeOffset="389317.8854">12113 1557 296 0,'0'0'12'0,"0"0"8"16,0 0 59-16,0 0-7 16,0 0 25-16,0 0-34 15,0 7-16-15,6-7 47 16,4-8-11-16,4-10-9 0,2-6-48 16,-1-6-22-16,-3-3 24 15,-2 1-14-15,-4 0-7 16,-3 6 22-16,-3 9-26 15,0 9-1-15,0 5 0 16,0 2 3-16,0 1-10 16,0 0 1-16,0 0-3 15,0 7-1-15,0 13 8 16,-1 4 0-16,1 2-5 16,0-1 12-16,0-4-9 15,3-8 2-15,6-1-2 16,4-7-9-16,1-5 11 15,5 0-2-15,8 0 1 0,2-8-37 16,3-7-31 0,-5-6-114-16,-9-1-155 0</inkml:trace>
  <inkml:trace contextRef="#ctx0" brushRef="#br0" timeOffset="389601.7518">12365 1260 629 0,'0'0'103'0,"0"0"-103"0,0 0 0 15,0 0 12-15,82 43-9 16,-49-13 21-16,1 7 6 15,-3 7-27-15,-2 2 18 16,-7 3-21-16,-3-1 0 16,-10-2 6-16,-6 0-6 15,-3 0-21-15,-7-2-58 16,-19-3-71-16,-11-5-237 16</inkml:trace>
  <inkml:trace contextRef="#ctx0" brushRef="#br0" timeOffset="389835.9992">11595 1830 416 0,'0'0'36'0,"-12"131"-29"16,12-58 0-16,0-5 5 16,17-4-9-16,17-3-6 0,20-12-56 15,19-20-224 1</inkml:trace>
  <inkml:trace contextRef="#ctx0" brushRef="#br0" timeOffset="395332.9374">24315 795 475 0,'0'0'41'0,"0"0"29"16,0 0-50-16,0 0-3 15,0 0 90-15,0 0-33 16,2-76 5-16,-2 75-13 16,0 0-46-16,0 1 26 15,0 0-41-15,0 0-3 16,-2-2 40-16,-4 0-42 16,-1-1 0-16,-5 0 0 0,-2 1 6 15,-3 2-12 1,-1 0 6-16,-2 0 0 0,1 0-8 15,-1 10 8-15,-2 0 0 16,-2 4-8-16,1 3 17 16,0-2-2-16,2 4-7 15,0-1 0-15,3 1-3 16,-1 3 8-16,-2 2-5 16,3 2 0-16,-1 1 4 15,1 2-9-15,3 2-2 16,-3 3 7-16,2 0 17 15,-3 2-17-15,0 0 0 16,3-2-2-16,2 0 13 16,0 1-16-16,3 0 5 0,0 3 0 15,5 4-14 1,4-1 18-16,2 3-4 0,0 2 0 16,0-3 4-16,12-1-15 15,1-1 6-15,6-4 5 16,4-2-17-16,4-1 14 15,4-3-10-15,4-1 13 16,5-7-21-16,3-8 15 16,6-3-19-16,8-9 14 15,4-3-9-15,3 0 20 16,3 0-8-16,1-11 7 16,-1-7 1-16,-3-2-2 15,-7-3 2-15,-2 0 0 16,-5-3 15-16,-3-3-3 15,0-5-12-15,-2-9 13 0,-2-8-8 16,-4-8 14-16,-3-11-19 16,-8-2 2-16,-5-1-12 15,-14 0 10-15,-9 8 0 16,-3 2-4-16,-26 4-3 16,-10 6 6-16,-7 6 1 15,-6 3 0-15,-5 4-4 16,-2 6 4-16,-7 4 0 15,-7 5-10-15,-6 6 7 16,-5 3 2-16,1 6-3 0,4 10-42 16,0 0 30-16,0 22-121 15,1 11-84-15</inkml:trace>
  <inkml:trace contextRef="#ctx0" brushRef="#br0" timeOffset="408042.4793">2097 5704 535 0,'0'0'34'15,"0"0"-7"-15,0 0 1 16,0 0-9-16,0 0 12 15,0 0-24-15,-87 46 31 16,72-19-24-16,-4 9-10 16,0 12 39-16,-4 13-34 15,-5 7 3-15,-2 7 17 16,0-2-28-16,-1 4 6 0,1 0-1 16,5-2 0-1,4 0 32-15,9-5-36 16,6-4 4-16,6-6 15 0,0 1-12 15,0 0 15 1,15 0-24-16,1 1 1 0,7 3 8 16,5 4 0-16,-1 2-5 15,4 1-4-15,-4-3 6 16,-8-3 0-16,-2 0-6 16,5-2 0-16,-1-2-3 15,1-3 3-15,-1-3 0 16,2-1-1-16,0-5 5 15,1 1-11-15,-1 1 7 16,1-5 0-16,-2 1 7 16,2-3-1-16,-5-4-11 0,-1-7 10 15,-1-5-4 1,-4-5 9-16,-1-5-10 0,-6-6 0 16,3-5-9-16,-6-2 9 15,1-2-14-15,1 0-22 16,7 0-9-16,9 0-55 15,4-4-31-15,2 0-206 16</inkml:trace>
  <inkml:trace contextRef="#ctx0" brushRef="#br0" timeOffset="409415.7573">18094 9685 256 0,'0'0'317'0,"0"0"-270"16,0 0-28-16,0 0 24 0,0 0-8 16,0 0 27-1,6 31 18-15,10-21-40 0,5-3 15 16,6 0-18-16,6 0-18 15,4-1 16-15,2 1-33 16,1-4 3-16,0 3 3 16,-4-1-1-16,-4 1-3 15,-7-1-4-15,-7-1 2 16,-3 0-10-16,-6 0 8 16,-5-2-13-16,-2-2 11 15,-1 0-22-15,-1 0-6 16,0 0-13-16,2 2-35 15,-1 0-52-15,-1-2-168 16</inkml:trace>
  <inkml:trace contextRef="#ctx0" brushRef="#br0" timeOffset="411882.6632">2501 10868 363 0,'0'0'110'16,"0"0"-38"-16,0 0-35 15,0 0 56-15,0 0-52 16,0 0-5-16,-12 0 14 16,12 0-43-16,0 0 8 15,0 0-15-15,14 3 0 16,8 9 20-16,9 2-18 15,4 3 2-15,-1 2 24 16,6 0-28-16,-1-4 0 0,-3-1 2 16,-2-6-2-1,-1-3 19-15,1-5-19 0,-4 0 0 16,-6 0-7-16,3-9 8 16,-8 1-5-16,-4 0-11 15,-5 4 14-15,-8 3-15 16,-2-2 13-16,0 2-6 15,-2-2 6-15,-17-1-47 16,-2 1 16-16,-3-1 28 16,-3 2 12-16,-1 0 17 15,4-1-23-15,-4 0 6 16,-2 0 11-16,6-2 13 0,-4 3-25 16,7-2-1-16,-3 2 6 15,6 1-10-15,3 1 0 16,2 0 0-16,7 0-1 15,1 0 2-15,4 0-1 16,1 0 0-16,0 0 3 16,0 0-19-16,0 0 16 15,0 0-49-15,0 0 21 16,9 0 23-16,12 0 0 16,4 0 4-16,6 0 1 15,2 0 35-15,0 0-26 16,-3-2-7-16,-5-1-2 15,-3 3 13-15,-8 0-19 16,-2-3 6-16,-5 2 0 16,-5 0-22-16,-2-3 7 0,0-4 11 15,-6-1-12 1,-12-2-81-16,-6 2 73 0,-4 1-89 16,-2 3 78-16,0 3 21 15,5 2 28-15,2 0-28 16,4 0 50-16,10 0 8 15,6 0-15-15,3 0-29 16,0 0-14-16,0 8-1 16,9 2 15-16,12 1 4 15,0-1 10-15,9-3-12 16,1 0 19-16,2-2-21 16,0 2-9-16,2-5-53 0,-5 0-75 15,-2-2-79-15</inkml:trace>
  <inkml:trace contextRef="#ctx0" brushRef="#br0" timeOffset="412465.4899">2498 10957 270 0,'0'0'9'0,"0"0"62"16,0 0-12-16,0 0-48 15,90 35 34-15,-65-24-37 16,3 3-8-16,2-1 1 16,0 0 16-16,1-2-34 0,-1-1 4 15,1-6-76-15,-5-4-52 16</inkml:trace>
  <inkml:trace contextRef="#ctx0" brushRef="#br0" timeOffset="412782.6463">2561 10964 333 0,'0'0'45'0,"0"0"-27"16,0 0-14-16,0 0 5 16,0 0-9-16,0 0 0 15,10 11 18-15,7-4-10 16,0 3 18-16,0-1-6 16,5 2-15-16,-1 2-2 15,4-1-3-15,-2-1-4 16,2 0-21-16,-1-5-57 15,-5-4-116-15</inkml:trace>
  <inkml:trace contextRef="#ctx0" brushRef="#br0" timeOffset="413045.6963">2559 10965 402 0,'0'0'58'15,"0"0"-58"-15,0 0-13 16,0 0 12-16,0 0 2 0,0 0 8 16,63 67-9-1,-41-59 0-15,-1-1 17 0,6 0-17 16,-3-2-8-16,6-5 5 15,-3 0-56-15,-7 0-118 16</inkml:trace>
  <inkml:trace contextRef="#ctx0" brushRef="#br0" timeOffset="416500.9976">2426 10891 110 0,'0'0'154'0,"0"0"-97"16,0 0-16-16,0 0-7 16,0 0-34-16,0 0 24 0,2 0-18 15,-2 0 13-15,0 1 35 16,3 0-35-16,-3-1 3 16,3 4-22-16,3 0 14 15,7 5-3-15,1 4 1 16,2 4-9-16,6 3 18 15,-2 2-6-15,2-1-10 16,2-1-5-16,-1 0 2 16,2-3 11-16,-1-3-13 15,-2-3 0-15,5-3 2 16,-6-3 1-16,3-3-3 16,-2-2 22-16,0 0-21 0,-2 0 38 15,4-10-33 1,-5-2-4-16,2 1 11 0,-2-3-6 15,-1 3-5-15,-3-1 18 16,-2 0-18-16,-2 3 21 16,-2-1-20-16,-1 0-3 15,0 2 23-15,-3 2-19 16,1-2 6-16,-3 1-3 16,0 2-6-16,0 0 18 15,-3 1-19-15,0 1 0 16,0 0 9-16,0 2-7 15,0 1-2-15,0 0 0 16,0 0 8-16,0 0-24 16,0 0 16-16,0 0 0 15,0 0-5-15,0 0-8 0,-9 0 13 16,-6 0-4-16,-6 0 8 16,-3 4-8-16,-4 1 8 15,-2 2-10-15,2-2-38 16,-5 0 43-16,3-2-5 15,2 1-4-15,1-4 20 16,7 0 41-16,4 0-39 16,1 0-12-16,6-5 0 15,3 0 8-15,5 3-8 16,1 0-10-16,0 2 5 0,0-1-4 16,0 1-3-1,0 0-12-15,0 0 23 0,13 5-6 16,-1 5-2-16,6 2 10 15,-3-1-1-15,1-1 9 16,2 0-9-16,0-3-13 16,3-1 13-16,0-5-4 15,3-1 0-15,1 0 3 16,0-7 1-16,1-9-9 16,-2-1 9-16,-2-4-19 15,-4 3 11-15,-3 4-12 16,-9 3 10-16,-6 5-6 15,0 5 8-15,0 1-4 16,0 0-45-16,-12 0 27 16,-6 7 3-16,-2 4 27 0,-2 1 1 15,0 0-1 1,4-3 4-16,-3-1-4 0,3-3 19 16,3-3-2-16,-1-2 17 15,5 0-13-15,1 0 10 16,-2 0-31-16,3 0 0 15,0 0 11-15,2 0-11 16,1 0-13-16,1 0 12 16,2 0 2-16,2 0 0 15,1 2-1-15,0 6-31 16,0-1 26-16,0 6-30 16,12 0 35-16,4-1 1 0,5-1 4 15,3-1-10 1,1-5-4-16,2-2 9 0,0-3-18 15,1 0 12-15,-4-1-27 16,0-10 32-16,-3-5 2 16,-5-1-5-16,-5 0 4 15,-10 0 0-15,-1 3 10 16,-6-1-10-16,-13 1 0 16,-5 3-4-16,0 1 8 15,-3-1-14-15,-4 6 10 16,1 1-6-16,-3 0-10 15,3 2-5-15,2 0-21 16,3 2 42-16,4 0 21 16,6 0 23-16,5 0-44 15,2 0 3-15,5 5 3 0,0 10-6 16,3 3-28-16,0 5 24 16,0 1 4-16,0 3 12 15,6-3-10-15,7 0-2 16,-1-3 0-16,2-3 0 15,1-7-1-15,0-3 0 16,1-6-7-16,2-2-2 16,0 0 7-16,-2-13 3 15,-1-4 53-15,-4-5-40 16,-4-1-4-16,-1-4 4 16,-6 1-9-16,0-1-2 15,-6 7-2-15,-9 3 0 0,-3 2-4 16,-4 7 4-16,-5 3 0 15,-1 2-32-15,-2 3 32 16,0 0-9-16,5 3-5 16,1 6 14-16,7 2-50 15,5-2 95-15,2 1-45 16,4-2 19-16,6 3-19 16,0-1-37-16,0 2 11 15,0 0 26-15,6 0 11 16,7 1-7-16,-1-2-8 15,2-1-3-15,2-3-10 0,0-2 8 16,-2-1-40 0,2-2 44-16,-4-2 3 0,-4 0-13 15,1 0 15-15,-5 0 3 16,-4-6 17-16,0-2 32 16,0-2-44-16,-10-1 1 15,-4 4-13-15,-3-3 4 16,-3 3-13-16,-1 2 13 15,-1 0-7-15,2 0 6 16,1 1-10-16,6 1 11 16,5 0 45-16,4 1-23 15,2 0 0-15,2 1-22 16,0 1-9-16,0 0-11 16,0 0 10-16,0-2 10 0,0 2-17 15,0 0 22-15,0 0-5 16,0 0 0-16,0 0-4 15,-1 0-17-15,-1 0 9 16,1 0 12-16,-1 0 12 16,-1 0-5-16,2 0 17 15,-5 0 35-15,6 0-56 16,0 0 36-16,0 0-32 16,-3 0 0-16,3 0 4 15,-3 0-11-15,0-1-40 16,0 1 37-16,0 0 6 15,3-1 8-15,-2-1-7 16,1 2-4-16,-2-3 13 16,0 3-13-16,0-2-38 15,-1-1 38-15,2 0 11 0,1 2-9 16,1-2-4-16,0 3 4 16,0-1 17-16,0 1-19 15,0 0-9-15,0 0 3 16,0 0 5-16,8 0-3 15,6 2 5-15,4 6-1 16,1-3 35-16,2 2-23 16,6-3-6-16,-2-3 4 15,0 2 1-15,3-3-2 16,-3 0-9-16,3 0 0 0,-1 0 26 16,0 3-25-1,-2-1 0-15,-3 0 3 0,-8 1 3 16,0 0-14-16,-7 1 6 15,-3-4-12-15,-2 3 5 16,-2-3-11-16,0 2 0 16,0-2-1-16,-12 1 20 15,-6-1 33-15,-1 0-33 16,-5 0 0-16,1 0-5 16,-2 0 11-16,-2-3-12 15,-1-3-3-15,3 2-3 16,1 0 7-16,1 1-10 15,1 0-14-15,3 3 22 16,-1-4 14-16,5 3-1 16,3 1 7-16,2 0-13 0,1 0 2 15,3 0-5-15,3 0-10 16,-3 0 2-16,1 0-13 16,0 0 24-16,2 0 24 15,1 0-13-15,2 0 16 16,0 0-27-16,0 0 6 15,0 0-23-15,0 0 16 16,0 0-16-16,8 0 10 16,8 0 7-16,-1 0 21 15,7 0-16-15,-1 0-1 16,1-2 9-16,1 1-13 16,2-1-2-16,-1 1 2 15,0-2 2-15,1 2 15 16,-4 1-17-16,-3 0 0 0,3 0-1 15,-8 0 1-15,-2 0-4 16,-4 0 4-16,-4 0-10 16,-3 0 10-16,0 3-20 15,0-2-15-15,0 0 4 16,0 2-20-16,-13-1 13 16,-4-2 5-16,-5 1-103 15,1-1 64-15</inkml:trace>
  <inkml:trace contextRef="#ctx0" brushRef="#br0" timeOffset="417214.0156">2519 10972 0 0,'0'0'3'16,"0"0"42"-16,0 0-9 16,0 0 80-16,0 0-93 15,0 0-13-15,0 0 24 16,-19-32 19-16,17 28 5 15,2 1-21-15,0 1 24 16,0 1-32-16,0 1 36 16,0 0-47-16,-1 0-17 15,1 0 16-15,-2 0-17 16,2 0 0-16,-1 0-4 0,1 0 10 16,0 0-4-1,0 0-2-15,0 0 0 0,0 0 1 16,0 0 2-16,0 0 1 15,0 0-4-15,0 0 6 16,0 0 4-16,0 0 0 16,0 0-3-16,0 0 24 15,0 0-27-15,0 0 3 16,0 0 6-16,0 0-7 16,0 0 11-16,0 0-17 15,0 0 3-15,0-2 4 16,0-1-4-16,1-2 8 15,11-1-2-15,0-2-8 0,3 3 21 16,1-3-22 0,2 4 0-16,-1-2-6 0,3 3 14 15,0-2-8-15,2 3 0 16,-4 2 5-16,4 0-10 16,-2 0 5-16,1 0 0 15,-1 0 2-15,-3 0 0 16,1 2-2-16,-5 3 0 15,2-2-3-15,-3 0 3 16,-1 2 0-16,2-3 1 16,-4 2-1-16,6 1 0 15,-2-1-1-15,-2-1 0 16,4-1-3-16,-5 1-8 16,0-3 9-16,-2 0-5 0,-2 0 6 15,3 0-2-15,-6 0 3 16,0 0 1-16,-3 0-8 15,0 0-3-15,0 0-4 16,0 0-18-16,0 0 19 16,0 0-28-16,-9 0-73 15,-6 0-91-15,-6-3 20 16</inkml:trace>
  <inkml:trace contextRef="#ctx0" brushRef="#br0" timeOffset="417695.7694">2459 10894 247 0,'0'0'46'0,"0"0"-11"16,0 0 14-16,0 0-49 16,0 0 1-16,0 0 4 15,8-2 32-15,5 2 29 16,1-1-45-16,3 1 33 16,0-2-26-16,2 2-28 15,0-1 18-15,0 1-18 0,1 0 13 16,0-2-2-16,1 2-8 15,1-1-3-15,3 1 11 16,-2 0-10-16,4 0 1 16,-5 0-4-16,5 0 9 15,-5 0-21-15,1 0 14 16,-1 0 0-16,-1 0 10 16,-3 0-6-16,0 0-4 15,-4 0-10-15,-3 0 10 16,-2-2-16-16,-1 2 11 15,-4 0-21-15,0 0 4 16,-4 0-38-16,0 0-21 16,0 0-22-16,0 0-71 0</inkml:trace>
  <inkml:trace contextRef="#ctx0" brushRef="#br0" timeOffset="419506.9951">2629 10863 113 0,'0'0'44'0,"0"0"-23"16,0 0 45-16,0 0-27 15,0 0 17-15,0 0-39 16,67 0 21-16,-47 0-12 16,5 0 1-16,-1 0-1 15,-2 0 10-15,-2 2-36 16,2 0 0-16,-1 0 9 15,1 0-7-15,-2-1 7 16,-2-1-7-16,0 0 1 0,-5 0 14 16,2 0-13-16,1 0-4 15,-5 0 5-15,-1 1 2 16,1 1-5-16,-7 0-2 16,2-1 0-16,1-1 4 15,-4 0-4-15,2 0 0 16,1 2 16-16,0-2-15 15,2 0 10-15,0 0-11 16,-2 0 5-16,-3 0 3 16,0 0-8-16,-1 0 0 15,-1 0 10-15,-1 0-7 16,0 0 4-16,0 0-5 16,0 0 6-16,0 0-1 15,0 2-5-15,0-2-4 0,0 1-5 16,0 1-1-16,0 2 2 15,-1 1 5-15,-5 4 1 16,1 2 24-16,-1-3-14 16,1 1-10-16,-3 0 1 15,2 1 8-15,0-2-2 16,0 2-7-16,-3-1 0 16,-1-1-7-16,-1-1 7 15,-1 2-2-15,-1-1 0 16,-2 1 4-16,0 0 12 15,0-3-14-15,2 1 0 16,1-3 8-16,3 0-2 16,4-1-6-16,1 0 8 0,-1-1 3 15,4-1-18-15,-1-1 7 16,2 0 0-16,-4 0-10 16,1 2 10-16,-3 3 0 15,0-2 18-15,0 1-12 16,0-1-6-16,0-1 0 15,0 0 5-15,0 0-8 16,0 1 6-16,-4-2-3 16,4 0 9-16,-2 1-7 15,-1-1 1-15,1-1 14 16,2 2-16-16,1-2 20 16,-1 0-21-16,0 0 0 0,3 0 4 15,-4 0-2 1,2 0 6-16,-2 0-8 0,1 0 6 15,-6 0 12-15,3 0-11 16,0 0-7-16,-3 0 8 16,0-2-5-16,3-2 19 15,-1 0-20-15,1-2 5 16,-2 0 2-16,1-1 5 16,1 2-21-16,0-1 7 15,-1 0 0-15,1 1-6 16,-2 1 6-16,5-1 0 15,-3 2 17-15,3-2-16 16,0 1-2-16,0-2 1 0,-1 0 0 16,-2 1-4-1,6-1-23-15,-3 3 27 0,1-3 8 16,2 2-8-16,-4-3 0 16,0 1 0-16,-1 1 10 15,-1 1-6-15,3-1-4 16,-1 2 0-16,1-3-5 15,0 2 14-15,-3 0-9 16,3 1 8-16,3-1-7 16,0 1 10-16,3 1-11 15,-3-1 7-15,3 0-2 16,-2 2-5-16,1 0 0 0,1 0 0 16,0 1 0-1,0 0 8-15,0 0-8 0,0-3 0 16,-3 0 19-16,0 0-19 15,0-2-1-15,-3-1-4 16,3 2 10-16,2 0-7 16,-1 1 2-16,2 0 0 15,0 3-1-15,0 0 1 16,-1 0 0-16,1 0-1 16,0 0 6-16,0 0-9 15,0 0 4-15,0 0-5 16,0 0-12-16,0 0 16 15,0 0-16-15,0 0 11 16,0 0-12-16,0 0 15 16,3 0-3-16,7 0 6 0,-1 0-12 15,0 0 12-15,6 0 0 16,-2 2-8-16,5-2 15 16,2 3-7-16,2 1 0 15,5 1 10-15,-2-1-6 16,0 0 3-16,-2 1-7 15,1 2 0-15,-2-1 4 16,-1 1 0-16,-3 2-4 16,1-4 0-16,-2 4 2 15,-1-2-1-15,1 0-1 16,-4 1 0-16,-1-4 3 16,4 1-3-16,-2 0 0 0,-1-2-3 15,-1-3-13-15,-3 2 22 16,0-1-12-16,-5-1 4 15,-1 0 2-15,-1 0 19 16,-2 0-19-16,0 0 0 16,0 0-4-16,0 0 11 15,0 0-13-15,-2 0 6 16,-11-1-48-16,-2-9-1 16,1 1-9-16,-2-2-23 15,4 2-12-15,-3 0-186 16</inkml:trace>
  <inkml:trace contextRef="#ctx0" brushRef="#br0" timeOffset="419697.2338">2640 10936 18 0,'0'0'341'15,"0"0"-265"-15,0 0-3 16,0 0-1-16,0 0-41 15,0 0-12-15,0 2-19 16,9 0-13-16,7 4 11 16,4 3-81-16,-1 1-112 15</inkml:trace>
  <inkml:trace contextRef="#ctx0" brushRef="#br0" timeOffset="421046.7127">1411 15648 319 0,'0'0'124'16,"0"0"18"-16,0 0-97 16,0 0 24-16,0 0-8 15,0 0-50-15,0-8 5 16,0 8-16-16,0 0 15 16,7 0-29-16,7 12 22 0,5 4-8 15,3 2 24-15,5-2-23 16,2-2 8-16,-1-1-1 15,6-7-4-15,6-5 20 16,4-1-21-16,11-5 14 16,0-17 4-16,0-4-12 15,-2-5-6-15,-9-3-6 16,-5 0 15-16,-6 3-4 16,-5 4-8-16,-7 5 0 15,-6 5-6-15,-2 3 5 16,-7 4-17-16,-6 5-18 15,0 1-50-15,0 4-41 16,-10 0-197-16</inkml:trace>
  <inkml:trace contextRef="#ctx0" brushRef="#br0" timeOffset="421436.6769">1600 15553 346 0,'0'0'74'0,"0"0"-36"15,0 0 18-15,0 0-32 0,0 0-24 16,0 0 0-16,3 26 20 15,11-4 22-15,3 2-11 16,4-3 5-16,2-2-19 16,2-5 11-16,0-5-19 15,5-4 2-15,0-5 19 16,4 0-19-16,4-12 4 16,-4-10 19-16,3-7-25 15,-1-5-7-15,1 0-2 16,-4 2-14-16,-3 6-2 15,-5 3-35-15,-4 9-20 16,-7 8-3-16,-5 3-84 16,-8 3-124-16</inkml:trace>
  <inkml:trace contextRef="#ctx0" brushRef="#br0" timeOffset="429829.4169">2795 7064 166 0,'0'0'223'0,"0"0"-182"16,0 0 51-16,0 0-45 16,0 0 42-16,0 0-54 15,0 0-27-15,0-70 69 16,0 70-74-16,0 0 18 15,0 0-21-15,1 20-9 16,10 20 7-16,8 10 4 0,-1 6 3 16,2-6 40-16,2-7-45 15,-3-14 13-15,-1-7-13 16,0-8 0-16,-3-8 8 16,3-6-8-16,4 0 5 15,14-16 27-15,9-21-28 16,10-14 6-16,9-10-18 15,2-2 8-15,2 7-10 16,-8 16-65-16,-9 19-2 16,-10 17 9-16,-12 4-180 15,-13 11-88-15</inkml:trace>
  <inkml:trace contextRef="#ctx0" brushRef="#br0" timeOffset="430989.3221">1909 17033 432 0,'0'0'34'0,"0"0"19"15,0 0-37-15,0 0 16 16,0 0-10-16,0 0 28 16,39 12 6-16,-20-7-33 15,6-3-20-15,8-2 33 16,6 0-13-16,10-7 2 16,5-14-14-16,1-2-2 15,0-5 0-15,-1 1-7 16,-6 1-2-16,-5 4 0 15,-12 10-8-15,-13 1-18 0,-9 8 10 16,-9 3-10 0,-3 0 5-16,-31 9-51 0,-17 10 8 15,-16 10 41-15,-15 9-35 16,-3 4 57-16,-6 2 0 16,9-3 2-16,9-3 39 15,16-11 31-15,20-8-37 16,19-10 38-16,12-6-64 15,6-3-5-15,11 0-6 16,24-7 6-16,13-10 11 16,19-3-14-16,11-3 6 15,8-7-21-15,8-4-12 16,5-6-13-16,1-2-39 16,-11-5-74-16,-16 0-246 0</inkml:trace>
  <inkml:trace contextRef="#ctx0" brushRef="#br0" timeOffset="463171.3986">13934 1140 51 0,'0'0'58'0,"0"0"36"16,0 0 24-16,0 0-16 16,0 0-17-16,0 0-21 0,-18-6-13 15,17-1-47 1,1 1 7-16,0 1 1 0,0 3-3 16,-2-2-5-16,1 3-4 15,1-1 0-15,-2 0-13 16,1 2 13-16,-1 0 0 15,1 0 0-15,-1 0 6 16,2 0 8-16,0 0-2 16,0 0-10-16,0 0 41 15,0 0-37-15,0 0-2 16,0 0-4-16,0 0-1 16,0 0-5-16,0 0 2 15,0 0 4-15,15 0 6 16,6 9-6-16,7-2 0 0,7 3 24 15,3-3-18-15,1-1 8 16,-2-2-14-16,-2-4 0 16,-1 0 22-16,-1 0-22 15,1 0 0-15,3-10 23 16,-1-2-13-16,-1 1-1 16,-4-1-9-16,-7 1 0 15,-5 4-16-15,-5 1 16 16,-8 3-28-16,-3 3-28 15,-3 0-27-15,0 0-91 16,-2 0-273-16</inkml:trace>
  <inkml:trace contextRef="#ctx0" brushRef="#br0" timeOffset="463644.2135">14011 1102 185 0,'0'0'126'0,"0"0"-52"15,0 0-63-15,0 0 23 0,0 0 65 16,0 0-3-16,-25 0-17 15,25 0-62-15,0 0-7 16,0 0-10-16,0 0 14 16,6 0-14-16,9 3 17 15,6 7-16-15,6-2 41 16,1 0-42-16,2 1 5 16,3-5 4-16,0-2-9 15,2-2 0-15,1 0 9 16,4 0-6-16,-2-8 21 15,-1-1-20-15,-6-1-2 16,-5 1 19-16,-9 2-21 16,-7 6 0-16,-7 0 2 15,-3 1 0-15,0 0 8 16,0-2-10-16,0 2 0 0,0-1-23 16,0 1 18-16,0 0-30 15,1 0-36-15,4 0-101 16,1 0-259-16</inkml:trace>
  <inkml:trace contextRef="#ctx0" brushRef="#br0" timeOffset="466713.589">14365 5713 363 0,'0'0'66'16,"0"0"-20"-16,0 0 37 16,0 0-6-16,0 0 18 15,0 0 3-15,0 13-44 16,0-13-19-16,0 0 43 15,0 0-56-15,0 0-7 16,0 0-1-16,0 0-9 16,0 0 8-16,2 0-13 15,1 0 0-15,1-2 4 16,-3 2 2-16,1 0-10 0,-2 0 4 16,0 0-9-16,0 0 4 15,0 8-21-15,-3 5 26 16,-4-3-3-16,1 0 11 15,4-7-8-15,2-1 0 16,0-2-4-16,0 0 3 16,8 0-52-16,12-10-47 15,10-9 2-15,3-12-206 16</inkml:trace>
  <inkml:trace contextRef="#ctx0" brushRef="#br0" timeOffset="467118.4401">14662 5574 665 0,'0'0'68'15,"0"0"-4"-15,0 0 18 16,0 0-51-16,0 0 1 15,0 0-10-15,-9-15-13 16,18 10 0-16,13 2-9 16,8-1 0-16,4 2 22 15,-1-1-22-15,-3 3 0 16,-8 0-1-16,-7 0 4 0,-3 8-12 16,-6 9 1-16,-6 5 8 15,0 6-5-15,-3 6 19 16,-18 2-10-16,-1-2 4 15,-3-3-2-15,5-4 17 16,4-5-21-16,4-4 3 16,6-5 2-16,0-7-1 15,6-5-12-15,0-1-9 16,0 0-43-16,13-14-28 16,13-10-106-16,5-6-399 15</inkml:trace>
  <inkml:trace contextRef="#ctx0" brushRef="#br0" timeOffset="467532.6858">15230 5462 607 0,'0'0'129'0,"0"0"-104"15,0 0 23-15,0 0-38 16,0 0 8-16,0 0 24 16,-60 32-25-16,40-12 12 15,0 1-6-15,5 1-21 16,8-3 28-16,5 0-30 0,2-2 0 16,0-3 7-16,11-1 1 15,6-3-8-15,5 2 0 16,-2-2 3-16,1 2-5 15,-6 1 2-15,-2 4 0 16,-7 2 9-16,-6 2-8 16,0 3-1-16,-11 0 10 15,-10 3 0-15,-6-3 24 16,-1-2-18-16,-1-2-14 16,5-7 10-16,4-6-2 15,8-4-20-15,4-3-11 16,3 0-75-16,5-2-94 0,0-10-474 15</inkml:trace>
  <inkml:trace contextRef="#ctx0" brushRef="#br0" timeOffset="468519.4322">16300 5542 493 0,'0'0'97'0,"0"0"6"15,0 0-33-15,0 0-35 16,0 0 37-16,0 0-36 16,-17-2-11-16,17 2-21 15,2-2-4-15,17 2 0 16,14 0-6-16,8 0 14 16,6 0 3-16,-3 2-7 15,-5 9-4-15,-4 3 0 16,-10 3-7-16,-8 4 5 15,-9 5 0-15,-8 4 2 16,0 3 9-16,-17 4-2 16,-10 1-7-16,-2 1 27 15,0-3-18-15,2-1 18 16,6-7-14-16,4-6-8 0,5-10 4 16,6-6-9-16,4-4-9 15,2-2-46-15,5-10-82 16,16-24-110-16</inkml:trace>
  <inkml:trace contextRef="#ctx0" brushRef="#br0" timeOffset="468963.2316">16953 5562 573 0,'0'0'107'16,"0"0"-57"-16,0 0-2 16,0 0-41-16,0 0 14 15,0 0-2-15,-76 24-4 16,43-6 47-16,3 2-44 16,6-1 8-16,8-2 2 15,6-2-25-15,8-2-1 16,2-1-2-16,3-2 0 15,16 1 7-15,8-3-7 16,4 1 0-16,4 2 6 16,-4 5-4-16,-3 3-2 15,-8 6 0-15,-8 7 9 16,-6 2-29-16,-6 5 26 0,-3 0-6 16,-19 0 5-16,-7-2 2 15,-5-3 26-15,0-2-1 16,2-6-10-16,7-6 39 15,8-7-52-15,7-4-6 16,7-6 6-16,3-3-9 16,0-1-18-16,2-23-53 15,23-16-164-15,11-8-305 16</inkml:trace>
  <inkml:trace contextRef="#ctx0" brushRef="#br0" timeOffset="469232.9645">17708 5455 587 0,'0'0'214'0,"0"0"-186"15,0 0-22-15,0 0-6 16,0 0 78-16,0 0-38 15,-61 73 17-15,45-42-13 16,2 8-14-16,0 2 9 16,0-1-39-16,1-2 6 0,0-1-17 15,3-5 11-15,1-2-64 16,-1-11-77-16,-3-12-159 16</inkml:trace>
  <inkml:trace contextRef="#ctx0" brushRef="#br0" timeOffset="469382.5214">17421 5693 859 0,'0'0'21'16,"0"0"-21"-16,0 0-84 15,0 0-104-15,0 0-76 0</inkml:trace>
  <inkml:trace contextRef="#ctx0" brushRef="#br0" timeOffset="469539.5124">17887 6163 722 0,'0'0'176'15,"0"0"-102"-15,0 0-74 16,0 0 0-16,0 0-36 15,0 0-95-15,-36-60-109 16</inkml:trace>
  <inkml:trace contextRef="#ctx0" brushRef="#br0" timeOffset="469996.3691">16304 6491 485 0,'0'0'82'0,"0"0"1"16,0 0-56-16,0 0 26 16,0 0 33-16,0 0-60 15,-30 0 14-15,39 0-23 16,18 0-15-16,18-3 37 15,14-1-38-15,13-1 7 16,7 1 14-16,2 0-22 16,-1-1 0-16,1 0 1 15,-5 1-1-15,-9 3-5 16,-9-1-31-16,-10 2-40 16,-11 0 1-16,-6 0-118 0,-5-2-394 15</inkml:trace>
  <inkml:trace contextRef="#ctx0" brushRef="#br0" timeOffset="470685.5664">19105 5609 565 0,'0'0'208'16,"0"0"-167"-16,0 0-35 16,0 0-5-16,0 0 12 15,0 0 30-15,108-20-11 16,-58 10-16-16,1 2 4 0,1 5-14 15,-3 3-6-15,-8 0 2 16,-10 8 1-16,-10 11-6 16,-9 6 3-16,-9 1 0 15,-3 6-7-15,-2 2 24 16,-13 1-17-16,-2 2 12 16,-1-3-3-16,4-3 15 15,2-6-24-15,4-8 0 16,4-8-2-16,4-4 2 15,0-5-4-15,0 0-45 16,18-11-54-16,12-17-74 16,10-13-355-16</inkml:trace>
  <inkml:trace contextRef="#ctx0" brushRef="#br0" timeOffset="471039.6237">19920 5538 513 0,'0'0'172'0,"0"0"-126"16,0 0-1-16,0 0 13 15,-81-10-44-15,62 13 4 16,-1 11 7-16,7 2-20 16,4 4 11-16,3 1-13 15,5 1-3-15,1 0 14 0,0 3-7 16,14-3-7-16,1 0 0 15,3-1 4-15,-1 0 3 16,-2-1-7-16,-6-1 0 16,-6 1 9-16,-3 0-3 15,0 1-6-15,-12-1 15 16,-12-3-9-16,-3-1 36 16,-1-6-38-16,2-2-2 15,10-4 15-15,7-2-17 16,6-2-9-16,3 0-36 15,0-14-55-15,10-9-177 16</inkml:trace>
  <inkml:trace contextRef="#ctx0" brushRef="#br0" timeOffset="472785.6245">19308 6304 188 0,'0'0'88'0,"0"0"2"0,0 0-27 16,0 0 49-16,0 0-32 16,0 0-5-16,-25-15-16 15,25 15-26-15,0 0 4 16,0 0-36-16,0 0 2 15,11 0 23-15,12 0-25 16,14-4 46-16,8-3-4 16,4-2-17-16,4-2 5 15,-3 2-31-15,-1-2 2 16,-1 2 2-16,1 1 3 16,2 2-7-16,-6-1 0 15,-2 4-22-15,-7 2-22 16,-8 1-69-16,-8 0-23 0,-10 0 7 15,-10 9-201-15</inkml:trace>
  <inkml:trace contextRef="#ctx0" brushRef="#br0" timeOffset="473131.5266">19417 6543 551 0,'0'0'111'16,"0"0"-85"-16,0 0-20 15,0 0-6-15,0 0 1 16,0 0 25-16,-3 32 40 16,3-15-47-16,0 0 0 15,1 2 7-15,4-2-23 16,-2-2-3-16,1-4 0 16,2-3-24-16,6-8-8 15,6 0-84-15,6-3-86 0</inkml:trace>
  <inkml:trace contextRef="#ctx0" brushRef="#br0" timeOffset="473505.304">19787 6493 576 0,'0'0'91'0,"0"0"-65"15,0 0-2-15,0 0 3 16,0 0 8-16,0 0-17 0,-81 67 21 16,74-52-2-1,4 0-20-15,3-1-11 0,0 0-5 16,10-4 3-16,8-7-5 16,3-3 1-16,5 0 0 15,0-10 3-15,-2-7 5 16,-5 3-16-16,-6 2 6 15,-10 2 1-15,-3 3 1 16,0 4-11-16,-14-2 11 16,-10 5-1-16,-6 0 4 15,2 0-3-15,6 0 0 16,10 0 3-16,10 0-9 16,2 0-69-16,15 0-102 15,20 0-44-15,9-10-194 16</inkml:trace>
  <inkml:trace contextRef="#ctx0" brushRef="#br0" timeOffset="473802.5247">20063 6595 529 0,'0'0'126'16,"0"0"-73"-16,0 0 39 15,0 0-45-15,0 0-35 16,0 0-3-16,-73 51-6 15,73-47-3-15,12-2-1 0,8-2 1 16,6 0 29 0,2-6-28-16,1-8 1 0,-9 0 6 15,-6-2-6-15,-8 2 5 16,-6 0-7-16,0 0 0 16,-18 1-8-16,-10 3 8 15,-8 1-8-15,-2 1 1 16,6 3-25-16,8-1 1 15,15-3-42-15,9-5-72 16,3-10-470-16</inkml:trace>
  <inkml:trace contextRef="#ctx0" brushRef="#br0" timeOffset="474121.6566">20516 5912 84 0,'0'0'304'16,"0"0"-198"-16,0 0-31 15,0 0-23-15,0 86 39 16,-6-55-46-16,-7 2-27 16,-1-3-2-16,0-6-10 0,-1-5-5 15,0-3-1-15,3-8-25 16,1-5-11-16,1-3-73 16,5 0-38-16,1-5-224 15</inkml:trace>
  <inkml:trace contextRef="#ctx0" brushRef="#br0" timeOffset="474255.9438">20403 6124 110 0,'0'0'268'0,"0"0"-144"16,0 0-67-16,0 0 27 15,0 0-27-15,0 0-20 16,69 13-17-16,-42-9-12 16,2-2-16-16,6 1 6 15,2-3-103-15,-3 0-240 16</inkml:trace>
  <inkml:trace contextRef="#ctx0" brushRef="#br0" timeOffset="475539.9694">20874 5741 1 0,'0'0'41'16,"0"0"-11"-16,0 0 4 16,0 0-34-16,0 0-6 15,0 0-20-15,-7 0 2 16,7 0 19-16,0 0-12 15,0 0-6-15,0 0 18 16</inkml:trace>
  <inkml:trace contextRef="#ctx0" brushRef="#br0" timeOffset="475913.2876">20874 5741 17 0,'-12'0'38'0,"11"-3"-37"16,1 1 3-16,0-1-2 15,0 0 0-15,0-1 26 16,0-1 18-16,0 1 11 15,0 2 18-15,0-3-44 16,0 2 12-16,0-4-6 16,0 3 4-16,0-2 37 15,0-1-37-15,0 2 14 16,0 0 7-16,0 0-31 16,0 3 34-16,0-1-18 0,0 3-12 15,0 0 30 1,0 0-59-16,0 0 11 0,0 0-3 15,0 0-10-15,0 0-8 16,0 12-9-16,0 9 13 16,0 7 28-16,0 1-19 15,0 0-9-15,1 2 6 16,3-3-6-16,-1-5 13 16,1-4-13-16,-3-10 0 15,2-1-15-15,0-8-14 16,0 0-38-16,5 0-25 15,3-14-21-15,0-13-207 16</inkml:trace>
  <inkml:trace contextRef="#ctx0" brushRef="#br0" timeOffset="476335.491">20992 5610 344 0,'0'0'225'0,"0"0"-205"16,0 0-5-16,0 0 4 16,0 0-19-16,0 0 14 15,72-19 4-15,-57 19 7 16,-1 4 1-16,-4 7-26 16,-4 6 0-16,-6 3 12 15,0 0-5-15,0 0-7 0,-11 1 19 16,-1-6-19-1,2-2 24-15,7-4-14 0,1-1-10 16,2-2 10-16,0 4-6 16,0-3-4-16,12 3 1 15,0-1 6-15,-1-1-3 16,-3 6-4-16,-3-2 0 16,-5 2 4-16,0 3 9 15,0-2-4-15,-10 0 13 16,-6-3-6-16,0-2 7 15,1-1-23-15,2-2 0 16,5-3-11-16,4 0-6 0,4 0-58 16,0 1-41-1,0-1-34-15,9 0-116 0</inkml:trace>
  <inkml:trace contextRef="#ctx0" brushRef="#br0" timeOffset="476866.0824">20801 6235 528 0,'0'0'139'0,"0"0"-120"16,0 0-6-16,0 0 4 15,0 0 3-15,106-10 13 16,-73 5-33-16,6 2-1 16,0 1-37-16,-4-3-111 15</inkml:trace>
  <inkml:trace contextRef="#ctx0" brushRef="#br0" timeOffset="480888.0208">21340 5366 97 0,'0'0'370'16,"0"0"-274"-16,0 0-44 15,0 0 45-15,0 0-53 16,0 0 24-16,0 0-9 15,-2 0-23-15,2 0 15 16,0 0-48-16,0-3 2 16,11-4 6-16,8 0-4 0,2-4-7 15,1 0 0 1,2 2-5-16,-3 2-20 0,-6 3-64 16,-3 4-15-16,-6 0-2 15,-6 0-122-15,0 6-88 16</inkml:trace>
  <inkml:trace contextRef="#ctx0" brushRef="#br0" timeOffset="481105.7341">21352 5528 154 0,'0'0'102'15,"0"0"7"-15,0 0-28 16,0 0 5-16,0 0-26 15,0 0 35-15,7 17-24 0,6-17-9 16,7-5 9-16,5-7-63 16,1-5 6-16,4-3-14 15,-2-1-15-15,-1-3-19 16,-2 2-84-16,-6-5-116 16</inkml:trace>
  <inkml:trace contextRef="#ctx0" brushRef="#br0" timeOffset="481511.9314">21775 5085 555 0,'0'0'130'16,"0"0"-119"-16,0 0 4 15,0 0-9-15,0 0 7 16,0 0 58-16,15 56-27 0,-12-37-23 15,3 0 32 1,2 3-41-16,-1 0 10 0,-1-3-11 16,0-2-9-16,-3-2 6 15,1-3-8-15,1-2 0 16,-1-3-1-16,-1-3 1 16,0-1-26-16,2-3-62 15,4 0-68-15,2-7-101 16</inkml:trace>
  <inkml:trace contextRef="#ctx0" brushRef="#br0" timeOffset="481930.264">22063 5141 180 0,'0'0'389'0,"0"0"-303"0,0 0-35 16,0 0-3-16,0 0 16 15,0 0-42-15,-25-6 19 16,14 6-10-16,-2 6-16 16,4 6 5-16,0 1-20 15,3 3 7-15,5-2-3 16,1-2-1-16,0 0-3 16,0-3 0-16,5-3 1 15,6-1 1-15,4-4-2 16,4-1 0-16,0 0 8 15,-2 0-8-15,-1-9 0 0,-5-2-2 16,-4-3 5 0,-1 1-4-16,-4-2 1 0,-2-1 0 15,0-1-8-15,-8-1 15 16,-5 1-7-16,-3 2 0 16,0 4 3-16,0 4 0 15,4 4-3-15,6-1 0 16,2 4-9-16,2 0 4 15,0 0-65-15,2 13-60 16,0 5-32-16,0-1-140 16</inkml:trace>
  <inkml:trace contextRef="#ctx0" brushRef="#br0" timeOffset="482823.9832">21945 4884 392 0,'0'0'77'0,"0"0"-26"15,0 0 17-15,0 0-41 16,-86-46 20-16,67 42-21 15,-1 3 23-15,-1 1-23 16,-3 0 3-16,2 3-11 16,-5 14 18-16,2 5-26 15,-1 5 0-15,3 1-6 16,3 1-4-16,4 1 22 0,3-2-4 16,5 4-18-1,3 0 8-15,5 3-7 0,0 2 19 16,0 3-18-16,0-3 3 15,2 4 6-15,9-4-7 16,2 1-4-16,4-1 2 16,2-4 1-16,4-1 1 15,7-5-4-15,6-3 0 16,7-6 20-16,2-5-20 16,4-6 0-16,1-6 0 15,-1-1 3-15,-2 0 5 16,-3-13-8-16,-4-6 0 15,-2-3 13-15,-3-3-13 0,-5-1 0 16,-4-4 8 0,-3-3 4-16,-5-2-2 0,-5-3-10 15,-2-2 13-15,-8-4-13 16,-2 4 10-16,-1 1-10 16,0 3 14-16,-6 5-9 15,-9 4 5-15,-1 4-10 16,-2 4 1-16,-1 0 0 15,-1 4-1-15,-2 1 0 16,-3 0 4-16,-5 0 1 16,-5 1-10-16,-1 2 3 15,-1 0 2-15,-1 4 4 0,5-1-2 16,5 3-4 0,6 3 2-16,3 2 0 0,5 0 0 15,0 0-8-15,0 2 8 16,1 9-11-16,2 3-3 15,4 3-19-15,-2 4-9 16,5 0-11-16,4 2-31 16,0-4-112-16,0-4-264 15</inkml:trace>
  <inkml:trace contextRef="#ctx0" brushRef="#br0" timeOffset="486678.2587">21977 5448 281 0,'0'0'75'16,"0"0"9"-16,0 0-41 15,0 0 37-15,0 0-22 16,0 0-26-16,0 0 18 16,-21-14-22-16,19 13 8 15,1 1-6-15,1 0-14 0,0 0 33 16,0 0-40-16,0 0 6 16,0 0 6-16,0 0-15 15,0 0-6-15,0 0-1 16,0 0 1-16,4 0-6 15,9 0 8-15,4 0-2 16,4 0 16-16,0 0-13 16,-2-5-1-16,4 1-2 15,-4-3 0-15,-1-1 6 16,-2 3 5-16,-5 0-11 16,-5 1 0-16,-3 4 1 15,-3 0-5-15,0-3-14 16,0 3-9-16,0 0 9 0,0 0-66 15,0 0-46 1,0 0 0-16,-8 0-234 0</inkml:trace>
  <inkml:trace contextRef="#ctx0" brushRef="#br0" timeOffset="487089.6502">21884 5423 296 0,'0'0'100'15,"0"0"-76"-15,0 0-2 16,0 0-19-16,0 0 45 15,0 0 29-15,-1 0-39 16,1 1 0-16,0-1-26 16,0 1-12-16,1 0 43 15,10 2-26-15,5 1 28 16,2-3 1-16,4-1-35 16,-1 0 19-16,-3 0-27 15,3 0 1-15,-2 0 11 16,-1-5-12-16,2-1-3 15,-5 0 6-15,1-2-5 0,-4 2-2 16,0 0-25 0,-3 1-27-16,-5 3 22 0,-1 1-84 15,-3-1-73-15,0 2-160 16</inkml:trace>
  <inkml:trace contextRef="#ctx0" brushRef="#br0" timeOffset="487531.3989">21931 5461 144 0,'0'0'117'0,"0"0"-96"16,0 0-14-16,0 0 43 15,0 0-19-15,0 0 47 16,0 1-12-16,0 1-10 0,8-2 3 15,4 0-16 1,4 0-12-16,3 0 27 0,0 0-52 16,2 0 18-16,-3 0-6 15,1 0-11-15,-1-3 3 16,1-2-10-16,1 2 0 16,-4 0 3-16,0-2-3 15,-2 1-24-15,-2 1-14 16,-3 1-14-16,-3 2-53 15,-6-3-136-15</inkml:trace>
  <inkml:trace contextRef="#ctx0" brushRef="#br0" timeOffset="489258.4073">21933 5439 148 0,'0'0'216'16,"0"0"-161"-16,0 0 32 16,0 0-25-16,0 0-1 15,0 0-11-15,-7 0-23 16,7 0 9-16,0 0-28 16,0 0 2-16,0 0 7 15,0 0-8-15,0 0 1 16,0 0-10-16,0 0 6 0,0 0-10 15,0 0 4 1,0 0 0-16,0 0 4 0,3 0-4 16,7 0 4-16,-1 0 8 15,0 0-10-15,3 0 23 16,-1 0-20-16,-1 0-5 16,3 0 11-16,-1 0-7 15,2 0 1-15,-1 0-5 16,0 0 2-16,1 0 8 15,0 0-10-15,-1 0 0 16,0 0 14-16,1 0-13 16,-4 0 9-16,-2-1-10 15,0 1 2-15,-2-2 8 16,-2 2-3-16,-1 0-7 0,0 0 11 16,-2 0-11-16,1 0 5 15,-1 0-5-15,1-2 14 16,-1 2-20-16,1 0 6 15,-2 0 0-15,2 0 3 16,-2-1 1-16,0 1-8 16,2 0-1-16,-1 0 5 15,2 0-9-15,0-2 9 16,2 0-8-16,-2 1-21 16,1-1-48-16,1 1-32 15,-3-1-73-15,-2-2-174 16</inkml:trace>
  <inkml:trace contextRef="#ctx0" brushRef="#br0" timeOffset="496397.7179">21989 5412 92 0,'0'0'34'16,"0"0"-34"-16,0 0 4 0,0 0 4 16,0 0 5-16,0 0-2 15,0 0 3-15,0 0-11 16,0 0-3-16,0 0 8 15,0 0-4-15,0 0-3 16,0 0 0-16,0 0 6 16,0 0 17-16,0 0 10 15,0 0 32-15,0 0-7 16,0 0-7-16,0 0 22 16,0 0-27-16,0 0-27 0,0 0 19 15,0 0-23 1,0 0-4-16,0 0 7 0,0 0-15 15,0 0 15-15,0 0-19 16,0 0 5-16,0 0 0 16,0 0-5-16,0 0 0 15,0 0-3-15,0 0 6 16,0 0-5-16,0 0 2 16,0 0 0-16,0 0-4 15,0 0 8-15,10 0-4 16,3 0 36-16,2-3-27 15,3 3 1-15,-2-5 0 16,3 3-7-16,-2-1 8 16,-1-1-5-16,-2 1-6 15,0 0 10-15,-1 1-7 0,-2 1-3 16,-4-2 0-16,2 3 4 16,-5-1-6-16,-1 1 2 15,-1 0 0-15,-2 0 8 16,0 0-6-16,0 0 7 15,0 0-8-15,0 0 3 16,0 0 25-16,0 0-28 16,0 0 2-16,0 0-3 15,0 0 10-15,0 0-8 16,0 0-2-16,0 0 0 16,0 0-11-16,0 0-12 15,0-2-19-15,1 2-14 0,2-2-42 16,0-4-145-1</inkml:trace>
  <inkml:trace contextRef="#ctx0" brushRef="#br0" timeOffset="497237.2607">21948 5404 145 0,'0'0'246'15,"0"0"-172"-15,0 0-66 16,0 0 43-16,0 0-12 16,0 0-2-16,-1 0-9 0,1 0-22 15,0 0-1 1,0 0 1-16,9 0 4 0,1 0 43 15,-1 0-51-15,0 0 5 16,4 0 16-16,1 0-10 16,1 0 18-16,-2 0-18 15,3 0-10-15,-2 0 11 16,0 0-6-16,0 0-3 16,-3-2 6-16,2 0-4 15,1-1 22-15,-3 1-29 16,0-1 10-16,-2 0 0 15,-4 0-6-15,-2 3-4 16,-3-1 5-16,2 1-2 16,-2 0 4-16,0 0-7 15,0 0 0-15,0 0 15 0,0 0-15 16,0 0 5-16,0 0 9 16,0 0-13-16,0 0-1 15,0 0-1-15,0 0 1 16,0 0 12-16,0 0-12 15,0 0 0-15,0 0 3 16,0 0 8-16,0 0-11 16,0 0 2-16,0 0-2 15,0 0 6-15,0 0 6 16,0 0-12-16,0 0 0 16,0 0 5-16,0 0-6 15,0 0 1-15,0 0 0 0,0 0 5 16,0 0-4-16,0 0-1 15,0 0 0-15,0 0 1 16,0 0-2-16,0 0 1 16,0 0 0-16,0 0-11 15,0 0-28-15,0 0-23 16,0 0-35-16,0 0-46 16,0-5-119-16</inkml:trace>
  <inkml:trace contextRef="#ctx0" brushRef="#br0" timeOffset="498001.626">22367 5199 1 0,'0'0'342'16,"0"0"-235"-16,0 0-65 15,0 0 19-15,0 0-3 0,0 0-16 16,0 2 12-1,0-2-29-15,0 0-18 0,0 0 34 16,0 0-29-16,0 0-12 16,0 0 11-16,0 0-10 15,0 0-1-15,0 0 0 16,0 0-8-16,0 0-4 16,0 0-79-16,0 0-114 15,3 0-190-15</inkml:trace>
  <inkml:trace contextRef="#ctx0" brushRef="#br0" timeOffset="498205.4223">22367 5199 242 0</inkml:trace>
  <inkml:trace contextRef="#ctx0" brushRef="#br0" timeOffset="498462.4253">22367 5199 242 0,'17'14'388'0,"-17"-14"-321"0,0 0-46 0,0 0-6 0,1 0 15 15,-1 0 13 1,0 0-10-16,5 0-32 0,-2 0 25 15,4 0-26-15,4 0 0 16,2-3-1-16,1-2 2 16,-1 3 3-16,-1-2-4 15,-3 4 0-15,-1 0 7 16,-1-3-6-16,-3 3-1 16,-1 0 0-16,0 0-3 15,-1 0 2-15,1 0 1 16,0 0 0-16,-2 0-5 15,3 0 13-15,1 0-15 16,-1 0 7-16,4 0-40 16,0-2-22-16,0-1-42 15,-3 0-134-15,-4-1-121 0</inkml:trace>
  <inkml:trace contextRef="#ctx0" brushRef="#br1" timeOffset="593191.9085">22786 7688 314 0,'0'0'237'16,"0"0"-206"-16,0 0 14 15,0 0-12-15,0 0-33 16,0 0 56-16,-55 23-20 15,42-2-13-15,5 4 18 16,2 8-28-16,2 6 10 16,-1 4-3-16,0 5-6 0,-1 4 36 15,-3 4-30-15,-1 6 7 16,-3 2-3-16,-2 3-5 16,-2-3 3-16,0-5-8 15,-2 2-8-15,2-1 10 16,4-2-12-16,1-2 1 15,2-3 3-15,2-7-6 16,2-6 11-16,1-5-13 16,2-6 4-16,1-7 1 15,2-7-5-15,-2-6 0 16,2-2-2-16,0-6 6 16,0-1 0-16,0 0-4 15,0 0-25-15,0 0 19 0,0 0-56 16,0 0 8-1,-3-5 0-15,-3-5-50 0,-4-4 14 16,-7-2-9-16,-1-1-53 16,-4-4-104-16</inkml:trace>
  <inkml:trace contextRef="#ctx0" brushRef="#br1" timeOffset="593504.8976">22282 8485 327 0,'0'0'127'0,"0"0"-9"15,0 0-41-15,0 0 20 16,0 0-33-16,0 0-28 0,-10-27 7 16,10 31-43-1,0 20 0-15,0 11 17 0,10 11 5 16,2 7 2-16,3 5-16 16,-3 5 1-16,0 1 18 15,-1-2-21-15,-1-7-6 16,2-7 6-16,-3-8-5 15,4-11 8-15,-4-12-9 16,2-8 0-16,3-6 20 16,6-3-17-16,11-12 10 15,12-18 3-15,7-9-14 16,5-1-4-16,-3 1-40 16,-8 8-39-16,-10 6 3 15,-7 6-41-15,-10 4-82 16</inkml:trace>
  <inkml:trace contextRef="#ctx0" brushRef="#br1" timeOffset="597068.1112">25194 7962 366 0,'0'0'159'0,"0"0"-80"16,0 0-3-16,0 0-10 15,0 0 7-15,0 0 20 16,-2-2-49-16,10-11-21 16,7-2-21-16,0-6 2 15,2 0-2-15,0-1 4 16,-1 0-6-16,-4 0 5 15,-4 5-2-15,-2 5-3 16,-6 3 1-16,0 5 3 16,0 3-8-16,0 1-11 15,-3 0 11-15,-12 12-2 16,-3 8 10-16,0 3-4 16,5 4 2-16,7-5-2 15,4-2-1-15,2-5 1 16,0 0-8-16,9-5 1 0,8-3 13 15,0-2-6-15,4-4 0 16,2-1 1-16,0 0-13 16,-3-2 12-1,-2-9 0-15,-6-2-10 0,-2-2 17 16,-5-2-7-16,-4-1 0 16,-1-3 2-16,0 3-2 15,0 2 0-15,2 0 0 16,1 5-3-16,1 4 4 15,5 2-6-15,2 2 5 16,1 3-1-16,2 0-9 16,3 0 9-16,-2 12-1 0,-3 4-7 15,-2 4 2-15,-6 4 1 16,-1 1-2-16,-3-1 8 16,0-5-10-16,0-1 10 15,0-5 0-15,-1-7 7 16,-1-3-5-16,2-1-2 15,0-2-3-15,0 0 3 16,0 0 20-16,0 0-20 16,0 0 0-16,0-5 2 15,0-3-1-15,5 1 6 16,1-1-7-16,3 0-6 16,1-4 3-16,4-1 3 15,2 1 0-15,-2-3-11 0,0 1 8 16,-1 2 3-16,-1-1 0 15,-2 2 0-15,-4-1 0 16,0 5 0-16,0-1-2 16,3 2-3-16,0 0 10 15,-2 1-3-15,5-1-2 16,-2 2 0-16,1-2-4 16,-1-2 4-16,-1 2 0 15,-3-3 11-15,0-2-10 16,-3-2 9-16,-1-1-10 15,-2 1 9-15,0 0-7 16,0 2-2-16,-2 1 0 0,-2 3-1 16,-2 2 1-16,1 1-4 15,2 4-6-15,2-2 10 16,1 2-17-16,0 0 14 16,0 5-14-16,0 11 10 15,0 8 13-15,6 3-15 16,6 2 10-16,0 2-1 15,1-2 7-15,-1 0-7 16,-2-2 0-16,0-6 3 16,-6-3 0-16,-1-3-3 15,0-7 0-15,-3-2 4 16,0-3-19-16,0-2 13 16,0-1 2-16,1 0 27 15,4 0-27-15,4-16-7 16,4-5-15-16,7-4 4 0,2 4 10 15,-1 2 1 1,-5 8 7-16,-4 3 1 0,0 7-1 16,-1-2-8-16,-1 3 8 15,-3 0 0-15,1 0 0 16,-2 0-1-16,0 0 1 16,3-3 5-16,1-2 9 15,1-4-15-15,-1 0 1 16,-1-1 0-16,-4 0 14 15,-4 6-14-15,1 1 0 16,-2 1-1-16,0 2 3 16,0 0-4-16,0 0-30 0,0 9 32 15,0 7-4-15,0 3 4 16,0 1 0-16,0-3 5 16,0-1-5-16,3-7-3 15,8 0-2-15,2-6 10 16,1-3 5-16,4 0-10 15,2 0 2-15,-4-9-1 16,-1-2 8-16,-3 1-14 16,-3 0 5-16,-5 0 0 15,-1 0 13-15,-1 0-13 16,-2 0 1-16,1-1-3 16,1 0 4-16,2-2-4 0,4 0-2 15,4 0-16-15,0 2 9 16,2 0-18-16,0 6-4 15,-2 3 26-15,-2 2-26 16,-2 0 23-16,-1 0 1 16,-1 11-5-16,-2 3 8 15,-2 5 0-15,-2 3 5 16,0 2 0-16,0-3 2 16,0-1 14-16,0-5-4 15,0-8-9-15,0-2 14 16,0-3-11-16,3-2-5 15,5 0 43-15,5-16-39 16,2-4-4-16,1-4-90 0,-4 1-158 16,-6 1-191-1</inkml:trace>
  <inkml:trace contextRef="#ctx0" brushRef="#br1" timeOffset="597204.1025">26323 7688 473 0,'0'0'122'15,"0"0"-117"-15,0 0 3 16,0 0-8-16,0 0-1 16,93-17-2-16,-73 17-108 15,-3 8-306-15</inkml:trace>
  <inkml:trace contextRef="#ctx0" brushRef="#br1" timeOffset="597482.8974">25941 8090 454 0,'0'0'100'0,"0"0"-69"16,0 0-7-16,0 0 20 15,0 0-16-15,0 0 8 0,85-6 12 16,-16-7 7 0,8-1-53-16,10 2 0 0,-2-1-1 15,-6 7-1-15,-8-2-80 16,-12-1-88-16,-19-4-366 16</inkml:trace>
  <inkml:trace contextRef="#ctx0" brushRef="#br1" timeOffset="597923.4943">26507 7881 616 0,'0'0'87'0,"0"0"-56"15,0 0 0-15,0 0-9 16,37-71 24-16,-18 43-13 15,2-2-29-15,0-2 31 16,0 0-35-16,-3-2 0 16,-5 7-2-16,-4 4 5 15,-2 9 11-15,-5 6-5 0,-2 8-5 16,0 0-4-16,0 0-17 16,0 14 12-16,-10 11 5 15,1 8 6-15,6 6-6 16,3 0-14-16,0-3-62 15,22-9-26-15,8-12-74 16,3-12-182-16</inkml:trace>
  <inkml:trace contextRef="#ctx0" brushRef="#br1" timeOffset="598046.8997">26827 7790 553 0,'0'0'98'0,"0"0"-96"16,0 0-2-16,0 0-5 15,0 0-66-15,0 0-138 16</inkml:trace>
  <inkml:trace contextRef="#ctx0" brushRef="#br1" timeOffset="598277.8242">25777 8124 669 0,'0'0'88'15,"0"0"-73"-15,97-20-10 16,-34 6-5-16,2-1 4 16,5 3 0-16,2 0 0 15,2 6-4-15,-3 1-32 16,-9 4-40-16,-13-1-219 15</inkml:trace>
  <inkml:trace contextRef="#ctx0" brushRef="#br1" timeOffset="603328.9084">22690 7735 178 0,'0'0'23'0,"0"0"32"15,0 0-4-15,0 0-9 16,0 0 0-16,0 0-10 0,-33-78 7 16,31 73 26-1,2 1-31-15,0 2 27 0,0 2-24 16,0 0-21-16,0 0 8 16,0 0-24-16,0 0 0 15,0 15-12-15,0 17 24 16,0 13-12-16,0 16 24 15,0 8-18-15,0 10 12 16,0 11-18-16,-12 5 0 16,-2 1 30-16,-2-3-26 15,2-8-4-15,2-8 4 16,3-9 2-16,4-13 1 0,1-15-7 16,4-15 0-16,0-13-5 15,0-5 3 1,0-7 2-16,0-2 13 0,0-23-9 15,9-15 21-15,-3-9-25 16,-3-5-8-16,-3-2-8 16,0-2 12-16,0-1-3 15,-12-5-4-15,-2-5 11 16,2-4-9-16,1 5 9 16,3 1 0-16,3 10 2 15,2 5 2-15,2 8-4 16,-1 11 0-16,1 10 5 15,1 12 17-15,-2 4-22 16,2 7 1-16,0 0-5 16,0 14-10-16,0 20-4 0,-1 17 4 15,-4 11 14 1,-2 13 18-16,1 5-9 0,0 2-5 16,-1-2 13-16,1-9-8 15,1-9-9-15,2-11 0 16,3-11 9-16,0-15-11 15,0-11 2-15,0-8-7 16,0-6-3-16,3 0 20 16,11-19-7-16,4-16 6 15,9-13-5-15,1-7-8 16,-1-7-6-16,-4-5-39 16,-6-3 24-16,-7 4-41 15,-5 13 49-15,-5 13 12 16,0 10 5-16,0 6-8 0,-8 6 8 15,0 4 0-15,3 6-8 16,0 5 6-16,4 3-24 16,-1 0 5-16,1 0 0 15,-2 9 11-15,-2 13 16 16,-2 5-6-16,0 10 23 16,-2 7-21-16,-1 4 15 15,-1-3 9-15,5-6-25 16,1-13 20-16,4-11-21 15,1-8 0-15,0-7 8 16,0 0-6-16,0-7 53 16,7-22-21-16,9-11-34 15,4-7 17-15,-1-5-17 0,-5 2 0 16,-4-1 0-16,-5 5 0 16,-2 7 0-16,-3 13-2 15,1 13 7-15,1 13-15 16,-2 3-1-16,3 29-22 15,-2 22 21-15,-1 18 12 16,0 16 0-16,0 6 0 16,-6-1 9-16,-6-9-1 15,1-12-8-15,1-14 3 16,4-13 3-16,5-16-4 16,-1-14-2-16,2-6 0 15,0-9 1-15,0 0 7 0,0-11 5 16,0-25-4-16,0-16-5 15,5-16-1-15,1-11-4 16,0-9 1-16,-1 1-19 16,-4 11 11-16,1 18-5 15,-2 23 13-15,0 18-5 16,0 10 5-16,0 5-3 16,0 2 1-16,0 9-3 15,0 23-11-15,0 16 16 16,-2 13 0-16,-1 3-7 15,0 2 27-15,3-8-24 16,-2-5 4-16,2-9 0 16,-3-11 9-16,2-7-9 0,-2-12-3 15,1-5-2-15,2-9 10 16,0 0-5-16,0-20 4 16,2-20 1-16,10-16-6 15,4-14 1-15,-1-13 0 16,-2-2-13-16,-5 10 8 15,-5 14 1-15,-3 25 4 16,0 15 0-16,0 11-11 16,0 10 10-16,0 0-24 15,-1 8 19-15,-7 21 6 16,-5 17 9-16,1 16-7 16,-1 7 4-16,2 6-6 0,3-4 0 15,2-9 0-15,3-7 1 16,-1-12 6-16,3-9-2 15,1-12-5-15,0-9 1 16,0-10-8-16,0-3 14 16,0 0-7-16,0-22 50 15,0-15-49-15,0-13-2 16,1-9 0-16,6-10 1 16,-1-7-11-16,-3 7 11 15,-3 12 0-15,0 21-6 16,0 20 11-16,0 16-10 15,0 5-15-15,0 29 20 16,0 25-14-16,0 13 18 0,0 9-4 16,0-3 11-1,-3-9-8-15,0-8-3 0,2-12 0 16,1-11 5-16,0-12-12 16,0-12 7-16,0-11-13 15,4-3 5-15,6-11-15 16,3-22 20-16,3-17-41 15,0-13-54-15,-3-9 11 16,-9-3-118-16,-4 4 19 16,0 19 164-16,0 20 22 15,-3 22 133-15,-4 12-133 16,-1 29 9-16,-2 19 21 0,-1 12 20 16,1 5-18-1,-2 2-6-15,3-6 10 0,3-6 5 16,3-8-20-16,1-9-21 15,2-10 23-15,0-8-23 16,0-9-11-16,0-7-1 16,3-6-75-16,3 0-29 15</inkml:trace>
  <inkml:trace contextRef="#ctx0" brushRef="#br1" timeOffset="656157.1994">23831 7445 394 0,'0'0'58'16,"0"0"15"-16,0 0-24 16,0 0-30-16,0 0-1 15,0 0-1-15,0 0-8 16,-85-23-9-16,67 23 8 16,-9 10 25-16,-9 8-32 15,-6 3 7-15,0 5 31 16,-1 4-39-16,2 2 0 15,0 5 14-15,0 7-6 16,3 1 4-16,4 5-10 16,2 0-2-16,4 6 6 15,0 2-2-15,1 1-1 0,0 8-6 16,2 3 6-16,2 0-7 16,0 5 4-16,3-2 0 15,2 2 1-15,2 1 5 16,1 0-4-16,-6 6-2 15,0-5 0-15,0 1-1 16,-1-2 1-16,0-1-6 16,-1-1 2-16,2 0 4 15,3 7-2-15,2 5 0 16,0 1 2-16,2 1-4 16,-2-8 4-16,2 3 0 15,-2-3 8-15,1 5-6 16,0 1-2-16,1-6-11 0,6 2 11 15,5-1 21 1,3 0-21-16,0-4-4 0,13-3 2 16,8-4 2-16,6-3-7 15,9-4 7-15,4-8 0 16,6-7-3-16,8-9 3 16,6-4 0-16,7-5 19 15,7-4-17-15,4-2 21 16,2-3-7-16,2-6-12 15,-1-3 20-15,1-8-22 16,0-4 0-16,-3-9 3 16,-3-23-5-16,0-17 16 15,-1-17-2-15,-2-21-9 16,1-14 19-16,-5-10-24 0,-2 1 1 16,-3 1 10-16,-4 5-5 15,-6 5-6-15,-5 2 0 16,-10 1 0-16,-5-1 6 15,-4-2-2-15,-5-11-7 16,-1-6 3-16,0-12 0 16,0-3-1-16,0 1 1 15,-8-3-7-15,-4 2-12 16,-9 5 19-16,-3 8 0 16,0 5-4-16,-16 9 10 15,-8 8-15-15,-9 14 8 16,-7 15 1-16,-4 10-9 15,-3 7 9-15,-3 6 0 16,1 8-4-16,6 7 4 0,3 8-5 16,5 6-2-16,4 5 14 15,1 3-16-15,2 4 9 16,1 3-13-16,2 0 3 16,7 0-1-16,3-2 9 15,7 1-32-15,2-10 9 16,3-8 20-16,3-10-170 15,0-6-115-15</inkml:trace>
  <inkml:trace contextRef="#ctx0" brushRef="#br1" timeOffset="657949.1358">24370 7774 388 0,'0'0'29'15,"0"0"-29"-15,0 0-16 16,0 0 16-16,0 0 36 15,0 0 13-15,42 1 18 16,-18-12 7-16,6-4-45 16,4-7-6-16,2-1-15 15,4-2 0-15,-1-3 20 16,2 0-26-16,0-3-2 16,2-1 15-16,1 1-14 15,2 2 5-15,-3 0-6 16,2 2 0-16,-2-3 25 15,5-1-25-15,1 2 0 0,5 0 7 16,3 3-7-16,1-2 0 16,3 0-2-16,3 0 2 15,-1 1 7-15,1 2-7 16,-1 2 0-16,-2 5-1 16,-5 2 10-16,-2 3-12 15,-8 4 3-15,-4-1 0 16,-3 4 6-16,-3-1-6 15,1 0 0-15,-3 3-7 16,0-1 15-16,1 0-12 16,-1 2 4-16,4 0 0 15,0 0-1-15,1 3 2 0,-2-3-1 16,-1 0 2-16,0 3 6 16,-5 0-16-16,-1 0 7 15,-3 0 1-15,0 0 10 16,1 6-10-16,-3-3-2 15,1 1-3-15,-3 3 7 16,0-4-2-16,-1 2 0 16,1-1 4-16,-4 0 8 15,1-1-12-15,-1-2 0 16,-3 2-2-16,1 0 10 16,-5 0-8-16,-2 0 0 15,-1-1 2-15,-4 0-8 16,-2-2 6-16,-2 1 0 0,-1 1 3 15,0-2-3 1,0 0-10-16,0 0-32 0,0 0-26 16,0-17 13-16,0-10-498 15</inkml:trace>
  <inkml:trace contextRef="#ctx0" brushRef="#br1" timeOffset="658161.185">26571 6931 458 0,'0'0'104'16,"0"0"-90"-16,0 0-14 15,0 0 0-15,0 0 6 16,0 0 5-16,46 44-5 0,-30-24 4 16,5 5-6-16,-2 6 7 15,-2 3-11-15,-4 7 0 16,-7 4-15-16,-6 5-18 15,-6 0-91-15</inkml:trace>
  <inkml:trace contextRef="#ctx0" brushRef="#br1" timeOffset="662369.6384">8997 10205 378 0,'0'0'95'16,"0"0"-27"-16,0 0-46 15,0 0 14-15,0 0 34 16,0 0-27-16,0 0-3 15,0 0 39-15,0-4-50 16,0 4 4-16,0 0 0 16,0 0-16-16,0 0 14 15,0 0-31-15,0 0 0 16,0 0 38-16,0 0-34 16,0 0 0-16,0 0 2 15,0 0-4-15,0 0-4 0,0 0-2 16,0 0 4-1,0 0-21-15,0 0 5 0,0 4 14 16,3 10 2-16,3 4 0 16,0 3 7-16,-2 2-7 15,4 1 0-15,0 1-5 16,0 0 23-16,3 0-13 16,-2-2-5-16,1 2-1 15,-3-4 1-15,1 0 0 16,-2-5 6-16,3-5-11 15,-5-3 10-15,-1-3-10 16,0-3-7-16,-3 0 12 16,2-2 0-16,-1 0 0 15,-1 0 0-15,2 3 16 16,1-1-16-16,-3 1 0 0,3-1-3 16,1 0 6-16,-3 0-7 15,1 1 4-15,-1-2 0 16,-1-1 8-16,2 0-4 15,-2 0-4-15,0 0 0 16,3 0 4-16,5-6 23 16,6-16-8-16,6-10-11 15,4-5 3-15,4-4-7 16,3 2-4-16,5 6 3 16,0 2 1-16,1 5-8 15,-3 7-2-15,-4 2 6 16,-3 6-16-16,-7 0 13 0,-3 6-15 15,-6 1 2-15,1 1 5 16,-3 1 5-16,-2-1 2 16,1-1-4-16,2 1-8 15,-2 1 9-15,1-1-26 16,-1-1-14-16,0-2-24 16,-4 2-57-16,-2-1-108 15</inkml:trace>
  <inkml:trace contextRef="#ctx0" brushRef="#br1" timeOffset="663661.6397">9088 10069 391 0,'0'0'121'15,"0"0"-40"-15,0 0-65 16,0 0 28-16,0 0-4 16,0 0-4-16,0-5 16 15,0 5-41-15,0 0 3 16,0 0 4-16,0 0-18 16,0 0-8-16,3 1 3 15,1 10 5-15,-1 0 16 0,2 1-13 16,-1-1 0-16,-1-3 8 15,0 0 1-15,0-2-12 16,-1-3 3-16,3 1-1 16,-2-3 6-16,0 2-8 15,2-2 0-15,-2-1 4 16,5 0 1-16,2 0-5 16,0 0 6-16,4-1 11 15,1-10-6-15,0-1-11 16,1-1 4-16,3-1-10 15,-2 0 18-15,1 2-12 16,-3-1 0-16,1 2 4 16,-4 2-5-16,3 1 1 15,-5 1 0-15,1-1-1 0,-5 4 2 16,4 0-2-16,-2 1 1 16,-2 0-22-16,0 3 2 15,2-3-42-15,0 3-12 16,1 0 13-16,-2 0-131 15,-2 0-187-15</inkml:trace>
  <inkml:trace contextRef="#ctx0" brushRef="#br1" timeOffset="665979.2636">4078 12121 396 0,'0'0'91'0,"0"0"-63"16,0 0-18-16,0 0-10 0,0 0 17 15,0 0 9 1,77 13 30-16,-47-13-39 0,7 0 2 16,9 0 39-16,7 0-31 15,2-8-7-15,6-4 6 16,-1 0-22-16,-2 3 6 15,0 1-10-15,-1 1 0 16,-12 4-1-16,-7 1 2 16,-11 2-1-16,-6 0 0 15,-9 0-28-15,-5 0-33 16,-7-1-140-16,0-5-260 16</inkml:trace>
  <inkml:trace contextRef="#ctx0" brushRef="#br1" timeOffset="666202.0465">4480 12158 488 0,'0'0'108'15,"0"0"-108"-15,0 0 13 16,0 0-11-16,93-15-2 15,-62 13 4-15,3-1-10 16,2 0 6-16,5 0-23 16,2 0-31-16,-3-4-108 15,2 2-198-15</inkml:trace>
  <inkml:trace contextRef="#ctx0" brushRef="#br1" timeOffset="667866.7575">13406 12034 394 0,'0'0'125'15,"0"0"-95"-15,0 0-11 16,0 0-19-16,0 0 0 15,0 0 34-15,37 10-15 16,-9-6 13-16,7-1-6 16,4 4-11-16,7-1 10 15,2-2-25-15,4 4 0 16,4-1-12-16,4 4-6 16,-3 0-54-16,-8 1-228 15</inkml:trace>
  <inkml:trace contextRef="#ctx0" brushRef="#br1" timeOffset="670439.1759">5356 17283 655 0,'0'0'85'15,"0"0"-69"-15,0 0-16 16,0 0 12-16,0 0-17 0,0 0 10 16,70-25 24-16,-28 6 9 15,10-3-25-15,6 0 27 16,3 0-40-16,-1 3 0 16,-2 5 5-16,-7 0-5 15,4 4 0-15,-6 3 3 16,-5 4 2-16,-7 1-4 15,-9 2-1-15,-10 0 0 16,-4 0-4-16,-7 0 4 16,-6 0 0-16,-1 0-6 15,0 0 14-15,0 0-1 16,0 0-7-16,0 2 0 16,0 5 6-16,3 5 9 0,2 8-15 15,-2 8 0 1,3 6 7-16,0 7-2 0,4 2-5 15,-1 7 0 1,2 3 20-16,0 7-20 0,0 1 0 16,5 5-1-16,-1 1 14 15,3-2-13-15,-1 3 0 16,-1 0 0-16,-1-2 8 16,0 3 3-16,-5-2-20 15,2-1 18-15,-6 2-7 16,3 7-2-16,-3 7-2 15,-1 6 2-15,2-6 15 0,-1-4-5 16,0-6-10 0,-3-10 1-16,5 1 3 15,-3-9-4-15,0-5 0 16,-1-4 0-16,-2-2 8 0,1-12-4 16,-3-9-4-16,0-12 2 15,1-9 1-15,-1 5 6 16,0-6-9-16,0 0 0 15,0 0 4-15,0 0-3 16,2 0-1-16,-2 0 7 16,1 0 1-16,-1 0 10 15,0 0-13-15,0 0-1 16,0 0 25-16,0 0-20 16,0 0-9-16,-4 0 21 15,-11 0-13-15,-8 0 12 0,-3 0-20 16,-4 0 1-16,-3 0 6 15,-3 0-7-15,-1 0 0 16,-5 0 7-16,0 0-3 16,-4 0-6-16,1 0 2 15,1 0 0-15,2 0 0 16,0 0 0-16,2 0 0 16,-5 0 8-16,-6 0-7 15,-2 0 16-15,-5 0-17 16,-2-3 0-16,9-3 9 15,2-5-9-15,10 2 0 16,3 2 13-16,6-3-6 16,5 3 4-16,3 1-11 15,7 1 0-15,0-1 14 0,7 3-14 16,4 1 0-16,2 1 7 16,1 1-4-16,1 0-2 15,0 0-1-15,0 0 0 16,0 0-12-16,0 0 12 15,0-3 0-15,0-2-5 16,0-4 10-16,-3-8-14 16,-4-8 9-16,-2-15 0 15,-2-6-6-15,-2-11 11 16,-1-8-5-16,-5-5 1 16,4-5-1-16,-3-5 0 15,-1 1-3-15,8 6 3 16,-1 10 0-16,2 7 0 0,4 6 0 15,0 1-1-15,0 0 7 16,3-1-12-16,-3 1-6 16,3-1 12-16,-1 3-18 15,-1-3 23-15,1 4-5 16,-1 1 0-16,-2 5 5 16,4 1-9-16,0 0 4 15,0 6 0-15,0 2 4 16,-2 9 0-16,-1 5-4 15,2 3 0-15,0 3 10 16,1-1-16-16,-2 0 6 16,2 3 0-16,0 0 5 0,0-2-5 15,3-1-3-15,-3-4-6 16,1 3 18-16,1 3-18 16,1 1 9-16,-2 5 0 15,2 0 2-15,0 0-2 16,0 4 0-16,0 0-4 15,0 0 8-15,0 0-5 16,0 0 1-16,0 0 0 16,0 0-14-16,0 0 14 15,0 0-2-15,0 0 0 16,0 0-9-16,0 0 6 16,0 0-11-16,0 0 11 15,0 0-17-15,0 0 14 0,0 0 8 16,0 0-3-16,0 0 0 15,0 0-7-15,11-1 1 16,11-8 9-16,8-6 7 16,9-5 1-16,3-1-8 15,7-3 0-15,0 2 4 16,2 2-1-16,3 1-3 16,-4 5 0-16,0 4 11 15,0 1-11-15,1 6-8 16,-5 2 8-16,-3 1 2 15,-7 0-2-15,-12 0-2 16,-4 0 2-16,-6 0-1 16,-9 0 1-16,-2 0 0 15,-3 0-2-15,0 0 7 0,1 0 0 16,-1 0-5-16,2 0 0 16,-2 0 2-16,0 0-2 15,0 0 0-15,0 0-2 16,3-2 2-16,3-5-17 15,4-4-75-15,2-1-14 16,4 2 6-16,0 2-93 16,-6 2-317-16</inkml:trace>
  <inkml:trace contextRef="#ctx0" brushRef="#br1" timeOffset="670956.7561">5195 17888 11 0,'0'0'215'0,"0"0"-71"15,0 0 12-15,0 0-93 16,0 0 1-16,0 0 0 16,0 0-21-16,-52 4-42 15,59-4-1-15,23-12 0 16,15-10 51-16,14-4-13 16,13-6-2-16,7 1-2 15,9-2-18-15,-2 2-1 0,-6 0-15 16,-9 5 0-1,-7 2-2-15,-10 4 1 0,-9 8-29 16,-14 4-45-16,-13 8-59 16,-17 0 11-16,-1 11-95 15,-31 17-11-15</inkml:trace>
  <inkml:trace contextRef="#ctx0" brushRef="#br1" timeOffset="672935.4935">5363 18018 459 0,'0'0'50'16,"0"0"-8"-16,0 0 32 0,0 0-21 15,0 0-37 1,0 0 59-16,18 0-43 0,3-12 30 15,6 0-5-15,13-3-27 16,6 1 4-16,7-3-34 16,5 5 3-16,-1-3 18 15,-1 3-19-15,-2 2-2 16,-6-1 6-16,-1 5-4 16,-2-1-3-16,-3 4 1 15,-3 0-10-15,-8 3-6 16,-4 0-12-16,-8 0-25 15,-8 0-24-15,-7 6-41 16,-4 9 18-16,0 0-106 16,-15 5-172-16</inkml:trace>
  <inkml:trace contextRef="#ctx0" brushRef="#br1" timeOffset="673544.3455">3936 17648 651 0,'0'0'26'15,"0"0"-1"-15,0 0-18 16,0 0-2-16,76-83 15 15,-43 63-18-15,-2 4-2 16,-4 6 20-16,-3 1-18 16,-5 9-2-16,-4 0 3 15,-4 13 3-15,-3 17 2 16,-8 7 9-16,0 7 2 16,0-4 47-16,-7-1-55 15,-3-6-2-15,2-8 16 16,2-10-19-16,6-8-12 0,0-7-25 15,3-17-152-15,18-23 7 16</inkml:trace>
  <inkml:trace contextRef="#ctx0" brushRef="#br1" timeOffset="673903.6776">4362 17190 634 0,'0'0'31'16,"0"0"23"-16,0 0-35 0,-80 58 6 15,69-38-5-15,3-3-6 16,3 0-9-16,5-3-5 16,0-3 0-16,15-2-9 15,10-4 22-15,1-1-6 16,11 0 9-16,-1-1-8 15,0 3 26-15,-5 2-26 16,-3 0-1-16,-7 7 1 16,-6 2-8-16,-7 7 0 15,-4 4-5-15,-4 3 5 16,0 3-5-16,-12-1 26 16,-3-7 0-16,3-7-5 15,5-8-13-15,4-8-3 0,0-3-6 16,3-13-61-16,0-24-155 15</inkml:trace>
  <inkml:trace contextRef="#ctx0" brushRef="#br1" timeOffset="674136.1672">4631 16838 699 0,'0'0'68'0,"0"0"-18"16,0 0-17-16,0 0-30 0,-40 77 14 15,31-41-5-15,1 0 3 16,1-3-15-16,4-5 0 16,0-2-33-16,0-6-86 15,0-11-38-15,3-9-324 16</inkml:trace>
  <inkml:trace contextRef="#ctx0" brushRef="#br1" timeOffset="674405.6876">4586 17022 197 0,'0'0'32'15,"0"0"-16"-15,0 0-13 16,88 71-6-16,-55-58 5 0,0-3-2 15,1-3 19-15,-5-5-17 16,-7-2 38-16,-3 0 35 16,-8 0-6-16,-7 0 28 15,-1 0-31-15,-3 0 12 16,0 0 49-16,0 0-35 16,0 0 11-16,0 0-58 15,0 0-34-15,0 0-11 16,0 0-7-16,5-2-132 15,5-22-213-15</inkml:trace>
  <inkml:trace contextRef="#ctx0" brushRef="#br1" timeOffset="675695.2336">6321 17244 467 0,'0'0'61'16,"0"0"33"-16,0 0-46 15,0 0-36-15,0 0 35 16,0 0-47-16,18-92 18 16,-2 63 31-16,8-3-26 15,6-2 26-15,9-4-33 16,7-3-14-16,6-1 32 15,6 1-28-15,3 1-5 16,5 7 11-16,6 2-5 0,-5 2-6 16,3 5-1-1,-11 2 0-15,-3 5 2 0,2 3-2 16,-4 2-6-16,-2 0 4 16,-4 2 2-16,-5 2-2 15,-7 1 2-15,-8 2 0 16,-11 3-1-16,-7 0 1 15,-7 2-22-15,-3-1-17 16,0-2-7-16,0-3-7 16,-13-3-62-16,-12-4-370 15</inkml:trace>
  <inkml:trace contextRef="#ctx0" brushRef="#br1" timeOffset="675934.8644">7122 16542 455 0,'0'0'72'0,"0"0"-60"16,0 0-9-16,103-8 57 15,-54 2-37-15,2 6 3 16,1 0-13-16,0 6-4 16,-4 14-1-16,-5 7 8 15,-6 4-16-15,-7 6 13 16,-3 1-4-16,-7 4-9 15,-4-2 0-15,0 4-19 0,-2-3-31 16,-5-6-159-16,1-7-152 16</inkml:trace>
  <inkml:trace contextRef="#ctx0" brushRef="#br1" timeOffset="676588.934">9103 16520 321 0,'0'0'321'0,"0"0"-297"16,0 0-24-16,0 0 0 16,0 0 30-16,37 103-20 15,-15-53 5-15,4 7 36 16,5 9-12-16,2 4 4 15,6 5-24-15,1 8-6 16,3 13 36-16,-4 5-49 16,0 2 13-16,-4 1 2 15,-6-3-10-15,-4-10 5 16,-4 0-10-16,-3-8 0 16,-3-4-3-16,3-4 10 15,-2-3-7-15,4-6 11 16,0-3-10-16,0-6-1 0,1-8-1 15,-3-10 1-15,-3-11 0 16,-6-15-1-16,-3-7-5 16,-1-12-30-16,-3-32-39 15,-2-26-67-15,-7-24-469 16</inkml:trace>
  <inkml:trace contextRef="#ctx0" brushRef="#br1" timeOffset="678930.8563">8193 17509 573 0,'0'0'66'0,"0"0"-66"15,0 0-3-15,0 0 3 16,80-4 73-16,-29-11-37 15,12-3-1-15,10-3 15 16,9-3-29-16,13-3 12 16,5 4-20-16,9-2-10 15,6 4 24-15,9 3-27 16,16 2 0-16,8 1 11 16,11 2-3-16,7-1-2 15,5-3-6-15,7 0 0 16,-1 0 2-16,5 1 4 0,5-1-5 15,2 0 1-15,6 0 2 16,-5-5 7-16,3 2-11 16,-1-2 0-16,5-3 5 15,4 1-3-15,8-2-2 16,-3 1 0-16,-3-1 0 16,-9 6-3-16,-11 2 1 15,-5 3 2-15,-10 2 12 16,-5 1-8-16,-10-2-8 15,-5 3-5-15,-11 4 9 16,-4 2 8-16,-9-2-8 16,-2 1 0-16,-4-2 1 0,-6-2 2 15,0 0-6-15,-7 0 0 16,-3 3 3-16,1 2-3 16,-6 2 3-16,-6 3 0 15,-6 0-2-15,-11 0 7 16,-6 0-5-16,-10 0 7 15,-6 0-7-15,-7 0 0 16,-8 0-2-16,-13 0 2 16,-5 0-1-16,-10 0 3 15,-4 0-4-15,-5 0-1 16,2 0 2-16,-2 0-5 16,0 0 1-16,0 0 5 15,0 0-8-15,0 0 9 0,0 6-1 16,0 8 7-1,0 5-1-15,6 4 5 0,2 6-3 16,1 6-8-16,1 6 1 16,1 7 2-16,-1 5-3 15,1 7 0-15,-2 5 1 16,-2 0 1-16,1-1-2 16,-1-2 0-16,-3 1 4 15,-1-4-2-15,1 0-4 16,-4 0 3-16,0-4-1 15,0-9 0-15,-4-7-1 16,-6-5 1-16,-3-8 0 0,-1-6 0 16,-2-6-2-1,-4-5 2-15,-1-2 2 0,-5-1-1 16,-6-2 0-16,-2-1-1 16,-7-1 2-16,-6 1 0 15,-8 0-4-15,-11 1 0 16,-13 3-9-16,-10 4 3 15,-10 5 4-15,-10 4 4 16,-6 3 3-16,-7 7-3 16,-10 4-3-16,-4 4 3 15,-7 1 4-15,-8 2-4 16,2 0-19-16,-6 4 19 16,-5 0 8-16,-4 8-2 15,-11 1-11-15,1-3 10 16,-2-1 1-16,3-7-6 0,4-1-8 15,8-1 8 1,6-4 7-16,6 2 8 0,4-3-20 16,5-2 10-16,6-1-4 15,4-8-1-15,5-4-5 16,10-7 5-16,0-4-2 16,5 0 8-16,7-5-6 15,4 0 1-15,3 0 4 16,5-2-4-16,-3-2-2 15,3 1 8-15,4-1-8 16,3 2 1-16,4 1 0 16,1-4 0-16,6 0 2 0,2 3 5 15,3-3-7-15,4 0 0 16,6 0-2-16,1 0 2 16,0-3 0-16,4-7 0 15,-1 3 8-15,6-4-5 16,5-2 0-16,-2 4-3 15,2-7 25-15,1 4-25 16,-2 0 0-16,2-2 9 16,-2-1-9-16,0-5 0 15,2 3-3-15,-1 0 3 16,4 0 10-16,-2-1-7 16,0-5-3-16,-1 0 14 15,2-5-12-15,3 2 7 16,4-6-9-16,3 2 0 15,4 0 9-15,-2-3-6 0,4 1-2 16,0-3 2-16,-1 2 4 16,-2 0 4-16,-1 4-11 15,-3 2 0-15,-1 1 17 16,-2 3-17-16,3-4 0 16,-2 4 4-16,0-2 8 15,5 1-13-15,1 1 1 16,2 0 0-16,0-1 1 15,2-2-1-15,-3-1-6 16,1-1 6-16,-3-3 0 0,-1-4 10 16,-2-2-10-16,-5-5 1 15,-1-3 6-15,-1-1-7 16,0 0 0-16,11 3-1 16,3 2 7-16,5 5-12 15,1 6 6-15,9 6 0 16,1 7-3-16,2 6 4 15,3 5-1-15,-2 2 1 16,5 4 3-16,0 0-8 16,0 0-1-16,0 0-3 15,0 0-8-15,0 0 7 16,0 8 7-16,0 3-7 16,7 0 17-16,0 0-11 15,2-2 3-15,-4-1 0 16,8 1-12-16,1-9 12 0,8 2-2 15,12-2 0-15,8 0 4 16,10 0 7-16,5-11-9 16,7 0 0-16,9-3-5 15,6 0 6-15,8 3-1 16,1 0 2-16,-2 1-2 16,-3 3-8-16,-2 1 7 15,-5 0-33-15,-7 1 28 16,-6 3-37-16,-8-2-11 15,-4 4-23-15,-5 0-61 0,-9 0-86 16,-13 0-305 0</inkml:trace>
  <inkml:trace contextRef="#ctx0" brushRef="#br1" timeOffset="682889.0511">13484 11916 236 0,'0'0'41'0,"0"0"10"15,0 0 12-15,0 0-20 16,0 0 19-16,0 0 27 16,0 0-39-16,71 46-10 15,-35-42 17-15,7-1-24 16,12-2 6-16,6-1-7 15,10 0-26-15,6 0 22 16,2 0-20-16,5 0-7 16,1 0 19-16,6 3-8 0,4-3 36 15,5 0-45 1,1 0 15-16,-4 0-1 0,-4-3-16 16,-5-5 6-16,-10-2 10 15,-10 2-10-15,-11 1 6 16,-12 3-5-16,-11-1-4 15,-10 0 24-15,-11 4-28 16,-6 0 0-16,-5 1-7 16,-2 0 19-16,0 0-6 15,0 0-6-15,0 0 1 16,0 0-11-16,0 0-27 16,0 0-1-16,5 0-32 15,7 0-55-15,7 0-29 0,2-5-293 16</inkml:trace>
  <inkml:trace contextRef="#ctx0" brushRef="#br1" timeOffset="684215.1395">21603 11959 466 0,'0'0'45'16,"0"0"4"-16,0 0-44 16,0 0 31-16,0 0-7 15,0 0 11-15,-16-3 17 16,16 3-21-16,0 0 2 15,0 0-4-15,0 0-12 16,0 0 19-16,0 0-36 16,0 0-5-16,3 0 9 15,10 0-8-15,6 0 12 16,3 0 4-16,5 1-10 16,3 1 7-16,4-1-11 15,3 1-3-15,3 0 0 16,1 0 0-16,-4 1 1 0,2-2-1 15,-4-1 1-15,-5 0 5 16,-6 0-6-16,-6 0 0 16,-6 0 11-16,-2 0-10 15,-2 0 13-15,-3 0-14 16,-1 0 6-16,1 0 4 16,0 0-10-16,0 0 0 15,-1 0 4-15,-1 0-3 16,-1 0-2-16,1 0 1 15,-2 0 0-15,-1 0 1 16,2 0-1-16,-1 0-8 16,4 0 3-16,4 0-19 0,4-1-37 15,5-2-83-15,3-4-140 16</inkml:trace>
  <inkml:trace contextRef="#ctx0" brushRef="#br1" timeOffset="684906.6335">24866 12028 417 0,'0'0'102'0,"0"0"-79"0,0 0 4 16,0 0 35-16,107 0-26 15,-73 0 12-15,2 0-8 16,-1 0 11-16,-6 0-27 16,-3 1-10-16,-6 1 24 15,-4 1-34-15,-7-2 7 16,-5 3 2-16,-3-4-8 16,-1 2-3-16,0-1-2 15,0-1-5-15,-4 6-6 16,-14 0-35-16,-13 2-31 15,-17 1-119-15</inkml:trace>
  <inkml:trace contextRef="#ctx0" brushRef="#br1" timeOffset="686445.1085">5393 16760 594 0,'0'0'56'0,"0"0"-24"15,0 0-6-15,0 0-18 16,0 0-6-16,0 0 6 16,0 0-4-16,0 0-3 0,3 3 1 15,6 3-1 1,3 6 38-16,3 3-8 0,3 2-5 15,1 2 8-15,2 1-27 16,1-3 23-16,-2 0-14 16,1-5-15-16,-5-3 11 15,-4-5-12-15,-1-2 0 16,-5-2 22-16,-2 0-12 16,-1 0 14-16,1 0 25 15,4-6-29-15,8-15 47 16,4-4-64-16,7-8-2 15,1-1 10-15,9 2-11 0,5 1-40 16,4 4-31 0,5-1-65-16,-5 5-96 0</inkml:trace>
  <inkml:trace contextRef="#ctx0" brushRef="#br1" timeOffset="688553.5205">5181 13199 459 0,'0'0'164'16,"0"0"-157"-16,0 0 12 0,0 0-19 15,0 0 0-15,0 0 15 16,0 0-13-16,44 9 35 15,-16-9-19-15,3 0 2 16,8 0 50-16,7 0-48 16,6 0 11-16,8 0-3 15,3 0-26-15,-1 0 12 16,-2 0-16-16,0-3 0 16,-8-1 3-16,-4-1 5 15,-6-2-8-15,-8 0 0 16,-6 1 0-16,-7-3-6 15,-9 1 0-15,-2-1-78 0,-8-3-15 16,-2-1-309-16</inkml:trace>
  <inkml:trace contextRef="#ctx0" brushRef="#br1" timeOffset="688988.4787">5508 13261 677 0,'0'0'16'15,"0"0"-14"-15,0 0-2 16,0 0 0-16,0 0-3 0,0 0 4 16,3 3-1-16,12-3 24 15,6 0 26-15,4 0 25 16,8 0-45-16,0-4-25 15,4-2 35-15,2-2-33 16,7-1-4-16,-1-1 3 16,1 4-2-16,-1-3-2 15,-2 4-2-15,-7 0 0 16,-9 1 2-16,-6 2-2 16,-8 2 0-16,-7 0-3 15,0 0 10-15,-3 0-13 16,0-3 6-16,0 3 0 0,-3 0 7 15,1 0-6 1,-1 0-1-16,0 0 2 0,0 0 3 16,0 0-10-16,0 0-3 15,0-2-18-15,0 2 13 16,0 0-83-16,0-2-1 16,0-2-121-16</inkml:trace>
  <inkml:trace contextRef="#ctx0" brushRef="#br1" timeOffset="690135.8847">9695 12908 211 0,'0'0'193'15,"0"0"-145"-15,0 0-2 16,0 0 36-16,0 0-51 16,0 0-13-16,-23 3 42 15,23-3-45-15,0 2 18 16,0-1 1-16,9 2-33 15,11 2 31-15,2 0-30 16,8 1 12-16,3 0 13 16,4 2-18-16,0-1-9 15,1 2 6-15,1-4 0 16,1-1 3-16,-6 0-9 0,0-4 0 16,-7 0 9-16,-7 0-9 15,-4 0 0-15,-7 0-3 16,-4 0 12-16,-5 0 7 15,0 0-12-15,0 0 14 16,-11-3 35-16,-14-2-53 16,-7-2-4-16,-3 0 0 15,-1 1 8-15,1 2-1 16,7 1-3-16,3 1 0 16,4 2 12-16,9 0-12 15,3 0 0-15,2 0-2 16,2 0 8-16,4 0-17 15,-1 0 9-15,2 9 2 0,0 1-11 16,0 0 11 0,5 2 0-16,8-6-7 0,2 0 4 15,3-1-10-15,3-5 9 16,4 0 4-16,2 0-10 16,6 0-38-16,4 0-56 15,3-4-59-15,-1-3-423 16</inkml:trace>
  <inkml:trace contextRef="#ctx0" brushRef="#br1" timeOffset="691619.3232">15967 13126 280 0,'0'0'83'0,"0"0"-40"16,0 0 67-16,0 0-9 16,0 0-67-16,0 0 25 0,0 0-14 15,94 2-5 1,-69-2 13-16,2-2-22 0,4-1-21 16,1 1 19-16,1-1-22 15,1 3-5-15,-3 0-2 16,2 0 2-16,-5 0-6 15,-4 0 4-15,-5 0 0 16,-9 0 6-16,-7 0-5 16,-3 0-2-16,0 0-6 15,0 0 7-15,0 0 0 16,-13 0-23-16,-7 0 5 16,-7 0 14-16,-1 0-31 15,-1 0 27-15,-1 0 8 16,1 0 0-16,-3 7-3 15,4-3 3-15,4 0-5 0,6-2-7 16,6 0 10 0,8-2 1-16,4 0 1 0,0 0-4 15,0 0-1-15,18 0-27 16,8 0-1-16,12 0 3 16,2-3-71-16,0-2-142 15</inkml:trace>
  <inkml:trace contextRef="#ctx0" brushRef="#br1" timeOffset="693232.4814">5614 17428 693 0,'0'0'46'16,"0"0"10"-16,0 0-25 16,0 0 23-16,0 0-54 15,0 0-1-15,-15 0-3 16,15 0-5-16,0 0 8 15,3 0-3-15,4 0 4 0,4 0-14 16,-2 0 14-16,0 0 0 16,-3 0 0-16,-2-5 5 15,-4-2 23-15,0-3-22 16,0 3 4-16,-6 2 23 16,-7-2-32-16,1 7 10 15,4 0-11-15,-3 0 15 16,0 0-15-16,2 0 0 15,3 7 10-15,2-7-20 16,4 0 10-16,0 3-10 16,0 3-1-16,18-1 2 15,7 1-5-15,8-1-25 0,7-5-33 16,8 0-32-16,-2 0-225 16</inkml:trace>
  <inkml:trace contextRef="#ctx0" brushRef="#br1" timeOffset="693968.002">5824 17827 203 0,'0'0'377'16,"0"0"-344"-16,0 0-15 16,0 0-7-16,0 0 13 15,0 0-24-15,2 0 0 16,-1 0 7-16,-1 0 9 16,2 0 35-16,-2 0-12 15,0 0-7-15,1-8 19 16,-1-4-49-16,0 0-1 15,0 7-1-15,0 1-10 16,0 4 7-16,0 0-37 16,0 0-54-16,0 14 31 15,0 10-23-15,0 2-73 0,0-1-183 16</inkml:trace>
  <inkml:trace contextRef="#ctx0" brushRef="#br1" timeOffset="694449.0701">5985 18233 585 0,'0'0'30'15,"0"0"-7"-15,0 0 3 16,0 0 4-16,0 0-29 15,0 0 28-15,-43-27 0 16,34 23-15-16,2 4 45 16,1 0-35-16,-2 0-17 15,2 0 1-15,-1 0 5 16,4 0-10-16,0 0-3 0,0 0 0 16,0 10-2-16,0-3 2 15,0 3-2-15,1-4 0 16,2-5-4-16,0-1-1 15,0 0-17-15,0 0 0 16,0 0 7-16,0 0-36 16,0-3-11-16,0-8-222 15</inkml:trace>
  <inkml:trace contextRef="#ctx0" brushRef="#br1" timeOffset="695834.5597">5532 17476 339 0,'0'0'52'0,"0"0"-14"16,0 0-8-16,0 0 38 15,0 0-42-15,0 0 18 0,-20-48 24 16,20 47-44-16,-1 1 31 16,1 0-24-16,0 0-28 15,-3 0-5-15,2 3 2 16,-2 11 0-16,1 3 11 15,2 1-10-15,0-2 12 16,0-5-13-16,0-2-4 16,5-5-8-16,8-3 11 15,2-1 1-15,6 0 12 16,-2-11-7-16,1-6 10 16,-3 0-12-16,-6 1-3 15,-5 1 19-15,-6 4-14 16,0-3-5-16,0 3 20 15,-14 3-4-15,-5 2-7 16,-2 6-9-16,-1-5 0 0,1 5 14 16,7 0-9-16,0 0-5 15,6 0 17-15,2 7-13 16,3 3-4-16,3 4-13 16,0 0 6-16,0 1-1 15,0-2-12-15,14-2 20 16,2-1-1-16,-1-3 6 15,6-2-10-15,1-2 5 16,2-3-22-16,0 0 12 16,1 2-42-16,-1 3-26 15,0 0-60-15,-6 4-187 16</inkml:trace>
  <inkml:trace contextRef="#ctx0" brushRef="#br1" timeOffset="696682.2208">5818 17790 306 0,'0'0'122'0,"0"0"-51"15,0 0-16-15,0 0-24 16,0 0-3-16,0 0 4 0,-27-10 49 15,24 10-38 1,0 0-20-16,-1 0 27 0,3 0-39 16,-2 0-2-16,1 0-9 15,1 6-1-15,1 2-10 16,-2-2 11-16,2 1-4 16,0-3-4-16,0 0 8 15,5 0 0-15,3-4 0 16,1 0 0-16,-1 0-3 15,1 0 4-15,3 0-1 16,-6-3 10-16,-2-1-9 16,-2-1 5-16,-2-3-4 0,0 2 2 15,0-4 26 1,-11 7-30-16,-2-4 0 0,4 3 8 16,0 1-8-16,3 1-4 15,3 1-5-15,-1 1-5 16,4 0 12-16,0 0-78 15,0 6-45-15,8 8 48 16,6 2-101-16,2 1-182 16</inkml:trace>
  <inkml:trace contextRef="#ctx0" brushRef="#br1" timeOffset="697439.5171">6003 18137 294 0,'0'0'84'0,"0"0"-38"16,0 0 37-16,0 0-8 0,0 0-42 15,0 0 33 1,-27 7-21-16,23-2-24 0,-5 2 29 16,3 3-30-16,-3 3-10 15,3-2 19-15,3 1-28 16,1 2 14-16,2-4-15 16,0 2 0-16,0-2 25 15,2-3-25-15,7-2 0 16,0-5 5-16,1 0 2 15,-1 0-10-15,0-3 3 16,-1-9 0-16,-1-6 16 16,-5 3-13-16,-2 0-3 15,0 3 5-15,0 3 0 16,-9 2-2-16,0 3-3 0,-2 2-3 16,1 2-8-16,1 0-4 15,0 0 3-15,4 0 11 16,1 0-25-16,0 0 19 15,4 3-39-15,0 4-27 16,1-3-9-16,17 1-110 16,4-2 5-16</inkml:trace>
  <inkml:trace contextRef="#ctx0" brushRef="#br1" timeOffset="699226.486">10648 16808 280 0,'0'0'82'0,"0"0"6"16,0 0 13-16,0 0-28 16,0 0-9-16,0 0 2 15,1-45-17-15,-1 37 12 16,0 0-28-16,0 2 1 16,2 3 38-16,-1 1-56 15,-1 2 9-15,0 0-5 16,0 0-19-16,0 0-1 15,5 0-11-15,7 12 11 0,3 5-10 16,2 1 16-16,2 1-6 16,0-3 4-16,1-2 3 15,-1-4-13-15,-3 0 6 16,1-8 0-16,0-2 11 16,0 0-1-16,8-7-10 15,1-15 11-15,0-2 4 16,1-6 1-16,-3 0-16 15,-1 2 0-15,-3 2 3 16,0 1-1-16,-5 3-4 16,-2 3-2-16,-1 5-33 15,-4 7-16-15,-1 2-67 0,0 5-71 16,-4 0-186-16</inkml:trace>
  <inkml:trace contextRef="#ctx0" brushRef="#br1" timeOffset="700199.2481">9174 17865 732 0,'0'0'32'0,"0"0"47"15,0 0-21-15,0 0-31 0,0 0-13 16,0 0-10-16,0 0-8 16,-12 7-7-16,14 3 11 15,7-1 17-15,0-1-14 16,0-2 8-16,-2-2 9 15,-2-2-19-15,-4-2 23 16,1 0-17-16,-2 0-6 16,0 0 48-16,0 0-40 15,0-5 12-15,0-2-13 16,0-4-7-16,0 8 0 16,0 1-1-16,-2 2 0 15,2 0-10-15,0 0-2 16,0 0-14-16,0 0-5 15,6 3-27-15,15 6 55 0,10 1-60 16,14-9-19-16,9-1 16 16,11-1-122-16,5-19-301 15</inkml:trace>
  <inkml:trace contextRef="#ctx0" brushRef="#br1" timeOffset="700613.5951">10299 17740 470 0,'0'0'153'15,"0"0"-110"-15,0 0 16 16,0 0 18-16,0 0-25 15,0 0-40-15,-61 16-9 16,61-11 7-16,0 3-1 16,0 0-9-16,0 1 11 15,6-2-10-15,6-1 10 16,-3-5-11-16,-2 1 0 16,3-2 7-16,1 0 1 15,0-8-2-15,0-6-3 16,-3-6 8-16,-4 4-5 15,-2 5-6-15,-2 1 0 0,0 5-9 16,-2 0 9-16,-4 5-8 16,0 0-15-16,2 0 3 15,2 0-10-15,2 0-38 16,0 5-48-16,17-3-106 16,10-2-174-16</inkml:trace>
  <inkml:trace contextRef="#ctx0" brushRef="#br1" timeOffset="701109.5337">12041 17486 837 0,'0'0'25'0,"0"0"-19"16,0 0-6-16,0 0 0 0,0 0-4 15,-37 75-1 1,44-66-6-16,5-6 11 0,3 2 0 16,0-5 5-16,4 0-3 15,1 0-2-15,1-5 19 16,-2-7-11-16,-5-1-8 16,-4-1 7-16,-3 2-6 15,-4 2 2-15,-3-2 7 16,0 2-10-16,-7 1 8 15,-11 1-2-15,-3 4-6 16,3 4 0-16,0 0 1 16,5 0-2-16,1 0 1 15,8 7-17-15,4 3-8 16,4-3-79-16,21 0-16 0,11-4-101 16</inkml:trace>
  <inkml:trace contextRef="#ctx0" brushRef="#br1" timeOffset="701566.0061">13715 17310 732 0,'0'0'1'0,"0"0"35"16,0 0 22-16,-88 37-21 16,73-23-19-16,6-1-10 15,4 4-4-15,4-5 34 16,1 1-37-16,0-6 12 15,6 3-13-15,7-9 0 16,7 1 15-16,-1-2-15 16,-1 0 0-16,0-3 9 15,-2-10-9-15,-4-1 0 0,-3 2-2 16,0 1-8-16,-6 2 8 16,0 4-16-16,-3 2 18 15,0 3-6-15,0 0-11 16,0 0-27-16,0 0 9 15,0 0-10-15,-3 4-4 16,0 6-43-16,-3-1-50 16,3-2-117-16</inkml:trace>
  <inkml:trace contextRef="#ctx0" brushRef="#br1" timeOffset="705599.4596">5641 17353 390 0,'0'0'163'0,"0"0"-160"16,0 0 56-16,0 0-39 16,0 0 16-16,0 0-1 15,-69 0-2-15,62 0 29 16,1 0-18-16,1 0 10 15,1 0 1-15,-1 0-16 16,2 0-13-16,-1 0-1 16,-2 4-19-16,3 2-5 15,-3 5-1-15,0-2 0 16,1 4-11-16,4 4 11 16,1-7 0-16,0 1-7 15,0-1 7-15,0-5-3 16,6-2-22-16,-2-1 2 0,1-2 15 15,1 0-4 1,6 0 12-16,-2 0 2 0,1-9 1 16,-4 2-1-16,-1 3-1 15,-3 0-1-15,-3 2 17 16,0-1-8-16,0 1-8 16,0-1 17-16,-9-1-12 15,-1 1 8-15,1 3-14 16,3 0 0-16,0 0 4 15,0 0-4-15,6 0 0 16,0 0 0-16,0 0-29 16,3 0-17-16,15 0-49 0,10 0 45 15,5 0 14 1,7 0-69-16,-1-5-184 0</inkml:trace>
  <inkml:trace contextRef="#ctx0" brushRef="#br1" timeOffset="706889.479">5906 17763 390 0,'0'0'89'0,"0"0"6"16,0 0-42 0,0 0-13-16,0 0 20 0,0 0-26 15,0 0 18-15,-24 0-20 16,24 0-3-16,-1 0 12 16,1 0-34-16,-2 0 4 15,-1 0-11-15,2 6 4 16,-3 2-5-16,2 1 1 15,2 0 0-15,0-2-5 16,0 1 5-16,0-7 0 16,0 0 0-16,0 0-3 15,0-1 1-15,0 0-9 0,0 0 11 16,0 0-9-16,7 0 11 16,-1 0-2-16,-1-3 5 15,-1-2-5-15,-2 2 12 16,-2 3-12-16,0 0 0 15,0-2 21-15,0 1-17 16,-3 1 3-16,-6-4-7 16,-3 4 4-16,3 0-9 15,0 0 0-15,6 0 1 16,1 0-4-16,2 0-21 16,0 0-33-16,0 0-32 15,2 0-71-15,15 2 30 16,2 1-55-16</inkml:trace>
  <inkml:trace contextRef="#ctx0" brushRef="#br1" timeOffset="707866.848">5456 16944 80 0,'0'0'57'0,"0"0"-6"16,0 0-7-16,0 0 42 15,0 0-57-15,0 0 5 0,-66 0 40 16,57 0 22-16,2-5-66 16,1-1 13-16,1 0-4 15,2-1 14-15,-2 0-31 16,0 3-6-16,5 0 8 15,-3 1-4-15,3-1 19 16,0 4-20-16,0 0 3 16,0 0 15-16,0 0-36 15,0 0-1-15,0 0 0 16,0 0-3-16,0 0 1 16,8 11-4-16,8 7 6 15,-1-1 7-15,6 0-7 16,-2 0 0-16,-1-5 5 0,4-1-3 15,-1-5 4-15,4-1-6 16,-2-3 0-16,2-2 11 16,-4 0-9-16,0-2-2 15,-3-11 7-15,-2 1 6 16,-2-7 14-16,-4-1-14 16,-4 1-6-16,-3-1 22 15,0 0-24-15,-3 2 3 16,0 1 1-16,0 1-5 15,0 1-3-15,3 3-1 16,-3 0 0-16,5 1-5 16,1 2 5-16,2 2-17 15,6 0-18-15,8 4-22 16,5-1-13-16,9 4-65 0,1 0-113 16,4-1-234-16</inkml:trace>
  <inkml:trace contextRef="#ctx0" brushRef="#br1" timeOffset="709349.5282">15068 16486 245 0,'0'0'269'0,"0"0"-218"0,0 0-9 15,0 0 29-15,0 0-35 16,0 0-11-16,0 0-6 15,0 0 4-15,0 0 24 16,0 1-27-16,0 3-6 16,-2 2 3-16,-1 3-17 15,0 2 12-15,0 0-7 16,3-2 9-16,0 1 1 16,0-5-14-16,0-3 6 15,0 1 6-15,3-3-8 16,6 0-2-16,3 0 0 0,0 0-3 15,1-8 14 1,-4-4-12-16,-1 0 0 0,-5 1 13 16,-3 0-11-16,0 1-1 15,0 1-2-15,-14 4 8 16,-5 2-7-16,-5 3-2 16,0 0-3-16,-4 5 2 15,2 8 2-15,3 1-2 16,7-2 2-16,5-2 0 15,6-3-1-15,5 1-12 16,0-1 12-16,0 2-9 16,2-4-4-16,14 2-4 15,5 1-14-15,4-3-21 0,4-1-48 16,-2-3-106-16</inkml:trace>
  <inkml:trace contextRef="#ctx0" brushRef="#br1" timeOffset="713250.9625">7198 14249 473 0,'0'0'67'15,"0"0"-4"-15,0 0-1 16,0 0-12-16,0 0-31 0,0 0-15 16,0 0 26-1,0 0-6-15,-12 3-6 0,12-3 27 16,0 0-30-16,0 0 6 16,0 0-21-16,6 0 1 15,11 0 7-15,2 0-6 16,5 0-2-16,4 0 6 15,0 0-3-15,7 0 4 16,-1 0-7-16,2 0 0 16,0 0 0-16,-1 0 0 15,-2-1 0-15,-5-5-1 16,-5 2 9-16,-7 1-8 16,-4 0 0-16,-6 3 0 15,-3-1-8-15,0 1 16 0,-3 0-8 16,0 0 0-16,0 0 5 15,0 0 2-15,0 0-7 16,0 0 0-16,0 0-2 16,0 0 2-16,0 0 0 15,0 0-4-15,0 0 1 16,3 0-12-16,5 0-61 16,4-2-3-16,2-1-19 15,-3-2-164-15</inkml:trace>
  <inkml:trace contextRef="#ctx0" brushRef="#br1" timeOffset="713544.4018">7496 14275 428 0,'0'0'27'0,"0"0"-26"16,0 0 54-16,0 0-3 15,84 0-29-15,-63 0 5 16,3-7-10-16,1-1 1 16,0 1 17-16,-1-1-30 0,-1 2 0 15,-4 1-6 1,-1 0 4-16,-5 5-11 0,-1 0-24 15,0 0-88-15,-4 0-83 16</inkml:trace>
  <inkml:trace contextRef="#ctx0" brushRef="#br1" timeOffset="716663.4832">8461 16874 535 0,'0'0'53'0,"0"0"-20"16,0 0 30-16,0 0-43 15,0 0-10-15,0 0-10 16,0 0 7-16,30-46 9 15,-15 34-5-15,1-1-7 16,4 1 23-16,1 4-23 16,4 2-4-16,2 0 8 15,3 3-6-15,1 1 9 16,5 2-4-16,1 0-7 16,3 0 15-16,4 0-7 15,-1 0-7-15,3 0 10 16,-1 0-9-16,0 0 0 0,-5 0-2 15,-4 0 0-15,-1 0 19 16,-3 2-14-16,-8 4 3 16,3-1-4-16,-8 2-1 15,0 1 4-15,-4-1-7 16,-4-2 0-16,-1 0 4 16,-2-3-2-16,-5 0-2 15,0-1 0-15,-3-1-12 16,0 0-12-16,0 0-40 15,0 0-28-15,0-13-9 16</inkml:trace>
  <inkml:trace contextRef="#ctx0" brushRef="#br1" timeOffset="717039.3015">9151 16632 515 0,'0'0'84'0,"0"0"-49"16,0 0 1-16,0 0 9 15,0 0-45-15,0 0 8 16,16 0 9-16,15 0-15 16,7 0 34-16,5 0-18 15,0 0-17-15,-1 0 12 0,-4 8-13 16,-5 8 0-16,-9 3-8 15,-3 5 16-15,-3 8-8 16,-6 0 7-16,-3 4-2 16,-6 0 19-16,-3-2-6 15,0-1-17-15,-7-2 27 16,-9 0-16-16,-4-5-9 16,-4-2-6-16,0-5 11 15,0-7-12-15,5-3 4 16,2-6-34-16,-1-3-25 15,2 0-76-15,1 0-316 16</inkml:trace>
  <inkml:trace contextRef="#ctx0" brushRef="#br1" timeOffset="718429.2336">6057 16760 357 0,'0'0'26'0,"0"0"-12"16,0 0 6-16,0 0 11 15,0 0-10-15,0 0 9 16,-40 45-2-16,40-34-1 16,0 5 19-16,1-1-31 0,11 0 5 15,0 1 1-15,9-2-15 16,0-3 5-16,4-2-7 15,-1-5 5-15,4-4-6 16,-2 0-3-16,-3-1 0 16,-3-14 5-16,-4-2 2 15,-7-4-7-15,-6 1 0 16,-3 1 1-16,0 1 8 16,-12 2-9-16,-10 4 0 15,-5 1-1-15,-6 7 1 16,2 4 2-16,0 0 0 15,4 0 3-15,9 0 10 16,0 9-9-16,10-1 4 16,4 2-10-16,4 4 0 15,0 1-1-15,0 0 0 0,12 1 1 16,3-4 13-16,4-2-13 16,-1 0 7-16,0-3 14 15,-2-1-17-15,-5-5-3 16,4-1 3-16,-5 0-4 15,-2 0 24-15,-5-6-24 16,0-5 2-16,-3-3 8 16,0 2-8-16,0 1 10 15,-8 3-9-15,-5 3-3 16,-5 2 0-16,4 3 3 16,0 0-11-16,0 0 8 15,1 8 0-15,8 3 0 0,4 2-3 16,1-1-44-16,1 2 12 15,19-2-39-15,3 0-26 16,2-7-154-16</inkml:trace>
  <inkml:trace contextRef="#ctx0" brushRef="#br1" timeOffset="719028.2565">6179 16808 22 0,'0'0'529'0,"0"0"-476"16,0 0-28-16,0 0-18 0,-54 83-6 15,48-65 0 1,6 0-1-16,0-4 0 0,0-1 0 15,3 0-1-15,11-10 7 16,7 4-12-16,-3-7-2 16,6 0-35-16,-5-7 23 15,-4-7-30-15,-3-5 15 16,-9 1-3-16,-3-1 28 16,0 2 10-16,-9 0 1 15,-12 3 33-15,-4 0 49 16,-2 8-45-16,-3-2 7 15,2 6-13-15,1 0-14 16,7 2 4-16,4 0-22 16,4 0 2-16,7 2-8 15,5 8 6-15,0-1-3 0,0 2-12 16,14 3 6-16,7 1 5 16,0-1-17-16,3 0 0 15,-2-3 6-15,2-2-51 16,-6-4-59-16,0-3-35 15</inkml:trace>
  <inkml:trace contextRef="#ctx0" brushRef="#br1" timeOffset="720294.5505">6051 17103 254 0,'0'0'91'0,"0"0"-3"0,0 0 25 15,0 0-56-15,0 0 11 16,0 0 8-16,-18-5-47 16,18 2 15-16,-3 2-17 15,0-2-4-15,0 2 19 16,2-2-39-16,-1 2-3 16,2-1 0-16,0 2 0 15,0-2-19-15,0 2-38 16,0-1-11-16,0 1 3 15,0 0-58-15,0 0-51 16,2-2 114-16,3 0 49 16,-3 1 11-16,-2 1 8 0,0 0 24 15,0 0 53 1,0 0-7-16,0 0-18 0,0 0-16 16,-6 0-24-16,0 0 17 15,2 0-23-15,2 0-9 16,1 0 22-16,1 0-22 15,0 0 2-15,0 0 6 16,0-2-9-16,0 2 15 16,0-1-19-16,0 1 4 15,0 0 1-15,0 0 0 16,0 0-5-16,0 0 0 16,0 0 4-16,-2 0-7 15,2 0 3-15,0 0-38 16,0 0 27-16,0 0-52 0,0 1-53 15,0 4-17-15,0 3-136 16</inkml:trace>
  <inkml:trace contextRef="#ctx0" brushRef="#br1" timeOffset="721397.7341">5384 16894 547 0,'0'0'46'0,"0"0"56"16,0 0-55-16,0 0-11 15,0 0-5-15,0 0-28 16,0-11-6-16,9 11-9 15,11 0 12-15,5 3 0 16,8 11 3-16,1 2-3 16,3 1 9-16,-4-2-7 15,0 0 1-15,-8-5 0 0,-4-3-3 16,-3-4 10-16,-3-3 1 16,1 0 11-16,-2-13 12 15,7-11 3-15,-2-7 2 16,-1-7-39-16,0-3 8 15,-6-1 3-15,3-1-11 16,-5 5 1-16,1 5-1 16,-4 7 1-16,2 6-1 15,-6 7-4-15,2 7 4 16,-4 3-6-16,-1 3-9 16,0 0-39-16,0 0-10 15,0 17-58-15,0 7 34 0,-6 3-76 16,-3 2-179-1</inkml:trace>
  <inkml:trace contextRef="#ctx0" brushRef="#br1" timeOffset="721811.0189">5547 16912 421 0,'0'0'52'15,"0"0"26"-15,0 0 13 16,0 0-56-16,0 0-6 0,0 0-1 16,-32-48-10-16,32 48-12 15,2 0-6-15,16 2 0 16,9 11 25-16,3 5-5 15,-2 0-4-15,5 0-10 16,-3-3-2-16,-5-5 9 16,-3-7-13-16,-4-3 0 15,0 0 31-15,3-7-12 16,-6-14 16-16,6-4-6 16,-5-5-21-16,-1-3 8 15,0-1-16-15,-2 2-7 16,-2 0 5-16,-2 4-26 0,3 5-16 15,-6 6-20 1,-2 8-40-16,-4 9 0 0,0 0-181 16</inkml:trace>
  <inkml:trace contextRef="#ctx0" brushRef="#br1" timeOffset="722081.951">5529 16855 439 0,'0'0'7'16,"0"0"-3"-16,0 0-4 15,0 0 30-15,0 0 15 16,91 19-43-16,-55-19-1 16,7 0 11-16,5-19-12 15,4-17-137-15</inkml:trace>
  <inkml:trace contextRef="#ctx0" brushRef="#br1" timeOffset="727529.7365">14130 14260 130 0,'0'0'228'0,"0"0"-173"0,0 0 46 15,0 0-18 1,0 0-45-16,0 0 5 0,0 0-20 16,0 0-3-16,-5 2 15 15,5-1-35-15,5 2 2 16,15-1 25-16,12 0-25 16,7-2 27-16,11 0 2 15,7 0-13-15,2 0-5 16,-1 0-12-16,-1-2-1 15,-6-4 14-15,-2-1-2 16,-1 0-12-16,-3-3 4 16,-1 1-3-16,0-2-1 15,-5 0-2-15,-1 2 2 16,-4-1 4-16,-2 2 8 16,-4 1-12-16,-2 0 0 0,-6 3 2 15,-3 1-4-15,-7 1-1 16,-5 2 3-16,-2 0-2 15,-3 0 8-15,0 0-9 16,0 0 6-16,0 0 15 16,0 0 13-16,0 0-27 15,0 0-4-15,0 0 11 16,0 0-7-16,1 0-8 16,5 0-12-16,2 0-21 15,4 0 28-15,4 0-56 16,2 0-25-16,3 3-8 15,-4 3-192-15</inkml:trace>
  <inkml:trace contextRef="#ctx0" brushRef="#br1" timeOffset="730749.4488">6296 15371 230 0,'0'0'97'16,"0"0"-86"-16,0 0 4 16,0 0 42-16,0 0-5 15,0 0-9-15,0 0-1 16,1 0 6-16,-1 0 20 15,3 0-50-15,-3 0 1 0,0 0 6 16,4 0-17-16,2 0 1 16,8 0-9-16,4 0 0 15,4 0 33-15,9 0-30 16,2 0 10-16,5 0 12 16,-1-2-16-16,6-1 14 15,-6-2-23-15,1-1 0 16,-2 3 17-16,2-2-17 15,-5 2 0-15,1 0 5 16,-8 0 2-16,-5 3-14 16,-8-1 6-16,-2 1 1 15,-5 0 6-15,-5 0-6 0,-1 0-18 16,0 0-6 0,0 0-54-16,-15 1-73 0,-12 8-103 15</inkml:trace>
  <inkml:trace contextRef="#ctx0" brushRef="#br1" timeOffset="731183.0237">6370 15465 130 0,'0'0'159'15,"0"0"-141"-15,0 0 14 16,0 0-2-16,0 0 14 16,0 0 6-16,42 0 25 15,-18 0 0-15,3 0-44 16,2 0-8-16,1 0 9 15,5-1-20-15,-1-5 15 16,3 1-9-16,5-1-6 16,-2 0 16-16,2-1-18 15,1 2-10-15,-4 1 0 16,-6-2 10-16,0 2-16 16,-8 0 6-16,-4 1 0 0,-6 0 1 15,-5 3-1-15,-4-1-11 16,-6 1 9-16,0 0-12 15,0 0 2-15,-1 0-41 16,-22 0-91-16,-8 0-407 16</inkml:trace>
  <inkml:trace contextRef="#ctx0" brushRef="#br1" timeOffset="731829.0906">6472 15491 406 0,'0'0'18'0,"0"0"0"16,0 0 45-16,0 0 0 15,0 0-41-15,101-16-4 16,-74 9 34-16,7 0-19 16,5-1-7-16,1 0 12 15,5 0-20-15,-2 1 3 16,2 1-21-16,-5-3 4 0,-4 3-3 16,-5 1-1-16,-2 1 0 15,-4 1 1-15,-4 0 2 16,-6 1-4-16,-3 1 1 15,-5 1 0-15,-5-2 22 16,-1 2-18-16,-1 0 12 16,0 0 27-16,0 0-23 15,0 0 12-15,0 0-22 16,0 0-4-16,0 0 23 16,0 0-20-16,0 0-9 15,0 0 15-15,0 0-15 16,0 0 9-16,0 0-9 0,0 0 0 15,0 0-1 1,0-1 1-16,0 1 0 0,0 0 4 16,0 0 4-16,0 0-12 15,0 0 4-15,0 0 0 16,0 0-13-16,0 0 13 16,0 0-12-16,0 0 12 15,0 0-27-15,0 0 24 16,0 0-28-16,0 0-23 15,2 0 30-15,-1 0-37 16,1 0-4-16,2 0 8 16,2 0-25-16,-3 0-93 15,3 6-19-15</inkml:trace>
  <inkml:trace contextRef="#ctx0" brushRef="#br1" timeOffset="733611.9869">5781 17853 0 0,'0'0'3'0,"0"0"6"15,0 0-7-15,0 0-2 0,0 0 17 16,0 0 1-16,-33 0 1 16,33-4 2-16,0-1-17 15,0 2-2-15,7 1-2 16,4 2-2-16,0 0-11 16,-1 0-33-16</inkml:trace>
  <inkml:trace contextRef="#ctx0" brushRef="#br1" timeOffset="735345.8346">11973 15454 38 0,'0'0'18'16,"0"0"17"-16,0 0 29 15,0 0-57-15,0 0 13 16,0 0 16-16,-75-42-19 16,75 34 29-16,0-1-14 15,0 2-32-15,0-1 25 16,4 5-5-16,-2 0-2 16,1 1 10-16,-3 2 7 15,0 0 25-15,0 0-10 16,0 0-29-16,0 0 20 15,0 0-38-15,3 2-3 0,3 7 17 16,1 3-3 0,2 1 0-16,3-1 1 0,5 0-9 15,0 0 22-15,3-2-26 16,2 1-1-16,5-1 21 16,6-2-3-16,6-1 7 15,7-3-18-15,2 0-6 16,5-2 23-16,1-2-21 15,-2 0-1-15,-4 0 4 16,0 0-3-16,-6-9 0 16,-5 1-2-16,0-5 0 15,-4 1 3-15,-5-2-2 0,-4 0-3 16,-3-1 0-16,-3 0-1 16,-5-2-1-16,-2 0 2 15,-4 3-6-15,1 4 1 16,-7 5 5-16,1 2 0 15,-2 3-2-15,0 0-12 16,0 0-12-16,0 0-32 16,0 0-37-16,0 3-44 15,0 7 82-15,0 2-15 16,0 3-116-16</inkml:trace>
  <inkml:trace contextRef="#ctx0" brushRef="#br1" timeOffset="735891.6896">12026 15504 307 0,'0'0'78'16,"0"0"-69"-16,0 0 0 15,0 0-8-15,0 0 24 16,103 29 28-16,-70-20-8 15,3-3 18-15,1-1-18 16,5-2-14-16,1-2 24 16,5-1-34-16,1 0-10 15,2 0-3-15,0 0-2 16,-1-12-2-16,-1 0 1 16,-4-6-5-16,-3 0 17 15,-8 1-16-15,-1 1 7 16,-9 0 10-16,-5 4-8 15,-4 1 2-15,-3 1-8 0,-4 3-2 16,-4 1 22-16,0 2-22 16,-2 3 10-16,-2 1 4 15,0 0-5-15,0 0-4 16,0 0-7-16,0 0-4 16,0 0-1-16,1-3-53 15,5-2-28-15,2-1-72 16,0 0-152-16</inkml:trace>
  <inkml:trace contextRef="#ctx0" brushRef="#br1" timeOffset="738028.7482">18622 15375 330 0,'0'0'47'16,"0"0"-28"0,0 0-2-16,0 0 40 0,0 0 35 15,0 0-33-15,64 8-6 16,-44-2-11-16,3 2-5 16,7-3 1-16,6-2-11 15,3 0-12-15,7-3-2 16,3 0 9-16,2 0-9 15,3 0-4-15,-2-8-7 16,-3-3 7-16,2-1 1 0,-4-2-8 16,1 2 1-1,3-3 1-15,2 1-7 0,-1 0 3 16,-2 4 0-16,-8 0 2 16,-5 1-2-16,-4 4-2 15,-6-1 1-15,-5 3 0 16,-2 1 2-16,-7 2-2 15,-4-1 2-15,-6 1-5 16,-2 0 4-16,-1 0-12 16,0 0 0-16,0 0-19 15,-6 0 19-15,-14 7 7 16,-7 3-8-16,-5-4 10 16,-2 0-3-16,-2-2 6 15,-1 0-6-15,-2-1 6 16,-3 0 0-16,1 0 0 0,-3 1 4 15,2-1-9 1,1 0 5-16,1 1 0 0,-2-1-2 16,-4 1-7-16,-3-1 1 15,-4-1 0-15,-4 1 7 16,5-2-7-16,2 1 8 16,8-1 0-16,6-1 2 15,9 0-1-15,10 0-2 16,6 1 1-16,6-1 0 15,4 0 0-15,1 0 0 16,0 2 0-16,0-1-2 16,13 3 3-16,11-1-2 0,9 0 2 15,6-1 4 1,4-1 12-16,2-1-17 0,6 0 0 16,1 0 10-16,0 0-8 15,3-4 2-15,-1-1 7 16,-2-3-8-16,-4 1-1 15,-4 2-2-15,-2-2 0 16,-6 1-5-16,-6 2 6 16,-9 0-2-16,-11 1 0 15,-4 3 1-15,-5 0 1 16,-1 0-1-16,0 0-5 16,0 0 5-16,0 0-24 15,0 0 1-15,0 10 3 16,0-2-69-16,0-1-100 15,0-3-138-15</inkml:trace>
  <inkml:trace contextRef="#ctx0" brushRef="#br1" timeOffset="738961.1182">23241 15394 581 0,'0'0'107'16,"0"0"-47"-16,0 0-48 16,0 0-9-16,0 0 3 15,0 0-4-15,-5 1 30 0,5 1 7 16,11 1-21-1,15 2 15-15,8 1-13 0,9-1 7 16,3 1-1-16,1-3-26 16,0-1 0-16,-2 1 11 15,0 0-7-15,-6-2-1 16,-6 1-3-16,-2-1 3 16,-4-1-3-16,-3 0 0 15,-4 0 0-15,-5 0 8 16,-5 0 1-16,-3 0-8 15,-6 0-1-15,-1 0-4 16,0 0-3-16,0 0-9 16,0 0-34-16,-19 0-22 15,-11 0-52-15,-16 1-162 0</inkml:trace>
  <inkml:trace contextRef="#ctx0" brushRef="#br1" timeOffset="741398.7757">5638 17445 137 0,'0'0'17'16,"0"0"62"-16,0 0-69 15,0 0-10-15,0 0-7 0,0 0 7 16,-75-46 7-16,71 38-7 16,-1-3-4-16,2 5 4 15,2-3 19-15,-1 4 0 16,-1-2 6-16,2 2-2 15,-5 2-4-15,3 1 18 16,-3 0-17-16,3 2-11 16,-2 0 75-16,-2 0-78 15,-3 0 20-15,-7 0-4 16,-5 6 20-16,-2 4-30 16,4 0 34-16,1 0-36 15,1 4 55-15,3-2-63 16,1-1 15-16,3 5 2 15,3-1-15-15,5 4-8 16,3 3-1-16,0 4-9 0,6 3 8 16,14 5-1-16,5 0 7 15,5 2-2-15,6-4 4 16,1 4 5-16,5-2-7 16,4 0 0-16,-4-3 9 15,-2-2-5-15,-1-1-4 16,-3-9 0-16,-2-2 0 15,2-7 13-15,3-4-8 16,4-6 8-16,2 0 19 16,2 0-18-16,0-15-1 15,-1-3 5-15,-3-4-18 16,-3-3 14-16,-2 0-14 0,-10 2 0 16,-1 1 8-16,-9 3 2 15,0 4-10-15,-8 2 12 16,-1 2-2-16,-5 2 11 15,-1-4-8-15,-3-1-11 16,0 2 33-16,0-3-33 16,0-1 5-16,0-2-6 15,-1-2 8-15,-9-1 4 16,-1-1-13-16,-1-2 0 16,-3 1-1-16,3 3 5 15,-2 3-4-15,-2-1 3 16,-1 3 4-16,-3-1-14 15,-2 0 5-15,-2 3 2 0,-3-1 3 16,-3 2-3 0,-1 0-4-16,1 3-1 0,-1-2 10 15,-2 3-4-15,0 2-1 16,-3 1-8-16,0 1-5 16,1 2 13-16,-1 1 0 15,0 1 0-15,0 0 1 16,-1 0-1-16,0 0-14 15,4 0 14-15,0 0 2 16,8 0-2-16,5 1-11 16,4 2 6-16,4 2 5 15,-1-2-9-15,-1 5 5 0,1 1 4 16,-5-1-16-16,2 3 8 16,-4-1 8-16,2-1 15 15,0 1-12-15,2 0-6 16,4-7 3-16,0 4 0 15,5-3 10-15,-1 1-7 16,2 1-3-16,2 0 0 16,1 2-7-16,3 4-14 15,0 2-7-15,0 3-13 16,0 2 37-16,3-2-45 16,12 2-12-16,0-2 8 15,4-3-31-15,5 2 2 16,1-7-68-16,6-4-50 15</inkml:trace>
  <inkml:trace contextRef="#ctx0" brushRef="#br1" timeOffset="745469.2777">6218 17561 125 0,'0'0'34'0,"0"0"8"0,0 0 23 16,0 0-30-16,0 0 15 15,0 0-31-15,0 0 34 16,-24 0-11-16,24 0 24 16,0 0 3-16,0 0-34 15,0 0 14-15,0 0-32 16,0 0 4-16,0 0 2 15,0 0-10-15,0 0 8 16,0 0 2-16,0 0-14 16,0 0 8-16,0 0-17 15,3-5 3-15,10-10 5 0,7-4-8 16,10-5 0-16,4-2-1 16,11-1 8-16,3-1-7 15,5 0 0-15,4 0 0 16,3 0-7-16,-2 2 7 15,0-1 0-15,3 5-3 16,3-1 2-16,2 0-6 16,0-1-2-16,-2 2 2 15,-3-1-6-15,7 3 4 16,-2 6 9-16,6 3 0 16,-1 4-1-16,1 2-1 15,-5 3-13-15,2 2 13 16,-1 0-5-16,-1 0 7 15,-3 0 0-15,1 0-1 0,0 0 1 16,5 0 0 0,6 0 0-16,5 0 1 0,0 0 2 15,-4-2-3-15,3 1 0 16,-3-1-1-16,-3 2 1 16,1 0 0-16,-5 0-2 15,-4 0 0-15,-1 0 2 16,-2 0 0-16,-4-3 3 15,-3-1-11-15,-1-3 21 16,2 4-16-16,-5 3 3 16,-4 0 0-16,-4 0 2 15,0 0-2-15,2 0-6 0,-3 3 5 16,0 2-2-16,-4-1 3 16,-3 1 0-16,-6-3 11 15,-5 1-16-15,-1 2 5 16,-5-4 0-16,-1 2 1 15,0-2 0-15,-3 1-1 16,6 1 0-16,0 1 2 16,7-3-1-16,4-1-1 15,6 0-3-15,2 0 3 16,2 0 0-16,1 0 6 16,1 0-16-16,2-6 26 15,-1 1-30-15,1 1 23 16,-1-1-9-16,1 0 5 0,-3 2-1 15,0-3 0 1,-1 3-4-16,0 1 0 0,0 2 8 16,-5-3-3-16,0 1-5 15,-1 1 3-15,3 1-3 16,0 0 0-16,0 0 0 16,2 0 2-16,-4 0-5 15,-2 0 5-15,-4 0-2 16,-4-2 0-16,-2 1 1 15,-5 1 6-15,1-2-7 16,1 2 0-16,-2-2-13 16,0 0 18-16,-2 2-5 15,0-2 7-15,-5 2-4 16,-1 0-3-16,-1 0 0 0,-2-3 0 16,-3 3 1-16,-2 0-1 15,-1 0 0-15,-1 0-3 16,-1 0 7-16,1 0-4 15,-2 0 0-15,0 0 0 16,0 0-11-16,0 0 5 16,0 0-19-16,0 0-2 15,0 0-45-15,0 0-26 16,-9 0-133-16</inkml:trace>
  <inkml:trace contextRef="#ctx0" brushRef="#br1" timeOffset="745837.9723">10922 16891 157 0,'0'0'6'16,"0"0"-6"-16,0 0 40 15,96 33-24-15,-75-20-11 16,-5 4-4-16,-3 6 12 15,-8-1 5-15,-5 5-13 16,0 0 22-16,-16 4-3 16,-17 1-24-16,-4 4-14 15,-14-4-77-15,-9 1-116 16</inkml:trace>
  <inkml:trace contextRef="#ctx0" brushRef="#br1" timeOffset="751762.6835">4880 17498 596 0,'0'0'35'0,"0"0"4"16,0 0-39-16,0 0 0 16,0 0 23-16,0 0-23 15,0 0-5-15,-12 5 1 0,12-5-13 16,0 0 5-16,15 0-49 16,10 0 20-16,8 0-13 15,6 0-69-15,7 0-150 16</inkml:trace>
  <inkml:trace contextRef="#ctx0" brushRef="#br1" timeOffset="753435.2179">18476 16405 470 0,'0'0'112'16,"0"0"-59"-16,0 0-25 15,0 0 9-15,0 0-36 16,0 0 13-16,0-3 3 15,1 3 0-15,5 0 2 16,6 0-10-16,8 0 1 16,5 3 22-16,3 0-18 15,0 0-1-15,1-3-12 0,-5 1 11 16,-3-1-3-16,-4 0-9 16,-3 0 0-16,-5 0-4 15,-3 0 4-15,-6 0-3 16,0 0-5-16,-9 0 8 15,-18 0-5-15,-15 0 5 16,-14 0 0-16,-7 4-2 16,-3 2 3-16,1 5-1 15,4 1 9-15,2 2 5 16,6-1 18-16,9-3-4 16,10 2-20-16,15-6 15 15,10-2-22-15,5-2-1 16,4 0 0-16,10 1-15 15,23 3-16-15,20-3 17 0,17-3-2 16,12 0-68-16,-1-9-341 16</inkml:trace>
  <inkml:trace contextRef="#ctx0" brushRef="#br1" timeOffset="759778.0245">2577 9973 634 0,'0'0'4'0,"0"0"54"15,0 0-43-15,0 0-5 16,0 0 23-16,0 0-33 16,0 0 37-16,-60-17-4 15,59 17-28-15,-1 0 56 16,2 0-54-16,0 0-7 16,-1 0 5-16,-5 0 6 15,-4 0-4-15,-7 2-7 16,-5 7 0-16,-2 2 1 15,0 1 2-15,0 4-3 0,2-1 0 16,-5 4 6 0,5 1-5-16,-5-3-1 0,9 2 0 15,-3 0 1-15,7-4-1 16,1 2-1-16,1 0-6 16,6 0 11-16,-1 1-11 15,5 2 1-15,2 2 6 16,0 5-8-16,0-1 8 15,0 4 0-15,5 1-5 16,11 3 13-16,2 2-16 16,0-1 8-16,3-2 0 15,-3-2-5-15,3-4 13 16,-1 2-8-16,-3 0 4 16,7-4 3-16,-2 1-14 0,6-1 4 15,1 0 3 1,-1-3 7-16,6-2-7 0,1 1 0 15,-1-5-3-15,2-2 14 16,-2-3-15-16,2-3 4 16,-2 0 0-16,2-4-8 15,3-2 8-15,2-2 0 16,4 0 11-16,6 0-4 16,0-4-14-16,7-6 7 15,-1 2 0-15,-2-1-7 16,-6 1 7-16,-6 1 0 15,-5 5-2-15,-7 0 13 16,2 1-14-16,-6-1 3 0,-2 1 0 16,5 1-3-1,-2-2 3-15,5 1-1 0,3-2 1 16,1 1 1-16,6-3-1 16,1 3-4-16,3-4 4 15,5-1 6-15,2 0-6 16,3-2 0-16,1 1-6 15,-3 4 14-15,-3-1-13 16,-2 2 5-16,-1-2 0 16,3 3-18-16,-1 1 18 15,4-2-3-15,3 2-5 16,-4-4 10-16,-2 0-11 16,-3 1-2-16,2-1 11 15,1 3-18-15,2-1 18 0,3 0-2 16,-1-2-7-16,1 3 18 15,-2-1-19-15,-4 2 1 16,4-2 9-16,-4 2-12 16,-5-1 12-16,0 2-14 15,-2 0 9-15,-3 0 10 16,-2 0-10-16,-2 0 2 16,-2 0 3-16,0 0-4 15,1 0 4-15,0 0 0 16,4 0-6-16,2 0 14 15,0 0-17-15,0 0 8 16,-2 0 1-16,-3 0-15 16,-1 0 15-16,1 2 0 0,2 2 3 15,-5-1 3-15,2 0-10 16,0 0 4-16,-2 1 0 16,1-1-12-16,0-2 12 15,-4 1 0-15,2 0-3 16,-3 2 10-16,6-1-9 15,0 2 2-15,0 0 0 16,1-1-3-16,0 1 3 16,2-2-3-16,1 0 1 15,2 3 4-15,-6-3 1 16,0-1-3-16,-2 1 2 16,-3 0-8-16,2 2 6 0,-3-2 0 15,0 0 2-15,1 2 0 16,-1-2-2-16,4 2-5 15,3 0 5-15,-2 1 7 16,-1-3-7-16,0 1 0 16,1 1-5-16,-1-2 12 15,-1-1-15-15,-2 1 8 16,1-3 0-16,-1 1 7 16,4 2-6-16,0 2-1 15,-1-2 12-15,-1 2-8 16,4-1-6-16,1 1 2 15,-1-2 0-15,-3-3 8 16,-4 0-8-16,0 0 0 16,-5 0 2-16,5 0 3 15,-4-3-6-15,2-4 1 0,2-2 0 16,1-1 5-16,2 2-5 16,-2 2 7-16,1 1-5 15,-3 4 4-15,1 1-7 16,2 0 1-16,0-2 0 15,2 0-3-15,-1 0 3 16,-3-1 0-16,3 1 6 16,1-2-6-16,4 0 0 15,-1-1-2-15,6 0 2 16,-1 2 7-16,-1 0-7 0,1 0 0 16,-1-2-2-1,0 2 2-15,0 0 0 0,-4 0-1 16,-1-3 2-16,-1 2-14 15,-3 0 13-15,-4-2 0 16,3 3 6-16,-3-5-4 16,3 3 3-16,1-3-5 15,1 3 0-15,0 1 1 16,1 1-1-16,-1 0 0 16,-1 1 0-16,-1 2 7 15,-1-3-11-15,-2 3 4 16,0-3 0-16,-2 0-1 15,0-1 1-15,0 0 0 0,1-2 0 16,0 0 8 0,1 1-8-16,-1 0 0 0,-2 1 0 15,0-1-6-15,-2 3 9 16,1-1-3-16,-2-2 9 16,-1 3-3-16,-1-2-6 15,0-2 0-15,-3 1 5 16,2-2 19-16,-1-1-24 15,-3 1 0-15,0 0 8 16,-5-1-4-16,-1-1-4 16,-4-1 0-16,2 0 2 15,-4-1 3-15,-3-4-5 16,0-2-2-16,0-7-5 16,-6 0 5-16,-6-3-2 0,2 2-5 15,-1 2 9-15,-2-2-5 16,2 5 5-16,-2-1-4 15,-2-1-4-15,-1 5-1 16,-1-4 5-16,-2 4-3 16,2 0 7-16,-2 0 9 15,0 3-9-15,2 3 0 16,0 0 15-16,-2 1-12 16,-1 0 15-16,0 0-18 15,2 1 0-15,1 3-7 16,4-2 16-16,-1 2-9 15,0 0 8-15,1-1-8 16,-2 1 0-16,2 4-4 16,-1-1 10-16,-1 2-4 15,0-2-2-15,-4 0 0 0,5 1 2 16,-3 1-2-16,-3 1 0 16,2 0-2-16,-7 0 9 15,3 0-8-15,-1 0 1 16,-5 0 0-16,1 0-3 15,-3-4 8-15,-1 4-5 16,-1-3 0-16,3 3 2 16,-1 0 2-16,-2 0-4 15,4-2 0-15,-2 2 6 16,-1 0-1-16,4 0-7 16,2 0 2-16,1 0 0 0,1 0-3 15,0 0 4-15,-1 0-1 16,0 0 2-16,-1 0 6 15,-1 0-12-15,2 0 4 16,2 0 0-16,1 0-3 16,5 0 3-16,-4 0 0 15,4 0 5-15,-2 0 0 16,0 0-10-16,2 0 2 16,-2 0 3-16,1 0-2 15,-2 0 2-15,1 0 0 16,-1 0-2-16,1 0 6 15,0 0-4-15,-3 0 0 16,-1 0 13-16,-1 0-11 16,-1 0-2-16,1 0 0 0,2 0 14 15,0 0-9-15,0 0 10 16,-1 0-5-16,0 0 0 16,0 0 16-16,0 0-26 15,-2 0 1-15,0 0 13 16,-3-1-14-16,-4-3 3 15,-2 2-9-15,-7-1 15 16,3 1-5-16,-1 0-4 16,2 1 0-16,-1-1 6 15,0 1-3-15,6 1-3 16,-1-1 0-16,4 1 6 16,1-2 0-16,2 1-6 0,2-1 0 15,-2 2 19-15,3 0-19 16,-5-3 8-16,2-1-8 15,-7 0 7-15,-2 0 6 16,-5 2-13-16,0-3 0 16,-2 2 15-16,3-1-10 15,2 1 8-15,2 1-9 16,4-1 4-16,0 1 14 16,2 2-22-16,-2-3 0 15,-1 1 25-15,-5 0-23 16,-4 1 4-16,3-2-6 15,-4 3 8-15,1-2-10 16,-2 1 2-16,2 1 0 16,-5 0-3-16,2 0 13 15,0 0-15-15,1 0 5 0,0 0 0 16,-1 0 6-16,-2 4-6 16,-1-1 0-16,1-1-3 15,-1 0 4-15,0-1-1 16,-3-1 0-16,-5 0 5 15,0 0 0-15,-3 0-5 16,1 0 0-16,2 0-13 16,5 4 18-16,4-1-5 15,3-1 0-15,2 2 1 16,1-1-2-16,3 0 1 0,2-1 0 16,1-2-3-16,2 0 3 15,1 0 0-15,8 0 0 16,1 0 6-16,3 0-8 15,-1 0 2-15,-2 0 0 16,1 0-3-16,-2 0 4 16,-3-2-1-16,-4-3 0 15,-5 3 14-15,0 0-16 16,-5 1 2-16,-4 0 0 16,1 0 0-16,-1 1 0 15,2 0 0-15,-2 0-3 16,0 0 7-16,-2 0-10 15,-4 0 6-15,-6 5 0 16,-3 0 1-16,0 2-1 16,2-3 0-16,4 1-2 0,6-2 13 15,7-1-21-15,6 1 10 16,2-1 0-16,-2 1 2 16,2-2 1-16,-1 2-3 15,-2-2 0-15,-3 1 1 16,1 3 1-16,-4-2-2 15,-2 1 0-15,-1-2-2 16,4 1 2-16,0-1 0 16,2-2 0-16,1 0 6 15,0 0-11-15,-1 0 5 16,-5 0 0-16,2 0 6 16,-2-2-5-16,-4 2-1 0,4-3 0 15,-7 3 5-15,4 0-9 16,2 0 4-16,-2 0 0 15,4 0-3-15,3 3 3 16,5 2 0-16,5-2-3 16,8 0 10-16,1 0-13 15,-3-3 6-15,5 3 0 16,-5-1-5-16,1 0 5 16,3-1 0-16,2 1-1 15,1-1 11-15,0 0-10 16,0 1 0-16,0-2 0 15,0 1-6-15,-1 1 6 16,2-1 0-16,-2 0 0 0,1-1 6 16,2 1-13-1,1-1 7-15,-3 2 0 0,3-2-1 16,-1 0 1-16,2 2 0 16,2-2-2-16,-1 0 6 15,4 0-8-15,0 0 4 16,0 1 0-16,0 1-4 15,-3-2 4-15,3 0 0 16,0 0-5-16,0 0 14 16,1 0-21-16,-2 0 12 15,0 2 0-15,-1-2-20 16,-1 1 3-16,2 1-15 0,2-2 2 16,-2 0-37-16,-2 1 53 15,-6 1-64-15,-2 1-19 16,-5 0-79-16,-5-2-192 15</inkml:trace>
  <inkml:trace contextRef="#ctx0" brushRef="#br1" timeOffset="765636.9111">608 4646 463 0,'0'0'25'0,"0"0"6"15,0 0-3-15,0 0-24 16,0 0 54-16,0 0-43 15,0 0-4-15,0 0 9 0,-12-47-20 16,15 47-5 0,5 7 0-16,1 8 5 0,1 7 19 15,2 3-19-15,6 5 2 16,-3-3 25-16,1-3-25 16,1-2-2-16,-1-5 7 15,-1-5 1-15,3-3-3 16,-6-5-5-16,1-4 0 15,5 0 47-15,3-7-31 16,4-12 31-16,2-10-10 16,1 1-35-16,-2 0 24 15,-2 1-26-15,-5 6 0 16,1 0-17-16,-4 6 16 16,-2 6-32-16,-6 1-19 0,-6 8-41 15,-2 0-107-15,-2 2-235 16</inkml:trace>
  <inkml:trace contextRef="#ctx0" brushRef="#br1" timeOffset="766057.681">586 4604 311 0,'0'0'68'15,"0"0"-32"-15,0 0 1 16,0 0 30-16,0 0-47 15,0 0 1-15,10-22-12 16,-10 22-3-16,3 0-12 16,2 11 13-16,1 6-4 15,1 1 53-15,2-1-46 16,-3-3 9-16,3-2-12 0,-3-5 1 16,1-3 5-1,2-3-13-15,2-1 0 0,8 0 54 16,8-12-43-16,9-10-8 15,7-4-3-15,11-7-67 16,-5-1-84-16,-10-1-371 16</inkml:trace>
  <inkml:trace contextRef="#ctx0" brushRef="#br1" timeOffset="774872.3247">23646 8199 273 0,'0'0'76'15,"0"0"-4"-15,0 0-5 16,0 0-6-16,0 0 36 16,0 0-34-16,0 0-28 15,0-41 41-15,0 36-37 0,0 1-5 16,-2-1-5 0,1 2 2-16,-1 2 6 0,1 1-29 15,1 0 4-15,0 0-10 16,-2 0-2-16,2 0-4 15,-5 0 2-15,1 0 4 16,-2 3 2-16,0 5-2 16,2-2-2-16,1 2 3 15,3-5-2-15,0-1-2 16,0 1-8-16,0-3 6 16,0 1 0-16,4-1 6 15,8 0-3-15,2 0 9 16,-4 0-4-16,1-4-5 15,-4-1 0-15,-4 0 2 16,-3 2-9-16,0 0 3 0,0 0 4 16,0-2-5-16,-6-1 5 15,-6 2-4-15,5 3 4 16,-1 1-26-16,3 0-49 16,3 1-98-16,2 4-287 15</inkml:trace>
  <inkml:trace contextRef="#ctx0" brushRef="#br1" timeOffset="777698.4078">23964 8203 163 0,'0'0'103'0,"0"0"-44"15,0 0 19-15,0 0-9 16,0 0-3-16,0 0-7 16,0 0-3-16,-80-60-15 15,74 56-20-15,1 1 33 16,2 3-11-16,0 0-39 15,-1 0-3-15,-2 0 21 16,0 7-17-16,-4 7-5 16,4 2-5-16,5-1 5 15,1-4-4-15,0 1 6 16,0-2-4-16,1-2 1 16,7-1 1-16,2-3-1 0,-3 1 1 15,0-5 0-15,-1 0-12 16,-2 0 7-16,-4 0-17 15,0 0 4-15,0 0-1 16,0 1-26-16,0 3-57 16,0 3-178-16,6 2-14 15</inkml:trace>
  <inkml:trace contextRef="#ctx0" brushRef="#br1" timeOffset="778568.6678">27070 7833 671 0,'0'0'38'0,"0"0"-38"15,0 0 0-15,0 0-7 16,0 0 7-16,0 0 7 15,99-29-6-15,-62 18-2 0,6-1-4 16,1 0-17-16,-1 0-67 16,-6-3-181-16</inkml:trace>
  <inkml:trace contextRef="#ctx0" brushRef="#br1" timeOffset="779955.6907">22419 2372 560 0,'0'0'134'15,"0"0"-127"-15,0 0-7 16,136-12 21-16,-58 0-18 16,3-2 43-16,8 2-37 0,2-2 9 15,3-1 32-15,7-1-50 16,1 0 0-16,-1 2 6 15,-5-1 8-15,-10 2-28 16,-10 4-29-16,-16 1-57 16,-21 8 4-16,-25 0-151 15,-14 0-121-15</inkml:trace>
  <inkml:trace contextRef="#ctx0" brushRef="#br1" timeOffset="780165.3586">22390 2606 563 0,'0'0'106'15,"0"0"-106"-15,0 0 4 16,153 8-4-16,-50-8 42 16,20-13-13-16,17-12 44 15,18-6-70-15,15-1 14 16,16-2-17-16,7 3 0 15,-1 2-100-15,-18-7-246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1:56.382"/>
    </inkml:context>
    <inkml:brush xml:id="br0">
      <inkml:brushProperty name="width" value="0.05292" units="cm"/>
      <inkml:brushProperty name="height" value="0.05292" units="cm"/>
      <inkml:brushProperty name="color" value="#FF0000"/>
    </inkml:brush>
  </inkml:definitions>
  <inkml:trace contextRef="#ctx0" brushRef="#br0">10269 7800 358 0,'0'0'23'0,"0"0"11"0,0 0-34 16,0 0 0-16,0 0 18 15,0 0-14-15,0 0 31 16,-34-15 18-16,32 13-37 16,2 2 75-16,0 0-80 15,0 0 10-15,0 0 2 16,0 0-22-16,-1 0-1 15,1 0 0-15,0 0 2 16,0 0-15-16,0 0 13 16,0 0 0-16,0 0-13 15,0 0 24-15,0 0-16 16,0 0 5-16,0 0 0 0,9 0-13 16,7-1 13-16,1-2 0 15,-1-1 13-15,2 1-5 16,-2 0-8-16,4 2 0 15,-1 1 0-15,7 0-9 16,2 0 9-16,5 0 0 16,7 7-4-16,2 3 19 15,4-2-25-15,3-1 10 16,0-3 0-16,-4-1-7 16,-3-3 7-16,-5 0 0 15,2 0-3-15,0 0 15 16,2 0-20-16,3 0 8 15,-1 0 0-15,-3 0-5 16,-1 0 5-16,0 0 0 16,-4 0 1-16,0 0 10 0,-5 0-18 15,-2 0 7-15,-4 0 0 16,0 3-2-16,-5 1 2 16,-2 1 0-16,-4-4 9 15,-2 3-5-15,-5-4-8 16,-2 0-1-16,-1 0 5 15,-3 0 5-15,0 0-5 16,0 0-6-16,0 0-9 16,0 0-10-16,0 3-40 15,0-3-85-15,0 2-81 16,0-2 113-16</inkml:trace>
  <inkml:trace contextRef="#ctx0" brushRef="#br0" timeOffset="2280.3097">10605 10256 433 0,'0'0'118'0,"0"0"-81"0,0 0-31 16,0 0 4-16,0 0 57 16,0 0-49-16,0 0 1 15,-12-8 4-15,10 6-5 16,2 2-4-16,0 0-14 16,0 0 0-16,8 0-5 15,8 0 5-15,4 0 0 16,0 0-5-16,7 0 23 15,2 0-29-15,3 0 11 16,4-5 0-16,2 1 7 16,5 0-7-16,3 0 0 15,5-3-10-15,2 3 31 0,0-2-22 16,-3 0 1 0,-2-1 0-16,-5 1-2 0,-2 3 2 15,-1-4 0-15,-4 0 0 16,1 0 6-16,-3 0-7 15,-4 1 1-15,-1-1 0 16,-7 1-15-16,-7 0 15 16,-3 1-13-16,-5 3 8 15,-2 1-2-15,-2-1-18 16,0 2 21-16,1 0-44 16,-4 0-8-16,0 0-162 15,-4 0-139-15</inkml:trace>
  <inkml:trace contextRef="#ctx0" brushRef="#br0" timeOffset="13018.007">8590 8936 232 0,'0'0'69'0,"0"0"-20"16,0 0-18-16,0 0-14 15,0 0-17-15,0 0 60 16,0 0-57-16,0 0 49 16,-5-26-10-16,5 24-36 15,0 2-5-15,0 0-1 16,0 0-10-16,0 0-13 16,0 0-21-16,0 0 35 15,9 0-4-15,6 0 24 16,0 0-17-16,4 0 6 15,1 0 0-15,2 0-1 16,2 0 1-16,0 0 0 16,2 0-5-16,6-2 17 15,-1-3-24-15,2 2 4 16,-2 0-44-16,-1 1 47 0,0-2-83 16,-2-2-83-16</inkml:trace>
  <inkml:trace contextRef="#ctx0" brushRef="#br0" timeOffset="14933.6003">11161 10142 293 0,'0'0'7'16,"0"0"-11"-16,0 0 4 0,0 0 0 15,0 0 60-15,0 0-59 16,0-15 12-16,0 15 5 16,0 0-18-16,0 0-5 15,9 0-33-15,3 0-39 16,3 0-29-16,-3 0-8 15</inkml:trace>
  <inkml:trace contextRef="#ctx0" brushRef="#br0" timeOffset="19086.1167">6391 11758 325 0,'0'0'22'15,"0"0"45"-15,0 0-60 16,0 0-1-16,0 0 0 15,0 0 19-15,-7 0 70 16,7 0-95-16,0 0 3 0,0 0-5 16,0 5 2-16,8 3-1 15,12 1-1-15,10 3 2 16,3 0-5-16,7-5 5 16,8-4 0-16,8-3 29 15,10 0-25-15,11 0 20 16,3-12-24-16,0-2 0 15,8 0-28-15,-3 1 13 16,0 0-96-16,-12 0-113 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2:24.438"/>
    </inkml:context>
    <inkml:brush xml:id="br0">
      <inkml:brushProperty name="width" value="0.05292" units="cm"/>
      <inkml:brushProperty name="height" value="0.05292" units="cm"/>
      <inkml:brushProperty name="color" value="#FF0000"/>
    </inkml:brush>
  </inkml:definitions>
  <inkml:trace contextRef="#ctx0" brushRef="#br0">9546 5581 156 0,'0'0'48'15,"0"0"-28"-15,0 0 37 0,0 0-19 16,0 0 64 0,0 0-49-16,0 0-42 0,4-10 33 15,-4 7-35-15,0 2 27 16,0 1-20-16,3 0-5 16,-3-2 18-16,0 2-17 15,0-1-5-15,0 1 10 16,3 0-17-16,-3 0 0 15,0 0 8-15,0 0 8 16,0 0-13-16,0 0-3 16,0 0 0-16,0 0 6 15,2 0-6-15,1 0 0 16,0 10-3-16,4 7 9 16,2 2 25-16,-2 3-31 15,1 5 0-15,1-4 14 16,1 4-8-16,-1 0-5 15,-1 0 9-15,-2-2-1 0,4-2-4 16,-4-4-5-16,0-7 0 16,0 0 24-16,0-6-24 15,-3-5 0-15,-2 0 6 16,1-1 0-16,1 0 18 16,0 2-24-16,0 0 0 15,5-1 24-15,2-1-13 16,3 0-11-16,2 0 27 15,6-3-27-15,0-9 24 16,4-2-24-16,-1-2 1 16,-1-1 0-16,-1 1 0 15,-3 4-1-15,-1 1 0 0,-3 2-14 16,0 2 14-16,-3 3-30 16,-5 1-16-16,1 1 13 15,7 2-49-15,0 0-9 16,-1 0-107-16,-1-5-199 15</inkml:trace>
  <inkml:trace contextRef="#ctx0" brushRef="#br0" timeOffset="2877.3269">23501 5462 132 0,'0'0'3'16,"0"0"1"-16,0 0 39 16,0 0-14-16,0 0 39 15,0 0 8-15,0 0-67 16,-4-12 31-16,4 6-27 15,0-2-7-15,0 3 27 16,0 0-29-16,0 2-2 16,0-1 28-16,0 2 7 15,0-1 24-15,0 3-47 16,0 0-2-16,0 0-4 16,0 0-3-16,0 0-5 0,0 0 0 15,0 0 2-15,0 0-2 16,0 0 0-16,0 0 1 15,0 0-9-15,0 0 8 16,3 9 0-16,4 1 6 16,3 1-2-16,-1 1 11 15,2 2-15-15,-1 0 9 16,1 2 21-16,-4 1-28 16,0 3 5-16,-1 0 21 15,-3-1-27-15,2 0 7 16,-2 1-8-16,2-3 0 15,-1-3-1-15,2-3 1 0,0-5 0 16,-2-3 1 0,1-3 12-16,1 0-15 0,0 0 2 15,6 0 0-15,0 0 33 16,7-13-32-16,2-3-1 16,0-1 12-16,3-3-3 15,1-1-12-15,0 3 3 16,0 2 0-16,0-1-6 15,0 0 6-15,-1 4-5 16,0-1-14-16,-3 2 19 16,-2 2 0-16,-1 1-25 15,-6 4 14-15,-2-1-13 16,-1 2 18-16,-4 2-1 16,-2 0-5-16,0-1-12 15,-2 1 14-15,1-1-3 0,2 2-52 16,1 0-24-16,0-3-87 15</inkml:trace>
  <inkml:trace contextRef="#ctx0" brushRef="#br0" timeOffset="8694.3766">16538 13372 397 0,'0'0'10'0,"0"0"41"15,0 0-26-15,0 0-22 16,0 0 3-16,0 0 4 16,0 0-10-16,-6-20 0 15,6 15 5-15,0 1 39 16,0 0-39-16,0-1 6 16,2 1 43-16,-2 2-34 0,1-2 23 15,-1-1-23 1,0 2-9-16,0 1-3 0,0 2-8 15,0 0 0-15,0 0-4 16,0 0 19-16,2 0-18 16,-2 0 3-16,0 0 0 15,0 0-17-15,0 0 13 16,1 7 4-16,2 4-4 16,2 1 8-16,-1 2-4 15,1 0 0-15,-2 3 2 16,1-4 8-16,-1 1-10 15,0-2 0-15,0-2-3 16,-1-1 16-16,1-3-15 16,1 0 2-16,1-1 0 0,0 0-5 15,1-2 5-15,0 0 0 16,2-1-3-16,1 0 7 16,3-2 2-16,-3 0-6 15,0 0 0-15,1 0 15 16,-1 0-7-16,0 0-5 15,3-6 11-15,1-5-5 16,5-1-9-16,-1-5 0 16,2 3-26-16,0 1 13 15,2 4-65-15,3-2-113 16,0 0-31-16</inkml:trace>
  <inkml:trace contextRef="#ctx0" brushRef="#br0" timeOffset="19577.6714">3678 7796 350 0,'0'0'21'16,"0"0"54"-16,0 0-34 15,0 0 20-15,0 0-19 16,0 0-37-16,0 0 37 0,0-17-31 16,0 17-9-16,0 0 13 15,0 0-15-15,0 0 0 16,0 0-1-16,0 0-3 15,0 3 4-15,0 10 0 16,6 9-1-16,1 7 1 16,4 4 3-16,-2 7 0 15,1-2 6-15,-4-1-3 16,3-8 3-16,-1-6-9 16,-1-11 0-16,-1-5 0 15,-3-5 1-15,0-2-1 16,0 0 34-16,0 0 4 0,6-3 18 15,4-11-56 1,5-7 2-16,3 0 5 0,0-1-7 16,-3 3-35-16,0 4 20 15,-1 2-48-15,0-1 22 16,1 5-83-16,-3-1-117 16</inkml:trace>
  <inkml:trace contextRef="#ctx0" brushRef="#br0" timeOffset="21503.1059">18031 7785 118 0,'0'0'63'0,"0"0"-56"15,0 0 86-15,0 0-18 16,0 0-40-16,0 0 30 16,0 0-36-16,0 0 14 15,-9-40 8-15,8 39-41 16,1-1 3-16,0 2-6 15,0 0 9-15,0 0-20 16,0 0 4-16,0 0 0 16,0 10-13-16,0 4 23 15,0 5-10-15,0 0 0 0,1 1 5 16,2 0-8-16,2 0 3 16,-1-3 0-16,2-1 4 15,0-2-3-15,0 0-1 16,0-3 5-16,0-2 7 15,3-5 9-15,1 1-9 16,-1-1-10-16,1-2 11 16,3-1-6-16,2-1-7 15,3 0 0-15,5 0 6 16,2-4 0-16,3-6-6 16,3-1 0-16,-1 0-10 15,0-3-1-15,1 3-36 16,-4 3-68-16,0 1-14 15,-8 3-84-15</inkml:trace>
  <inkml:trace contextRef="#ctx0" brushRef="#br0" timeOffset="27906.0097">5675 11371 750 0,'0'0'0'15,"0"0"0"-15,0 0-12 16,0 0 29-16,0 0-17 16,0 0 14-16,0 0 3 15,0-15 34-15,0 6-20 0,-3-1-7 16,-3-5 8-16,0-2-13 16,0-3-16-1,2-3-3-15,1-3 5 0,3 0 1 16,0-5-6-16,0-4 0 15,0 1-5-15,1-2 5 16,8 4 0-16,6 5 0 16,-3 6 11-16,3 4-24 15,-3 5 13-15,4 5 0 16,-1 6-8-16,3 1 7 16,2 0-7-16,2 11 4 15,-1 13 4-15,-2 2-13 16,-4 3 13-16,-1 0 0 0,-4-2 16 15,-3-5-13 1,-2-4 8-16,1-5-11 0,-3-5 6 16,1-4-7-16,1-4 1 15,-4 0 0-15,2 0 7 16,0 0 5-16,3-4-2 16,7-12-10-16,-2 2 0 15,0 1-11-15,-7 7 11 16,-1 6 0-16,-2 0-10 15,2 0 0-15,5 0-1 16,1 3 11-16,10 5 0 16,2 0-9-16,-3-5 9 15,6 0 0-15,-2-3 4 16,5 0 1-16,-3-6 4 0,4-11-9 16,-2-2 1-16,-6-1 2 15,-6 2-3-15,-5 5 0 16,-6 2 5-16,-3 5 3 15,0 5-2-15,0 1-6 16,0 0-13-16,0 0-2 16,0 6-9-16,0 10 19 15,0 4-9-15,4-1 17 16,4-2-3-16,-1-5 0 16,2-5 3-16,-3-2-12 15,2-4 9-15,-1-1 0 16,6 0 16-16,1-7 10 15,4-11-5-15,-5-1-21 0,-1-2 0 16,-6 4 0 0,-1 6 0-16,-5 4 0 0,0 4 10 15,0 3-10-15,0 0-1 16,0 0-34-16,0 11 35 16,0 5-22-16,0 2 22 15,0-2 0-15,0-3-4 16,6-6 9-16,1 0-10 15,3-6 5-15,-2-1 0 16,4 0 1-16,0 0-1 16,0-6 0-16,1-8 4 15,1-6-1-15,-4-2 2 16,-1-2-5-16,-5-2 0 16,-2-2 11-16,-2 2-11 0,0-4 0 15,0 5-2-15,-2 3 14 16,-1 10-21-16,0 4 9 15,3 6 0-15,0 2-6 16,0 0 6-16,0 16-13 16,0 14 10-16,0 9 6 15,6 4-4-15,-1-1 8 16,1-1-7-16,-3-8 43 16,3-5-43-16,-2-9 0 15,-1-7 6-15,-1-6-2 16,-1-5 4-16,1-1-8 0,-2 0 0 15,6-4 38 1,3-19-37-16,4-10 0 0,4-5-2 16,-1 2-5-16,-1 6-2 15,4 6-4-15,2 9 2 16,-3 7-19-16,0 3 15 16,-6 5 14-16,3 0-11 15,-5 5 19-15,-1 8-24 16,-7 6 14-16,-2 3 2 15,0 5 8-15,-18 4 1 16,-6-5-9-16,3-1 11 16,3-5-6-16,5-7 5 15,5-4-10-15,5-4-2 16,3-5-18-16,0 0-23 16,0-8 23-16,6-11 17 0,9-4-98 15,0 4 82-15,-2 10 10 16,-2 6 9-16,-5 3-1 15,3 0 1-15,4 0 0 16,-2 4 24-16,5 7-12 16,-1-3 27-16,4-2-22 15,4-2-16-15,-1-4 61 16,5 0-55-16,3 0 7 16,3-14 17-16,-3-3-26 15,-7-2 9-15,-5-1-14 16,-7 1 0-16,-5 0 11 15,-6 2-11-15,0 5 0 0,0 3 21 16,0 6-18 0,0 3 9-16,-3 0-12 0,0 2 0 15,1 13-26-15,2 4 19 16,0-2 7-16,0 0-9 16,6-5 16-16,3-6-20 15,0-2 13-15,0-2 0 16,0-2 8-16,3 0-5 15,-2-5-3-15,1-10 10 16,1-2-4-16,-5 0-6 0,-1 6 0 16,-3 6 0-1,-1 1-3-15,-2 4 3 16,4 0-24-16,2 4 21 16,3 8-4-16,12 9 5 15,0-1 2-15,16-3 0 0,5-6 4 16,10-7-4-16,6-4 0 15,12 0-3-15,11-20-9 16,10-6-105-16,3-10-129 16</inkml:trace>
  <inkml:trace contextRef="#ctx0" brushRef="#br0" timeOffset="29839.566">23738 11855 864 0,'0'0'0'0,"0"0"0"0,0 0 10 16,0 0-10-16,-83-8 0 16,63 22-3-16,1 8 9 15,1 3-12-15,6 0 3 16,3 1 3-16,4-2-11 15,1-9 11-15,4-3 0 16,0-7-3-16,0-3 17 16,0-2-18-16,0 0 4 15,4 0 0-15,5-9 19 16,5-10-19-16,-1-4-11 16,-4 1 10-16,-4 8-13 15,-4 5 11-15,-1 4-11 0,0 5 14 16,0 0-18-16,0 0-15 15,0 12 13-15,2 7 14 16,4-2 12-16,6-1-11 16,4-3 5-16,10-5 0 15,5-4 37-15,7-4-24 16,4 0-5-16,0-19 4 16,3-3-11-16,-5-9 9 15,1-1-10-15,-5-3 0 16,-3-3 5-16,-6-2-5 15,-6-1 0-15,-4-1 3 16,-5 2 4-16,-6 3-8 16,-1 7 1-16,-5 11 0 15,0 9 39-15,0 9-27 0,0 1-11 16,0 10-1 0,-4 20-20-16,-8 13 20 0,-3 11 0 15,-1 4 6-15,4 0-5 16,3-4 1-16,8-8-2 15,1-7 11-15,0-8-9 16,13-7 9-16,3-7-11 16,5-7 0-16,3-7 14 15,3-3-9-15,2 0-5 16,3-16 23-16,-1-6-20 16,2-6 2-16,-3-4-5 15,-2-1 0-15,-5-1 0 16,-5 1 0-16,-5 7 0 0,-3 5-3 15,-5 6 7-15,-4 5-5 16,-1 6 1-16,0 4 0 16,0 0-13-16,0 0 9 15,0 0-35-15,-12 14 39 16,-5 8 0-16,-4 1 1 16,3 7-1-16,1-1 0 15,5 0-7-15,5-4 12 16,3-2-10-16,4-3 3 15,0-6-1-15,0-3-7 16,5-3 10-16,9-5 0 16,7 0 14-16,0-3-7 0,6 0-7 15,-4-6 12 1,0-2-7-16,-7-3 1 0,-1 0-6 16,-3-2 0-16,-3-1-2 15,-3-1 3-15,-2 1-1 16,-2 2 0-16,-1-1-21 15,-1 3 15-15,0 1-8 16,0-1-23-16,0-2 35 16,0 3-34-16,0 0 24 15,0 4 11-15,0 2-5 16,0 3 2-16,2 0-51 16,-2 0-95-16,0 0-112 15</inkml:trace>
  <inkml:trace contextRef="#ctx0" brushRef="#br0" timeOffset="30821.8657">24380 11790 417 0,'0'0'7'0,"0"0"14"15,0 0-37-15,0 0 16 16,0 0 0-16,0 0 12 16,7-47-12-16,-7 47 2 15,2 0-2-15,2 0 0 16,-4 1-1-16,1 9 11 0,-1 1 27 16,0 4 33-16,0 9-8 15,0 6-6-15,0 8-3 16,-4 3-30-16,0-1 36 15,1-2-43-15,0-4-1 16,0-8-3-16,0-5-10 16,1-8 21-16,0-5-23 15,2-5 0-15,-1-3 22 16,1 0-21-16,0 0 46 16,0-8 7-16,0-14-34 0,0-10-14 15,0-9-6 1,0-5 0-16,0-5-5 0,5 2-10 15,1 6 8-15,1 4-2 16,6 9-6-16,5 0 9 16,3 7-18-16,1 6 3 15,-2 3 17-15,-1 7-14 16,-2 6 13-16,-5 1 4 16,-3 0-11-16,-1 7 5 15,-5 11-5-15,-3 10 12 16,0 5-4-16,-7 6 19 15,-14 1-4-15,-6-1-1 16,2-3-1-16,0-5 3 16,8-8-12-16,2-3-26 15,8-7 18-15,4-7-92 0,3-3-42 16,0-3-158-16</inkml:trace>
  <inkml:trace contextRef="#ctx0" brushRef="#br0" timeOffset="32280.5466">24529 11928 602 0,'0'0'88'0,"0"0"-88"16,0 0 0-16,0 0 27 15,0 0 11-15,0 0 20 16,64 12 11-16,-42-16-45 16,3-13 9-16,1-5-33 15,-5-6 0-15,-3-7 3 0,-3-2-3 16,-2-3 0-1,-2-1 0-15,-1 1-2 0,0 7-11 16,-4 13 12-16,-1 10 1 16,-4 10-5-16,-1 0 0 15,0 8-9-15,0 15 1 16,0 12 13-16,-3 8 12 16,-9 3-3-16,-1-2-4 15,2-3 34-15,4-7-33 16,0-7 3-16,4-8-9 15,1-10 5-15,2-4-5 16,0-5 0-16,0 0 0 16,0 0 8-16,2 0-8 15,18-14-1-15,9-5-10 16,4-1-22-16,3 6 23 0,-5 3-15 16,-1 8 14-1,-2 0-1-15,-3 1 10 0,-4 2 2 16,-7 0 0-16,-5 0 0 15,-5 0-3-15,-3 0 3 16,-1 0 0-16,0 0-1 16,0 0 1-16,0 0 0 15,0 0-5-15,0 0 11 16,0 11-14-16,-4 13 15 16,-2 8-7-16,3 0 28 15,3 1-22-15,0-4-2 16,13-7 2-16,4-2-4 0,2-9 8 15,5-6-10-15,0-5 0 16,1-1-9-16,-1-19 7 16,-5-8-41-16,-6-5-14 15,-9 1-20-15,-4 2 31 16,0 8 29-16,-3 9 2 16,-6 10 15-16,-1 3-19 15,-1 5 19-15,1 14 5 16,-2 2 2-16,6 0 16 15,4-2-3-15,2-6-19 16,0-6 24-16,0-2-23 16,8-5 27-16,8 0-1 15,6-8 12-15,7-13-18 0,1-8-22 16,-3-8 2 0,-2-1 4-16,-3-6-4 0,-2 1-2 15,-7-1 0-15,-2 8 4 16,-3 7-3-16,-3 12-1 15,-3 12 0-15,-1 5 28 16,-1 0-28-16,0 19-12 16,0 13 12-16,0 11 0 15,0 7 24-15,0 0-12 16,0-1 4-16,0-6 23 16,0-10-34-16,0-4 12 15,-3-12-12-15,1-5-3 0,1-7 9 16,1-5-11-16,0 0 2 15,0 0 26-15,0-20-20 16,0-9-8-16,5-9-36 16,8 2-23-16,2 11 55 15,-3 11-14-15,-3 9-14 16,-2 5 28-16,-1 0-19 16,0 12 19-16,-1 9-2 15,-4 7 6-15,-1 3 18 16,0-1-10-16,-7-2-6 15,-8-6 28-15,0-7-28 16,6-6 0-16,3-5 4 16,4-1 2-16,2-3 2 15,0 0-10-15,0-13 0 16,0-10-33-16,15-4-32 0,6 4 18 16,-4 7 23-16,1 7 0 15,-6 9 24-15,-1 0-3 16,1 0 7-16,-1 0 2 15,1 0-4-15,-2 8 17 16,2-4 17-16,-2 1-20 16,6-3 21-16,3-2 0 15,8 0-3-15,6-7 4 16,2-9-36-16,7-5 4 16,-5-4 4-16,-1-5-2 15,-3-1-7-15,-6-3-1 16,-3 0 0-16,-6-4-4 0,-4 3 6 15,-3 5-2-15,-6 10 0 16,-2 8 1-16,-3 9 3 16,0 3-4-16,0 0-12 15,-5 18 7-15,-7 13 5 16,-4 7 0-16,2 1 10 16,5-2-10-16,3-6 18 15,6-5-18-15,0-9 0 16,0-7 4-16,9-4-4 15,3-6-3-15,4 0-45 16,1-11-115-16,-4-20-199 16</inkml:trace>
  <inkml:trace contextRef="#ctx0" brushRef="#br0" timeOffset="32412.297">25934 11721 804 0,'0'0'82'0,"0"0"-82"15,0 0-55-15,0 0 28 16,0 0 23-16,0 0-80 16,55 16-210-16</inkml:trace>
  <inkml:trace contextRef="#ctx0" brushRef="#br0" timeOffset="33710.3282">17994 17048 670 0,'0'0'30'0,"0"0"11"16,0 0 37-16,0 0-43 15,0 0 53-15,0 0-69 16,-30-15-17-16,15 16 10 16,0 13-12-16,-1 3 0 15,5 5-1-15,4 3 4 0,4 0-16 16,3 1 13-16,0-5-6 15,0 0-2-15,10-2 10 16,6-4-2-16,1 1 0 16,1-3 5-16,-3-4-12 15,-4 1 7-15,-4-6-5 16,-4 2-8-16,-3-1 13 16,0 1-1-16,0 2-3 15,-9 0 8-15,2-2 4 16,1-3-8-16,3-3 0 15,3 0 13-15,0 0-13 16,0 0-17-16,0 0-6 16,0 0 14-16,13-3 2 0,6-8 1 15,4-1 6 1,2 2 2-16,1-2-2 0,2 0 13 16,3-3 17-16,8-2-19 15,0-5 21-15,0-4-28 16,1-5-1-16,-6-2 4 15,-3-1-6-15,-4 6-1 16,-9 3 0-16,-6 2 11 16,-6 3-9-16,-6 4-2 15,0 3 0-15,0 10-2 16,0 0 2-16,0 3-1 16,0 0 1-16,0 14-12 0,0 14 8 15,-3 9 4 1,3 4 0-16,0 0 7 15,0-7 0-15,5-10-7 16,4-8 0-16,0-5 6 0,2-6-16 16,0-5 10-16,4 0 0 15,1-3-4-15,4-16-17 16,-4 0-86-16,-4-3-54 16,-12 5-204-16</inkml:trace>
  <inkml:trace contextRef="#ctx0" brushRef="#br0" timeOffset="33853.242">18336 17096 639 0,'0'0'61'0,"0"0"-61"0,0 0-41 16,0 0 40-16,0 0-2 16,0 0-11-16,83-6-99 15,-63 6-260-15</inkml:trace>
  <inkml:trace contextRef="#ctx0" brushRef="#br0" timeOffset="35329.7389">18576 17273 710 0,'0'0'125'15,"0"0"-125"-15,0 0 0 0,0 0-31 16,0 0 31-16,0 0 26 15,76-8-19-15,-54 1 8 16,-3 1-15-16,-5-2 0 16,-4 2 0-16,-4-5 2 15,-3 1 1-15,-3-5-3 16,0-4 7-16,0-4-23 16,0-5 16-16,0 0-13 15,0 3 7-15,3 3-15 16,17 8-4-16,2 4 9 15,4 3-20-15,-3 3 34 16,1 2-5-16,-4 2 3 16,-4 0-2-16,-4 0 12 15,-2 13 0-15,-4 2 30 16,-1 7-20-16,-2 2 27 0,0 2-10 16,1-3-29-16,4 2 30 15,1-9-32-15,0-2-2 16,2-7 0-16,2-2 7 15,0-3 0-15,6-2-7 16,7 0 3-16,2-13 17 16,2-3-19-16,-2-1-2 15,-4 0 0-15,-6 0-16 16,-2 5 11-16,-7 1-8 16,-4 5 5-16,-2 2 6 15,-3 4 3-15,0 0-13 16,0 0-3-16,0 7 2 0,-3 10 13 15,-3-3 1-15,3 1 0 16,3 1 4-16,0-4-3 16,0 1 7-16,1-5-6 15,10-1 5-15,5-3 4 16,1-4-11-16,6 0 0 16,1 0 7-16,2-14-7 15,0-4 0-15,-4-2-2 16,0-3 4-16,-3 4-7 15,-1 4 5-15,1 3 0 16,-2 5 7-16,-1 2-7 16,-5 5-4-16,0 0 2 15,-1 0-6-15,-1 11 0 16,1 5 8-16,-6 4 0 16,-2 3 6-16,-2-1-1 0,0-3-1 15,0-5 1-15,0-8 3 16,0-1-3-16,0-5-5 15,0 0-8-15,14 0 0 16,9-20 5-16,13-6 2 16,9-6-7-16,-2 3-46 15,-4 5 42-15,-9 5-9 16,-8 6 17-16,-9 6 0 16,-7 2 4-16,-6 5 0 15,0 0 0-15,-20 0-3 0,-10 8-5 16,0 9 8-1,2 2 0-15,5 1 14 0,8-1-10 16,8 0 3-16,5-4-7 16,2-3 2-16,0-7-11 15,14-5 9-15,8 0 0 16,3 0 6-16,1-14-6 16,-2-1-1-16,0-5-1 15,-2 4 2-15,-1 5-6 16,-6 3 6-16,-5 8-1 15,-1 0-4-15,-6 5-5 16,-2 23 10-16,-1 5 4 16,0 10 3-16,-16 6 22 15,1-7-24-15,0-4-5 16,3-9 28-16,2-6-27 0,1-6 0 16,5-8-1-16,2-2 1 15,2-7-10-15,0 0-7 16,0 0 0-16,18-13 9 15,3-4-20-15,6-3 19 16,-2 0 1-16,0 1 5 16,4-3-2-16,-1 3 4 15,2-3 0-15,-3 0 12 16,-3-2-2-16,0-5 7 16,-4-1-1-16,-2-3-15 0,-3 5 10 15,-6 6-11 1,-4 8 0-16,-4 8 16 0,-1 5 3 15,0 1-17-15,0 4-2 16,-1 17 2-16,-11 11-2 16,-5 4 0-16,4 3 0 15,1-1 9-15,-1-2 0 16,2-7-9-16,2-5 0 16,0-4 11-16,6-6-13 15,2-7 2-15,1-2-6 16,0-5 0-16,7 0-2 15,16 0 8-15,11-4 0 16,9-6 9-16,5-6-14 16,9 2 5-16,1-2 0 15,3 4-3-15,0 4-30 0,-3 5-58 16,-6 3-50-16,-11 0-307 16</inkml:trace>
  <inkml:trace contextRef="#ctx0" brushRef="#br0" timeOffset="69153.8336">17354 1069 349 0,'0'0'74'16,"0"0"-34"-16,0 0 69 15,0 0-14-15,0 0-23 16,0 0 23-16,34-60-64 16,-34 57 40-16,0-2-40 15,-10 5-30-15,-8 0 24 16,-12 0-17-16,-7 4-8 16,-9 11 0-16,2 5 1 0,3-1 4 15,8 4-5-15,12 2 11 16,3 2-13-1,9 4 2-15,6-2 0 0,3 1-9 16,0-4 8-16,14-5-8 16,9-6 9-16,4-5 0 15,3-7 19-15,4-3-19 16,2-5 2-16,-1-15 1 16,-4-5 6-16,-7-3 0 15,-9 3-9-15,-3-1 7 16,-6 0 7-16,-3 3-14 0,-2 7 0 15,-1 4-5 1,0 9 18-16,0 3 1 0,0 0-14 16,0 0-9-16,0 2-4 15,3 16-3-15,6 7 16 16,1 5-2-16,4-1 12 16,1 1-2-16,0-5-8 15,1-2 0-15,1-6 6 16,0-1-6-16,4-8-23 15,3-6-30-15,6-2-87 16,3-26-20-16,-6-8-408 16</inkml:trace>
  <inkml:trace contextRef="#ctx0" brushRef="#br0" timeOffset="69580.0212">17769 964 501 0,'0'0'101'0,"0"0"-55"0,0 0 30 16,0 0-36-16,0 0 61 15,0 0-27-15,10-33-53 16,-10 33-4-16,2 0-17 16,1 17 0-16,3 8 4 15,0 10 20-15,0 3 2 16,-2 4 10-16,-4 1-32 15,1-3 37-15,1-5-40 16,1-1 8-16,1-5 0 16,1-7-9-16,3-7 0 15,2-5-1-15,5-9-48 16,9-1-22-16,5-28-84 0,-2-14-281 16</inkml:trace>
  <inkml:trace contextRef="#ctx0" brushRef="#br0" timeOffset="70195.9756">18348 919 753 0,'0'0'56'0,"0"0"-40"16,0 0-16-16,0 0 12 15,0 0 54-15,88-42-34 16,-63 42-31-16,-1 0 37 0,-4 0-34 16,-3 3-4-16,-4 13 0 15,-5 4 3-15,-8 4-3 16,0 5 0-16,-16 0 4 15,-7 1 8-15,2-6-12 16,5-5 0-16,4-5-3 16,7-7 16-16,2-3-23 15,3-2 10-15,0-2 0 16,0 0-16-16,0 0 16 16,0 0 0-16,0 0-2 15,0 1 9-15,8 3 12 0,7 5-16 16,6 0-1-1,3 4 56-15,1-3-57 0,2 1 18 16,1-1-19-16,-1-3 13 16,2-2-27-16,-1-5 14 15,2 0-100-15,-1-10-39 16,0-14-262-16</inkml:trace>
  <inkml:trace contextRef="#ctx0" brushRef="#br0" timeOffset="70693.4044">19095 828 501 0,'0'0'185'15,"0"0"-80"-15,0 0-41 16,0 0 60-16,0 0-46 15,0 0-33-15,0-17-12 16,0 17-25-16,0 0 11 16,6 0-19-16,4-3 0 15,5 0-4-15,1 3 7 16,0 0-3-16,-2 0 0 16,-3 0 1-16,-2 3-21 15,-2 8 20-15,1 0-10 16,-4 0-7-16,1 1 17 0,-1-2-3 15,1 4-4 1,5-4 14-16,-3 2-8 0,3 2 1 16,1-1 0-1,-3 3-8-15,-2 1 8 0,-3-3-5 16,-2 2 2-16,-1 0 6 16,0-3-10-16,0 4 7 15,0-3 0-15,0 3 23 16,0 1-21-16,-7-1 3 15,-5-1 1-15,-3 1 7 16,0 0 5-16,-3-1-18 16,-1 1 0-16,-4 0-10 15,-5 1-37-15,-2-4-111 16,3-6-115-16</inkml:trace>
  <inkml:trace contextRef="#ctx0" brushRef="#br0" timeOffset="71510.0516">19699 819 565 0,'0'0'136'0,"0"0"-108"15,0 0 70-15,0 0-26 16,0 0-8-16,0 0-41 16,3-14-23-16,-3 28-8 15,0 8 8-15,0 7 16 16,0 7 38-16,0 1-48 15,0 1 0-15,0-1 30 16,-3-6-31-16,0-7 1 16,0-5-6-16,0-6 22 15,0-4-18-15,-1-4-4 16,2-5 0-16,2 0 6 0,0 0 5 16,0 0-11-16,0 0 0 15,0-7-23-15,-1-7-7 16,1-5-106-16,0-1-95 15,17-2-147-15</inkml:trace>
  <inkml:trace contextRef="#ctx0" brushRef="#br0" timeOffset="71845.932">19885 877 577 0,'0'0'83'0,"0"0"20"16,0 0-16-16,0 0-8 15,0 0 24-15,0 0-34 0,-29-72-30 16,23 72-23 0,-5 0-8-16,-4 0 1 0,-5 14-9 15,-2 10 0-15,2 5 0 16,-1 2 4-16,6 6 3 16,-2 1 1-16,5-1 4 15,2-3 16-15,3-1-28 16,5-6 0-16,2-2 4 15,0-8-1-15,13-3-3 16,13-4 0-16,9-5 2 16,12-5 23-16,10 0-25 15,-1-3 0-15,-4-9 6 16,-10 2-6-16,-7 6-33 16,-9 1-46-16,-6 3-98 15,-14 0-89-15</inkml:trace>
  <inkml:trace contextRef="#ctx0" brushRef="#br0" timeOffset="73105.0911">17505 1978 267 0,'0'0'449'0,"0"0"-356"16,0 0-40-16,0 0 36 0,0 0-50 16,0 0 40-16,-3-2-76 15,3 2 15-15,0 0-19 16,0 5 1-16,0 14 0 15,0 4 18-15,4 7-6 16,1-1 20-16,-2 0-32 16,-2-2 1-16,-1-3 19 15,2-5-20-15,-1-4 0 16,1-3-1-16,1-7-4 16,4-5-41-16,8 0-101 15,6-12-38-15,0-13-174 16</inkml:trace>
  <inkml:trace contextRef="#ctx0" brushRef="#br0" timeOffset="73810.0667">17964 1937 616 0,'0'0'121'0,"0"0"-47"0,0 0-19 15,0 0-5 1,0 0 1-16,0 0 38 0,-61-3-89 16,48 6 6-16,-1 13 4 15,1 4-3-15,2 7 9 16,5 4-16-16,6 1 1 16,0-1-8-16,2-7 7 15,11-9 0-15,5-6 4 16,0-8 2-16,0-1 0 15,3-5-6-15,-3-12 8 16,1-6-14-16,-3-2 6 16,-7-2-9-16,-6 6 0 15,-3 2 18-15,0 3-17 16,0 9 8-16,0 2 0 0,0 3 5 16,0 2-5-16,0 0-17 15,0 2 11-15,0 13-7 16,0 9 2-16,0-1 11 15,4 4 0-15,2-2-4 16,1-4 4-16,-1-1-6 16,3-5-17-16,3-6-109 15,1-9-43-15,4 0-340 16</inkml:trace>
  <inkml:trace contextRef="#ctx0" brushRef="#br0" timeOffset="74297.2847">18376 1913 502 0,'0'0'0'0,"0"0"-57"0,0 0-35 16,0 0-17-16,0 0-15 15</inkml:trace>
  <inkml:trace contextRef="#ctx0" brushRef="#br0" timeOffset="75140.2018">18413 1956 452 0,'0'0'172'0,"0"0"-75"15,0 0-46-15,0 0-12 16,0 0 11-16,0 0-23 15,33-9 0-15,-12 8-23 16,0 1-1-16,-2 0 22 16,-2 0-25-16,-1 4 0 15,-6 7-2-15,0 4-5 16,-6 1-1-16,-4 2 8 16,0 3 0-16,-11-1 5 15,-4-3-5-15,-2-1-4 16,4-5-6-16,5-4-13 15,6-5 7-15,2 0 9 16,0-2-7-16,0 0-1 0,0 0 15 16,0 0 0-16,0 0-7 15,0 0 18-15,3 5-13 16,9 5 4-16,3 1-2 16,4 5 34-16,2-2-34 15,-1-2 0-15,4-2 2 16,2-3-2-16,6-5-25 15,-4-2-137-15,-3-8-517 16</inkml:trace>
  <inkml:trace contextRef="#ctx0" brushRef="#br0" timeOffset="75579.7516">18826 2009 552 0,'0'0'200'0,"0"0"-159"15,0 0-17-15,0 0-21 16,0 0 2-16,0 0 51 16,48-33-56-16,-36 33 0 15,-3 0-1-15,0 0-6 16,-3 0 6-16,-3 8-23 15,-2 3 4-15,-1 1 4 0,0 1-16 16,0-2 5-16,0 2 10 16,0-3-26-16,3 1 34 15,8 0-31-15,1-2 33 16,0-2-7-16,-1 0 14 16,-1 0 0-16,-4-2 23 15,-3 2-6-15,-2 1 21 16,-1-2-3-16,0 4-4 15,0 3 52-15,-3 2-52 16,-9 0 1-16,-7 4 23 16,-2-4-34-16,1 1 10 15,3-5-31-15,8-1-15 0,7-5 11 16,2-3-172-16,8-2-133 16</inkml:trace>
  <inkml:trace contextRef="#ctx0" brushRef="#br0" timeOffset="76195.849">19775 1936 608 0,'0'0'93'16,"0"0"-47"-16,0 0-21 15,0 0 3-15,0 0 68 16,0 0-77-16,-3-28 6 15,2 28-25-15,-4 0-7 16,-2 0 0-16,-4 8-4 16,-5 7 11-16,-3 2-3 15,2 2 3-15,-4 1 0 16,3 0 0-16,0 0 5 16,5-1 3-16,6-3-8 15,5-4 0-15,2-4 7 16,0-1 1-16,19-4-3 15,9-3 16-15,10 0-18 0,5 0 19 16,2 0-22 0,-8-7 0-16,-4 3-7 0,-3 1-7 15,-5 3-73-15,-6 0-18 16,-13 0-356-16</inkml:trace>
  <inkml:trace contextRef="#ctx0" brushRef="#br0" timeOffset="76937.5241">17917 1688 416 0,'0'0'64'0,"0"0"1"15,0 0-25-15,0 0-3 0,0 0-37 16,0 0 0-16,-44-20-1 16,41 20-24-16,0 0-3 15,-1 0-73-15,1 0-89 16</inkml:trace>
  <inkml:trace contextRef="#ctx0" brushRef="#br0" timeOffset="80605.229">16616 1363 156 0,'0'0'175'0,"0"0"-106"15,0 0-29-15,0 0 11 16,0 0 4-16,0 0-15 16,0 0 33-16,0 0-58 15,0 0 11-15,0 0 13 16,0 0-17-16,0 0 30 16,0 0-48-16,0 0 6 15,3-4 51-15,7-6-56 16,1-2 13-16,-4 2-8 0,-1 5-3 15,-3 0-2 1,0 5-5-16,-2-1 0 0,1 0 9 16,-1-1-9-16,1-1 0 15,-2 1-2-15,0 2 11 16,0 0-17-16,0 0 8 16,0 0 0-16,-9 0-5 15,-6-5 5-15,0 1-3 16,-4 1 2-16,5 1 2 15,4 1 1-15,4 1-2 16,6-4 0-16,0 4-13 16,0-3 13-16,0 2-3 0,0 0-6 15,8-2 18 1,6 1-13-16,9-5 4 0,1 4 0 16,3 0 3-16,-2 1-3 15,-6 2-1-15,-2 0-10 16,-4 0 21-16,-2 5-20 15,-2 7 10-15,-2 3-8 16,-1 5-13-16,-3 6 21 16,-3 1 0-16,0 1 3 15,0-1 10-15,0-5-9 16,0-1-4-16,0-3-5 16,0 1-8-16,0-3-79 15,0-5-85-15,1-7-397 16</inkml:trace>
  <inkml:trace contextRef="#ctx0" brushRef="#br0" timeOffset="81453.1405">16929 2227 648 0,'0'0'0'15,"0"0"5"-15,0 0-7 16,0 0 9-16,0 0 29 0,0 0-35 16,98-20 7-16,-75 7 3 15,-5 0-11-15,-3-2 0 16,-8 1 8-16,-4 0-4 15,-3-1-4-15,0 3 0 16,-6 2-10-16,-12 4 9 16,-3 3-7-16,-3 3-4 15,4 0-9-15,8 0 21 16,3 0-3-16,9 0-1 16,0 0-26-16,4 0 14 15,14 0 16-15,7 2 0 16,8 2 43-16,-1 2-42 15,-3 3-1-15,-2 1 14 0,-8 5-11 16,-6 2 9 0,-10 0-12-16,-3 5 3 0,-2 1 16 15,-15 1-19-15,-3 1-10 16,-4-6-72-16,2-6-343 16</inkml:trace>
  <inkml:trace contextRef="#ctx0" brushRef="#br0" timeOffset="84356.0837">17241 819 145 0,'0'0'53'0,"0"0"-45"16,0 0-13-16,0 0 5 15,0 0 0-15,0 0 34 16,0 0-11-16,0 0-21 16,0 0 32-16,0 0-1 15,0 0 24-15,-2 0-31 16,-5 3-6-16,-6 2 26 15,-3-1-27-15,0 1-6 16,-1 3 21-16,0-3-24 16,-1 2 41-16,0 0-31 0,0 2-19 15,-2-1 44-15,-3 1-43 16,-1 1 4-16,-1-3-5 16,3 6 9-16,5-2-2 15,1-1-8-15,3 5 0 16,3-1-8-16,1 1 8 15,3 4 0-15,0 1-3 16,3 1 2-16,-1 1-8 16,1 0 9-16,-3 2 0 15,4-1 3-15,1 2-3 16,1-1 0-16,0-2-5 16,0-1 19-16,0 4-30 15,13-1 16-15,2-2 0 16,3 3 6-16,-1 1 1 15,2-4-3-15,2 2-4 16,-2 0 5-16,0-1-8 16,2 2 3-16,-3-3 0 0,2-2-8 15,0-3 10-15,0-4-2 16,2-1 0-16,4-3 17 16,2-2-11-16,5-1-6 15,4-3 0-15,4 0 4 16,5-1-4-16,0-2 8 15,2 3-16-15,-2-1 30 16,-6 2-33-16,-3 4 11 16,-1 0 0-16,-4-1 7 15,-1 4-5-15,2 0-2 0,-2-1 0 16,5 1 2-16,-1-2-4 16,1-3 2-16,3-4 0 15,7-2 3-15,8 3-3 16,15-3 0-16,8 0-5 15,7 0 14-15,-1 0-13 16,-6 3 4-16,-5 0 0 16,-4 0 5-16,-4 0 4 15,-6-1-9-15,-5 0 0 16,0-2 0-16,-4 0-11 16,3 0 11-16,2 0 0 15,-2 0 4-15,3 1 3 16,-3 1-10-16,-1 0 3 0,-3 1 0 15,0-1-8 1,1-2 10-16,6 0-2 0,5 0 2 16,2-2 5-16,4-10-7 15,1 3 0-15,-4-4 1 16,-2 3-18-16,-2 0 17 16,1 2 0-16,-4 0 6 15,0 2-2-15,-2-1-2 16,-4-2-2-16,0-1 0 15,-3 1-7-15,-2-4 7 16,-2-1 0-16,-2 2 0 16,-1-4 5-16,2 0-10 15,-2 2 4-15,-2-1 1 16,-3 3-5-16,-1-2 5 0,1-3 0 16,-2 0 8-16,1-4-5 15,0-7 0-15,1-2-3 16,3-7 4-16,-2-5 4 15,-2-2-8-15,1-1 0 16,-5-3 1-16,-4 4 14 16,-2-1 7-16,-3 1-22 15,-1 5 0-15,-3 3 8 16,-9 6 10-16,-7 1-18 16,-1 3 38-16,0 0-35 15,-14 1 34-15,-6-1-33 16,-5-2 2-16,-8 0 17 15,-3 1-23-15,-6-2 0 16,-4 0 13-16,-3 2-12 16,-3 3-1-16,4 3 0 0,-1 1 0 15,-1 6-11-15,-2-1 11 16,-1 3 0-16,-1 0 3 16,0 1 2-16,0-3 8 15,2 1-13-15,-1 0 0 16,0-4 4-16,0 3-2 15,-2-1-2-15,1 3 0 16,4 5 7-16,1 0-4 16,2 7-3-16,3 0 0 15,1 0-10-15,0 0 10 0,1 0 0 16,1 0-1 0,-6 0 18-16,0 3-21 0,-3-2 4 15,-2 1 0-15,-2-1-7 16,2 2 7-16,-5 1 0 15,-2 2-9-15,2 0 20 16,2 1-13-16,3 1 2 16,4 1 0-16,0-1-6 15,-1-1 6-15,0 0 0 16,-3 0 0-16,-5 1 11 16,-7-3-19-16,-2-1 8 15,-3 1 0-15,4 0-13 16,2 1 13-16,12-3 0 0,7 0 6 15,10 0-4 1,10-2 2-16,7 0-4 0,4 2 1 16,-2 4-22-16,-3 3 21 15,-9 4 0-15,-3 5-6 16,-2-2 23-16,-4 0-30 16,3-1 13-16,0 1 0 15,-1-2 0-15,2 0 0 16,1-3 0-16,3-3 0 15,2-2 11-15,3-1-11 16,-3-2 0-16,2-1 0 16,-3 2-3-16,-3 1 3 15,1 1 0-15,-1 2-4 16,0 0 15-16,-3 3-5 0,2-2-6 16,-2-1 0-16,3-1-6 15,2 0 6-15,3-2 0 16,2-1-6-16,1 0 17 15,4-2-18-15,0-1 7 16,2-1 0-16,-4 2-1 16,1-2 1-16,2 2 0 15,4 1 5-15,6-4-5 16,-1 3 0-16,2 3-39 16,1 2-85-16,2 9 1 15,3-2-115-15,0-4-86 16</inkml:trace>
  <inkml:trace contextRef="#ctx0" brushRef="#br0" timeOffset="86155.7867">17992 1658 456 0,'0'0'58'0,"0"0"-9"16,0 0-24-16,0 0 47 15,0 0-37-15,0 0 23 16,-91-37-38-16,75 34-6 15,-2 0 49-15,-4 3-35 16,-3 0-27-16,-7 0 6 16,-2 0 0-16,-5 0-10 15,-3 3 3-15,-3 5 0 16,-4 0-1-16,0 0 1 0,1 2 0 16,4 0 3-1,0 1 3-15,4-1-3 0,-3 3-3 16,3-2 0-16,1 1-3 15,-1 2 3-15,2-1 0 16,4 1-1-16,3 3 7 16,1-2-12-16,6 3 6 15,2 2 0-15,2 2-8 16,1-3 8-16,1 4 0 16,0-1-11-16,0 1 23 15,0 1-21-15,-3 0 9 16,-1-1 0-16,1 4-3 15,-4 1 3-15,1 3 0 0,2 4-6 16,2 1 15 0,2 1-12-16,6 0 3 0,2 0 0 15,5 4-12-15,5 4 12 16,0 8 0-16,14-1-14 16,8 1 31-16,7-6-22 15,2-2 5-15,6-4 0 16,5-4-5-16,5 0 5 15,3-4 0-15,5-2 27 16,2-5-25-16,5-3 29 16,10-2-17-16,8-6-4 15,14 1 31-15,6-2-41 0,14-3 0 16,5-2 12-16,5-3 0 16,6 1-12-16,1-2 0 15,-3-3 0-15,0 0 13 16,-1-2-13-16,0 0 0 15,3-6 3-15,0-4 13 16,-4 0-15-16,1 0-1 16,1 4 0-16,-4-2 5 15,-2-3-1-15,-4 0-4 16,-3-1 0-16,-3-4 0 16,-5 2 0-16,-7-3 0 15,-7-2 0-15,-7 0-2 16,-9-2 2-16,-6-4 0 15,-7-3 0-15,-6-2 6 0,-5-7-12 16,-3-5 6-16,-1-5-26 16,-5-3 6-16,-8 2 11 15,-5 4 8-15,-10 4 0 16,-2 3 1-16,-5 1 3 16,-1 1-3-16,-4 4 0 15,-5-3 15-15,-2 0-14 16,-2-5 5-16,0 0-12 15,-3-5 23-15,-13 4-19 16,-4-1 2-16,-4 5 0 16,-1 8 25-16,-5 2-22 15,-6 2-2-15,-1 2 3 16,-5 1 12-16,2-1 4 0,3 2-20 16,-2 4 0-16,-1-1 1 15,-2 2-1-15,-4 0-4 16,-1 1 1-16,-3 4 6 15,-1-1-1-15,2 1-2 16,1 2 0-16,2 1-7 16,-2 0 7-16,2 4 0 15,-5-1-1-15,-3 1 10 16,-4-2-6-16,-1 3-3 16,-7-1 0-16,-1 0 0 15,-8 0 0-15,1 0 0 16,-4 3-7-16,8-3 21 15,9 3-20-15,6 0 6 16,4 0 0-16,0 0-2 16,-2 6 2-16,-6 3-1 0,-3-1-10 15,-4-2 1-15,-6 1 2 16,-10-3 4-16,-12-1-14 16,-11 1 15-16,-9 0-29 15,-7-1 32-15,-1-3-5 16,0 0 20-16,-1 0-20 15,2 0 5-15,-1-3 0 16,0 1-8-16,-1 2 12 16,7 0-4-16,6 4 0 15,7 8 9-15,10 1-8 16,8-1-1-16,14-3-1 0,16-1-8 16,15-4 12-16,13-1-3 15,10-1 0-15,7 0-30 16,-2-1 9-16,1 3-29 15,-3 6-29-15,-5 5-13 16,-7 5-73-16,-9-4-106 16</inkml:trace>
  <inkml:trace contextRef="#ctx0" brushRef="#br0" timeOffset="93555.4737">17644 3020 627 0,'0'0'105'0,"0"0"-28"16,0 0-33-16,0 0 10 15,0 0 3-15,0 0-7 16,0 0 9-16,-50-40-58 16,23 40-1-16,-1 4 10 15,1 10-8-15,3 5 10 16,4 2-12-16,8-2 0 16,4 3-2-16,3-1 2 15,5-1-7-15,0-3 7 16,3 0 2-16,13-3-2 15,1 0 0-15,3 3 5 16,-1 0-7-16,-3 1 2 16,-3 3 0-16,-7-1-7 15,-6 4 17-15,0-2-16 16,-2-2 6-16,-10-6 0 0,0-2-7 16,5-7 7-16,4-3-20 15,3-2-2-15,0 0-18 16,1-10 31-16,15-4-30 15,4-3 7-15,5-2 22 16,1 7-20-16,-3 4 17 16,-3-1 9-16,-1 4 3 15,-2 5-1-15,-5-3-3 16,-2 3 5-16,2 0-3 16,0 0 3-16,3 0 0 15,1 0-2-15,4 0 10 16,-4-5-4-16,2-4-4 0,-4 2 0 15,-3-3 11-15,-3 3-11 16,-4 0 0-16,-2 2 6 16,-2 0-1-16,0 4 17 15,0 1-13-15,0 0-4 16,-2 0-6-16,-7 8 1 16,-1 5 0-16,1 3-3 15,5 1 9-15,4-1-19 16,0-3 11-16,0-4 2 15,9-3 6-15,5-4-6 0,3-2 0 16,4 0 11 0,-1-5-8-16,0-6 6 15,-2 0-9-15,-6-3 0 16,0 5 5-16,-8 1 0 0,-2 1-5 16,-2 3 12-16,0 3-11 15,0 1 19-15,0 0-20 16,0 0 0-16,0 0-18 15,0 12 17-15,0-1 1 16,0 0 0-16,0-2 1 16,0-1-6-16,6-1 5 15,3-2 0-15,4 0-10 16,-4-1 10-16,0-3 0 16,0 0-1-16,-5-1 1 15,1 0-8-15,-4 0 7 0,-1 0 1 16,3 0 1-16,-3 0-1 15,2 0-7-15,1-1 6 16,-2-2-24-16,-1 3-2 16,0 0-59-16,0 0-32 15,0 0-112-15</inkml:trace>
  <inkml:trace contextRef="#ctx0" brushRef="#br0" timeOffset="94379.2394">17975 3260 372 0,'0'0'228'0,"0"0"-131"15,0 0-60-15,0 0 4 16,0 0-8-16,0 0-32 16,-2 17 21-16,-1 3-9 15,0 4 3-15,0 2 48 0,0 1-48 16,-2-1-4-16,-2 1 18 15,0-4-29-15,-1-5 23 16,2-3-24-16,2-10 6 16,3-1 1-16,1-4-3 15,0 0-4-15,0 0 11 16,0-5-8-16,0-11-2 16,10-4-1-16,0 0-4 15,-1 3-12-15,5 2 11 16,-2 0 5-16,-1 5-9 15,0 0 11-15,-3 6-5 16,-1-1 3-16,2 2 0 16,1-1-2-16,1 1 2 0,2-1 0 15,-1 1-9-15,0-2 22 16,0 0-13-16,0-2 0 16,0-2 0-16,0-2 10 15,1-2-10-15,-2 0 0 16,-2 1-1-16,-1 3 12 15,-5 1-12-15,-1 4 1 16,-2 4 0-16,0 0-10 16,0 0 10-16,0 0-28 15,0 12 4-15,0 3 19 16,0 1 1-16,0-2 4 16,0-4 0-16,0-3-11 15,3-2 11-15,6-5 0 0,3 0-3 16,-2 0 14-16,2-2-20 15,2-7 9-15,-7 3 0 16,-1 1-1-16,-3 3 1 16,-3 2 0-16,0 0-2 15,0 0 10-15,0 0-3 16,0 0-5-16,3 0 5 16,6 0-10-16,0 0 5 15,5 0 0-15,5 0 0 16,-2 0-22-16,3-3-92 15,-2-7-181-15</inkml:trace>
  <inkml:trace contextRef="#ctx0" brushRef="#br0" timeOffset="101836.0909">18190 3214 257 0,'0'0'108'15,"0"0"-102"-15,0 0 15 16,0 0-15-16,0 0 42 16,0 0 41-16,0 74-56 0,0-49 54 15,0 3-73-15,-2-2-8 16,-1-4 41-16,0-5-45 16,3-6 4-16,-2-3-6 15,2-8 7-15,0 0 19 16,0 0-21-16,0 0 45 15,0 0 42-15,2-15-41 16,12-8-28-16,5-4-23 16,2-2 0-16,-2 8-15 15,0 5 15-15,1 2-2 16,-5 8-7-16,-2 4 12 16,-2 2-8-16,-4 0-6 0,2 8 2 15,-2 8-17-15,-5 4 4 16,-2 2 22-16,0 2-4 15,0-2 13-15,-6 0-12 16,-6-3 3-16,2-2 0 16,-4-3 10-16,5-4-10 15,2-5 0-15,2-3-17 16,5-2-21-16,0 0-65 16,6-19-181-16</inkml:trace>
  <inkml:trace contextRef="#ctx0" brushRef="#br0" timeOffset="102755.6912">18462 3405 408 0,'0'0'67'0,"0"0"-67"16,0 0 4-16,0 0 49 15,0 0-3-15,0 0-24 16,4 18 15-16,4-18-5 15,6 0 27-15,5 0-24 16,2-11-32-16,4-5-13 16,-2-3 6-16,-4-1-21 15,-5 1 18-15,-4 4 4 16,-7 5-20-16,-3 7 25 0,0 3-6 16,0 0 6-16,0 0-6 15,-7 4 0-15,-2 9 6 16,2-2 1-16,4-1-11 15,2 0 4-15,1-4 0 16,0-3-3-16,0 1 3 16,1-4 0-16,7 0 50 15,1 0-24-15,4 0 26 16,-1-9-50-16,1-3 4 16,-2 0 26-16,1-3-32 15,-3-2 0-15,3-3 7 16,-3 0 2-16,0-2-12 15,0 0 3-15,-2 5 0 16,-1 4 3-16,-1 6-3 16,-2 2 0-16,0 4-6 0,-2 1 17 15,-1 0-17-15,0 0 6 16,0 0-34-16,0 14 33 16,0 9-31-16,0 3 32 15,0 3-1-15,0-3 12 16,0-2-9-16,0-4-2 15,-1-3 0-15,-3-3 19 16,0-5-19-16,1-3 0 16,2-4 10-16,1-2 1 15,0 0 2-15,0 0-11 16,0 0 2-16,0-8 40 16,0-6-44-16,0-3 0 0,0 2-1 15,1 1 15-15,10 2-19 16,-2 2 5-16,1 3 0 15,-1 3-24-15,1 2 24 16,-2 2-4-16,-2 0-1 16,3 0-7-16,-3 5 6 15,0 8-1-15,-3 2 7 16,-3 4-8-16,0-2 8 16,0 3 0-16,0-4 11 15,-5-2-6-15,-1-5-5 16,-1-3 0-16,6-3 5 15,1-3-5-15,0 0 0 16,0 0 0-16,0 0 3 16,4-3 0-16,9-11-6 15,5 0 3-15,-1 2 0 0,-1-1-24 16,-4 7 4-16,-3 2 16 16,0 2-1-16,-3 2-4 15,0 0 6-15,0 0-54 16,4 0-34-16,1 0 39 15,1 0-211-15</inkml:trace>
  <inkml:trace contextRef="#ctx0" brushRef="#br0" timeOffset="104414.1456">21059 2614 511 0,'0'0'91'16,"0"0"-83"-16,0 0 21 15,0 0 14-15,0 0 27 16,0 0-29-16,17-12-33 15,8 7 53-15,3-4-46 16,4 5 6-16,-2-2-18 0,-7-1 4 16,-5 4 0-16,-6-4-7 15,-7 1 7-15,-4-2-7 16,-1 0 0-16,0-4-25 16,-6-1-13-16,-9 2-20 15,2 1 50-15,2 6-4 16,3 1 12-16,5 1-3 15,3 2 3-15,0-3-18 16,0 3 15-16,6 0-43 16,11 0 46-16,6 11 0 15,2 2 0-15,-1 0 21 16,-2 4-21-16,-5 0 0 0,-7 4 18 16,-5 1-16-16,-5 0 54 15,0 1-27-15,-11-3-16 16,-7 0 25-16,0-6-35 15,0-1-1-15,6-6-2 16,7-2-23-16,5-5-86 16,5-3-197-16</inkml:trace>
  <inkml:trace contextRef="#ctx0" brushRef="#br0" timeOffset="105044.0971">21616 2660 423 0,'0'0'207'0,"0"0"-159"16,0 0-19-16,0 0 16 15,0 0 64-15,0 0-34 16,58-26-15-16,-30 6-60 16,-1-6 7-16,0 2 3 15,-6-1-10-15,-5 1 0 16,-5 10-5-16,-8 5 24 16,-3 5-12-16,0 4-7 0,0 0-18 15,-12 1 8-15,-1 11-5 16,2 4 8-16,5-1 6 15,4 0-4-15,2-3-11 16,0 0 16-16,5-4 0 16,11-5-9-16,4-3 18 15,5 0-9-15,6-4 0 16,2-13 17-16,-2-5-5 16,-1-5-12-16,-4-1 0 15,-4-1-2-15,-7 4 4 16,-3 1-2-16,-6 7 16 15,-3 5-6-15,-3 5 18 16,0 6-26-16,0 1-1 16,0 0-1-16,0 4-15 0,-5 19 15 15,-11 11-6-15,-2 11 21 16,-1 3-26-16,2 0 11 16,1 1 0-16,0-9 3 15,3-6 0-15,6-7-5 16,4-10 2-16,3-9 0 15,0-5-20-15,0-3 6 16,20 0-29-16,6-23 16 16,3-9-135-16,-9-11-166 15</inkml:trace>
  <inkml:trace contextRef="#ctx0" brushRef="#br0" timeOffset="105173.7435">21853 2363 556 0,'0'0'66'16,"0"0"2"-16,0 0 21 15,0 0-65-15,0 0-21 16,0 0-3-16,-49-15-64 16,82 15 3-16,13 0-27 15</inkml:trace>
  <inkml:trace contextRef="#ctx0" brushRef="#br0" timeOffset="105674.4947">22500 2447 687 0,'0'0'177'0,"0"0"-109"15,0 0-9-15,0 0 20 16,0 0-43-16,0 0 14 16,0 0-50-16,0 4 21 15,0 14-33-15,0 8 22 16,0 4-10-16,2-4 29 16,2-6-29-16,3-3 0 0,-1-6 0 15,2-5 9-15,0-4-9 16,-1-2 0-16,2 0 0 15,3 0 22-15,3-12-22 16,0-5 6-16,-2 3-6 16,-7 4 0-16,-5 8-9 15,1 1 9-15,-2 1-12 16,1 0 6-16,1 10-19 16,3 5 25-16,-1-3 0 15,5 1 10-15,0-4-13 16,4-2 3-16,7-7 0 15,3 0 9-15,4 0-2 16,1-8-14-16,-1-8-3 16,-2-1-109-16,-6-3-4 0,-7 6-220 15</inkml:trace>
  <inkml:trace contextRef="#ctx0" brushRef="#br0" timeOffset="105952.3728">22842 2614 327 0,'0'0'161'15,"0"0"-15"-15,0 0-66 16,0 0 3-16,0 0-52 16,91 3 21-16,-75-13-52 15,-5 4 0-15,-3 0 32 16,-5 3-26-16,-3 1 38 0,0 2-2 16,0 0-11-16,0 0 19 15,0 0-50-15,0 0 0 16,-4 3 9-16,-2 7-6 15,5 4-6-15,1 0-6 16,0 3 9-16,11-2-4 16,12-1 7-16,5-6-3 15,6-6 3-15,5-2-3 16,-1 0-67-16,-6-10-182 16</inkml:trace>
  <inkml:trace contextRef="#ctx0" brushRef="#br0" timeOffset="107161.5">23762 2376 756 0,'0'0'110'0,"0"0"-97"16,0 0 92-16,0 0-49 16,0 0 8-16,0 0-22 15,-42-18-32-15,4 23-12 16,-6 12 2-16,6 0 0 15,6 6 41-15,14 0-41 16,8 3-9-16,10 1-11 16,0-3 24-16,16-2-4 15,20-8 0-15,15-5 4 16,7-7 5-16,4-2-9 0,-8 0-7 16,-17 0 2-1,-13 0-19-15,-16 0 16 0,-8 0-5 16,0 0 13-16,-6 0-22 15,-17 0 32-15,0 4-10 16,-1 6 13-16,7 1-11 16,6 2-4-16,5-1-3 15,6 5 5-15,0 0-25 16,3-1 25-16,16-1 0 16,5-1 1-16,4-4 6 15,-1-6 1-15,-5-4-8 16,-5 0 0-16,-5 0-8 15,-8-13 8-15,-4-4 0 0,0-5-11 16,0 1 11 0,-13 3-4-16,-2 4-28 0,1 6 28 15,5 4-17-15,-1 4 21 16,6 0-18-16,0 6-22 16,1 5-4-16,3 3 19 15,0 2 15-15,0-5 10 16,5 1-21-16,8-1 21 15,1-5 0-15,2-1-7 16,1-3 18-16,2-2-20 16,2 0 9-16,3-7 0 15,1-6 5-15,0 1-5 16,2 1 0-16,-3 5 0 16,-6 3 7-16,-2 3 11 0,-2 0-18 15,-5 8 1-15,1 9 9 16,-4 3-9-16,-3 6-1 15,-3-2 17-15,0 1-11 16,0-6-1-16,-6-2-5 16,-1-5-21-16,1-2 9 15,5-10-34-15,1 0-14 16,4-3 51-16,15-11 9 16,8-3-3-16,1 4 3 15,1 4 0-15,-1 2 89 16,-3 0-68-16,-2 2 13 15,4-3-13-15,-2 5-8 16,3 0-26-16,1 2-41 16,-6-3-314-16</inkml:trace>
  <inkml:trace contextRef="#ctx0" brushRef="#br0" timeOffset="108591.8353">25026 2332 567 0,'0'0'115'0,"0"0"-20"15,0 0-35-15,0 0 36 16,0 0 41-16,0 0-77 16,28-76-22-16,-28 74 27 15,0 2-47-15,0 0 0 16,0 0-18-16,-11 0-2 16,-8 10-14-16,-2 4 21 0,-3 4-5 15,0 3 0-15,4 6 15 16,1 1-24-16,5 4 9 15,6 1 0-15,7-6-22 16,1 2 22-16,3-7 0 16,20-5-4-16,9-5 8 15,5-11-10-15,5-1 6 16,-7 0 0-16,-5-8-25 16,-8-2 23-16,-11 5-15 15,-8 0 10-15,-3 2 14 16,0 3-14-16,0 0 7 15,0 0-9-15,-3 0-2 16,-8 0 11-16,1 4 0 16,4 4-7-16,3 0-7 15,3 2 12-15,0 1-11 0,0 1 13 16,3-3-12-16,10-1 16 16,4-4-4-16,-2-4 0 15,0 0 10-15,-1 0-19 16,-4 0 9-16,-4-12 0 15,-3-2-9-15,-3-1 5 16,0 0-8-16,-6 0-5 16,-9 4-26-16,2 3 41 15,1 3 2-15,3 5-3 16,3 0-20-16,3 0 23 0,3 8-13 16,0 3 5-16,0-1-8 15,0-2 10-15,3-1 6 16,9-2 0-16,6-2 7 15,1-1-7-15,-3-2 0 16,4 0-4-16,-2-3 9 16,1-10 5-16,0-3-10 15,-2 2 0-15,-2-3 3 16,-5 6 6-16,-2 2-9 16,-4 6 12-16,3 3 7 15,-2 0-26-15,3 0 7 16,1 14 0-16,1 6-13 15,-3 3 13-15,-1 1 0 16,-3-1-4-16,-3-4 11 16,0-4-2-16,0-2-5 0,0-6 0 15,0-5-11-15,0-2-6 16,0 0-31-16,11-9 44 16,10-10-38-16,4-3 30 15,-1 6-5-15,-8 6 17 16,-1 7-16-16,-7 0 25 15,-2 3-9-15,1 0 0 16,-1 0 15-16,3 10-6 16,2 0-9-16,3 2 0 15,1-5 32-15,5-3-28 16,2-4 1-16,-2 0 11 16,0 0-9-16,1-14 20 0,-3-3-27 15,1-2 1-15,-5 0-11 16,-4 2 13-16,-4 5-3 15,-6 6 9-15,0 3 20 16,2 3 33-16,-2 0-62 16,1 0 7-16,1 6-19 15,1 14-4-15,3 2 16 16,6 0-4-16,7 1-2 16,7-9-36-16,8-8-177 15</inkml:trace>
  <inkml:trace contextRef="#ctx0" brushRef="#br0" timeOffset="109184.1417">26280 2330 845 0,'0'0'125'16,"0"0"-109"-16,0 0-31 0,0 0 17 16,0 0-2-16,1 86 56 15,-2-44-43-15,-11 1 20 16,0-5 28-16,1-8-60 15,1-7 44-15,3-10-45 16,2-4 0-16,5-9 3 16,0 0 10-16,0 0-13 15,0-9 11-15,6-18-1 16,13-9-15-16,4-5 5 16,2 4-21-16,2 10 19 15,-3 11-17-15,-2 4 7 16,-7 9 10-16,-2 3 4 15,-3 0-17-15,-4 8 15 16,-2 9-2-16,-1 4-13 16,-3 5 15-16,0-3 0 0,-1 3-1 15,-15-4 9 1,-4-2-9-16,-4-2 1 0,1-6 0 16,1-2 3-16,6-5-2 15,5-5-2-15,8 0-5 16,3 0-41-16,0-15-42 15,5-5-44-15,12-3 58 16,6 6 61-16,-1 3-94 16,-1 3-134-16,-7 7 47 15,-7 4 45-15,-1 0 109 16</inkml:trace>
  <inkml:trace contextRef="#ctx0" brushRef="#br0" timeOffset="110151.3445">26392 2285 697 0,'0'0'173'16,"0"0"-49"-16,0 0-74 16,0 0 3-16,0 0 19 15,0 0-58-15,-2-11-14 16,-5 27-5-16,-4 11 5 15,0 11 2-15,1 3 4 16,7 0-6-16,3-6 0 16,0-6 8-16,3-5-13 15,14-12 6-15,4-4-1 16,7-8 20-16,3 0-15 0,4-8-3 16,0-15-2-1,-2-3 18-15,-5-3-22 0,-8 3 4 16,-7 7 0-16,-8 8-6 15,-5 5 6-15,0 6-15 16,0 0-13-16,-13 9 2 16,1 8 15-16,-1 2 4 15,6 1 1-15,4-1-3 16,3-2 9-16,0-2-1 16,10-5-5-16,7-3 12 15,5-3-14-15,2-4 8 16,0 0-28-16,2-6 23 15,-4-10-29-15,-3-4 22 16,-4-3-4-16,-2-3 16 16,-4 2 6-16,-2 2-6 0,-4 7 0 15,-2 6 15-15,-1 8 10 16,0 1-16-16,0 0-9 16,0 24-22-16,-6 15 7 15,-3 12 15-15,-3 5 0 16,3-3-4-16,5-7 6 15,-4-7-2-15,4-7 0 16,-1-12 8-16,4-9-16 16,1-8 8-16,0-3 0 15,0-6 41-15,0-18-20 16,1-12-14-16,11-4-7 16,-3-3 7-16,3-6-16 0,0 4 9 15,-1 3 0 1,2 4-2-16,-3 7 16 0,5 6-27 15,5 7 13-15,2 1-31 16,3 4 27-16,4 5-46 16,-1 5 38-16,-2 3-3 15,-4 0 15-15,-4 13-4 16,-11 10-3-16,-7 6 7 16,-3 7-10-16,-24 5 20 15,-7-3 2-15,-3-4 55 16,0-5-62-16,7-9 26 15,1-1-31-15,10-7-29 16,6-11-76-16,11-1-308 16</inkml:trace>
  <inkml:trace contextRef="#ctx0" brushRef="#br0" timeOffset="110765.6699">27300 2396 828 0,'0'0'129'0,"0"0"-53"16,0 0-41-16,0 0-27 15,0 0 43-15,0 0-51 0,10 17-7 16,-4 13 5 0,0 8 4-16,1 3 43 0,-3-7-45 15,3-5 4-15,-2-8 13 16,-1-7-17-16,2-7 0 16,-1-4 7-16,5-3 5 15,5 0 3-15,9-16-15 16,3-10 0-16,-1 0-5 15,-6 3-32-15,-7 9 22 16,-8 7 0-16,-4 7 21 16,-1 0-12-16,0 5-58 15,0 14 46-15,-3 1-5 16,2 0 23-16,1-3 0 16,0-4-8-16,0-4 24 0,7-4-23 15,11-4 7-15,5-1 0 16,7-1-11-16,1-8-41 15,-1-2-211-15,-6 6-360 16</inkml:trace>
  <inkml:trace contextRef="#ctx0" brushRef="#br0" timeOffset="111427.5562">27691 2660 608 0,'0'0'119'15,"0"0"-55"-15,0 0 43 16,0 0 15-16,83-23-108 15,-51 9-11-15,-4-2 5 0,-6 2 4 16,-5 5-22-16,-7 1 10 16,-7 5 0-1,-3 3-27-15,0 0 10 0,-1 0-59 16,-11 6 74-16,1 5 2 16,4 2-8-16,4 1 7 15,3-2 0-15,0-3-11 16,3 1 12-16,12-1 0 15,9-3 28-15,4-2-20 16,2-4 10-16,3 0-18 16,1-9 2-16,-1-8-23 15,-5-1 7-15,-7-2-12 16,-6-1 26-16,-5-2 0 0,-5 3 2 16,-4-4-2-1,-1 10 0-15,0 2 29 0,0 7-28 16,-4 5-1-16,-3 0 0 15,-1 14-10-15,0 11 6 16,4 3-12-16,2 0 7 16,2 0-8-16,0-5-13 15,17-5-14-15,2-8 29 16,3-8-12-16,1-2 27 16,3-2-1-16,-1-13 2 15,-1-5-20-15,-2-2 19 16,-3-3 0-16,-2-4 23 15,-4-1-20-15,0 5 48 16,-3 2-4-16,-4 7-10 16,0 6 40-16,-5 5-72 0,1 4 11 15,-1 1 2-15,-1 0-13 16,2 0-10-16,0 10-4 16,4 16 9-16,-4 9 3 15,-2-1-3-15,0 0 0 16,-10-4 21-16,-4-5-19 15,2-3 8-15,3-8-10 16,3-7 0-16,6-6-19 16,0-1-13-16,0-12-43 15,0-17-158-15</inkml:trace>
  <inkml:trace contextRef="#ctx0" brushRef="#br0" timeOffset="111563.9024">28116 2441 569 0,'0'0'186'0,"0"0"-148"16,0 0 28-16,0 0-66 16,0 0 0-16,0 0-15 15,118-3-87-15,-74-1-451 16</inkml:trace>
  <inkml:trace contextRef="#ctx0" brushRef="#br0" timeOffset="112049.2073">28942 2614 797 0,'0'0'138'16,"0"0"-119"-16,0 0 10 16,0 0 26-16,-95 0-11 15,74 9 12-15,2 5-56 16,6 0 11-16,5 2-6 16,6 1-5-16,2-4 0 15,0 0 10-15,18-5-10 0,9-8 0 16,4 0-15-16,3-6 10 15,-1-12-6-15,-6-1-18 16,-10-1 0-16,-6 2 26 16,-8 4 3-16,-3 5 29 15,0 2-9-15,0 6-8 16,0 1 35-16,-4 0-47 16,-6 0 0-16,-1 13 1 15,2 3 8-15,3 3-10 16,6 0 1-16,2-1 0 15,25-4 14-15,10-5-14 0,8-4-4 16,4-5-55 0,-1 0-60-16,-2 0-52 0,-12-6-118 15</inkml:trace>
  <inkml:trace contextRef="#ctx0" brushRef="#br0" timeOffset="113977.1706">21581 3305 566 0,'0'0'100'15,"0"0"-48"-15,0 0 65 16,0 0-32-16,0 0-16 16,0 0 46-16,11-71-93 0,-25 71-6 15,-5 1-16-15,-5 16 5 16,-2 6-4-16,3 8-1 16,7-2-3-16,8 0-24 15,6-1 27-15,2-4 0 16,0-3 0-16,14-4 11 15,5-5-13-15,5-5 2 16,3-7-2-16,1 0-20 16,0 0 6-16,-3-5-5 15,-6-7 14-15,-8 2 3 16,-6 0-8-16,-5 1 12 16,0 1 0-16,0 1 5 0,0 3-5 15,0 1 0-15,0-3-2 16,0 1-25-16,9-5 17 15,16 1-79-15,11-2 43 16,9-1 34-16,3 3-113 16,-3 0-31-16,-8 8 2 15,-14 1 118-15,-10 0 35 16,-13 0 1-16,0 10 0 16,-12 4 37-16,-9 1 23 15,-1 4 19-15,5-1-28 16,7-2-36-16,8 1 13 15,2 0-22-15,0-5-3 0,16 1 21 16,9-6-21 0,8-5-3-16,0-2 13 0,2 0 2 15,-4-1-14-15,-4-10-1 16,-4 1 0-16,-6-2-2 16,-3-2 2-16,-1 0 0 15,-2-1-4-15,-4 0 12 16,-1 5-12-16,-3-1 4 15,-2 1 0-15,1 2-1 16,-2 3 1-16,1 0 0 16,3 1 0-16,-4 3 12 15,3-2-12-15,-2 2 0 16,-1-1 0-16,0 2-22 0,0 0 25 16,0 0-3-1,0 0 0-15,2 0 4 0,-2 0-7 16,0 0 3-16,0 0 0 15,0 0-6-15,0 0 6 16,0 0 0-16,0 0-7 16,0 0 16-16,0 0 6 15,0 0-8-15,0 0-2 16,0-3 51-16,-2 3-51 16,-1-3 0-16,0 2 32 15,0 1-31-15,1-1 25 16,2 1-31-16,0 0 3 15,0 0-14-15,0 0 11 16,0 0-10-16,0 0 9 0,5 0 1 16,9 0-4-16,5 0 4 15,11 0 0-15,4 0-11 16,5 0 13-16,2 0-2 16,-5 0 0-1,-3 0 10-15,-5 0-20 0,-7 0 10 16,-9 0 0-16,-7 0-16 15,-5 0 16-15,0 8-2 16,0 1-3-16,-3 5 10 16,-6 2 4-16,3-4-9 15,0 1 0-15,5-1-1 16,1-2 1-16,0 0 0 16,1-1 0-16,14-1 9 0,7 0 6 15,6-3-15-15,4 1 0 16,-3-6 17-16,1 0-17 15,-5 0 0-15,-3 0-4 16,-5 0 13-16,-4 0 1 16,-4-6-10-16,-2-2 0 15,-3 0 6-15,-2-1-6 16,-2-3 0-16,0-1 0 16,0 5 16-16,0 2-18 15,0 3 2-15,-3 3 0 16,3 0-4-16,0 0 4 15,-2 0-6-15,-1 10-5 0,1 5 11 16,-1 5 1 0,3-1-1-16,0-2 0 15,0-2-12-15,0-4 12 0,3-4-2 16,8-4 1-16,8-3 1 16,9 0-16-16,3-8-46 15,3-9-272-15</inkml:trace>
  <inkml:trace contextRef="#ctx0" brushRef="#br0" timeOffset="114553.1442">22879 3476 609 0,'0'0'112'0,"0"0"-77"15,0 0-13-15,0 0 39 16,0 0 5-16,0 0-36 15,79-85 37-15,-61 58-41 16,-1 1-1-16,-1-2 9 16,-4-2-28-16,1 2 1 15,-4 5 12-15,-6 6-19 16,0 7 64-16,-3 6-56 16,0 4-3-16,0 0-10 0,0 0-2 15,-1 16-29-15,-8 11 34 16,-2 6 4-16,-1 2 7 15,8-3-9-15,4-1-26 16,0-7 16-16,0-6-70 16,1-7-18-16,10-9-33 15,2-2-127-15</inkml:trace>
  <inkml:trace contextRef="#ctx0" brushRef="#br0" timeOffset="114682.4871">22946 3285 707 0,'0'0'0'16,"0"0"-27"-16,0 0-15 0,0 0 12 15,0 0 3-15</inkml:trace>
  <inkml:trace contextRef="#ctx0" brushRef="#br0" timeOffset="115655.4297">23137 3462 658 0,'0'0'114'0,"0"0"-107"16,0 0 17-16,0 0-13 15,0 0 122-15,0 0-105 16,54-3-25-16,-23-5 11 16,-3-1-1-16,-5-2-13 15,-7 2 0-15,-3 0 4 0,-5-1-28 16,-7 1 24-1,-1 2 0-15,0 0-10 0,0 5-4 16,-9 2 13-16,-4 0 1 16,0 0 0-16,1 13-19 15,4 4 19-15,4 0-8 16,4 4-5-16,0-1-7 16,7-2-2-16,11-4 5 15,6-6-16-15,0-7 32 16,6-1-47-16,-2-4-4 15,-2-12 19-15,-4-5 5 16,-4-3 28-16,-2-2-9 16,-2 1 22-16,-3-2 3 0,0 4-3 15,-2 1-6-15,1 5 21 16,-1 6-23-16,2 5-5 16,1 3 0-16,-2 3 11 15,3 0-7-15,-2 2-4 16,0 11 0-16,0 4 14 15,-2 4-10-15,0 1 61 16,0-2-49-16,-1-3-9 16,-1-2 21-16,4-2-28 15,2-4 0-15,5-4 10 16,7-5-6-16,2 0-3 16,5 0-1-16,-4-11 13 0,-6 0-32 15,-5 0 19-15,-7 2 0 16,-7-1 1-16,-3 4 2 15,0 2-3-15,0 2 29 16,0 2-20-16,0 0 11 16,-2 0-20-16,1 0 0 15,1 0-9-15,0 2-4 16,0 8 9-16,6 0 1 16,9-1 3-16,4 1 8 15,7-4-8-15,0-3 0 16,1-3-10-16,-2 0 10 15,-6 0-35-15,-9 0 4 16,-1 0 21-16,-9 0-20 0,0 1 21 16,0 7-9-16,-15 7 18 15,-2 2 9-15,1 0 33 16,7 1-42-16,5-2 4 16,4 0-15-16,0-3 11 15,7-5 0-15,14-4-3 16,3-4 19-16,3 0-14 15,-2-7-2-15,-4-4-7 16,-7-3-7-16,-6 0-7 16,-5 0 21-16,-3-1-6 15,0 1 5-15,-14 2 0 16,-3 4 1-16,-2 1 0 16,5 5 4-16,2 1-1 15,8 1-3-15,1 0 0 0,3 0 7 16,-2 0-14-1,2 9 7-15,0 0 0 0,2 1-23 16,13-6-11-16,6-4-146 16</inkml:trace>
  <inkml:trace contextRef="#ctx0" brushRef="#br0" timeOffset="116195.5053">24226 3520 688 0,'0'0'66'0,"0"0"-58"16,0 0 67-16,0 0 25 16,0 0 27-16,0 0-126 15,36-37 18-15,-11 13-15 16,2 4-4-16,4-5 0 16,1 5-4-16,-4 3 14 15,-6 4-20-15,-7 10 4 16,-6 3 6-16,1 0-24 15,0 3 15-15,-3 13 1 16,2 5 1-16,-5 3 14 16,4-2-5-16,1-2-2 15,6-3-17-15,4-5 1 0,5-8-156 16,6-4-65-16</inkml:trace>
  <inkml:trace contextRef="#ctx0" brushRef="#br0" timeOffset="117443.3668">25098 3449 577 0,'0'0'74'0,"0"0"-39"16,0 0 25-16,0 0 7 15,0 0 1-15,88-29-59 16,-56 10-3-16,-3-1 40 15,0-1-43-15,-6 2 18 16,-3-3-21-16,-8 5 18 16,-5 3-20-16,-4 6 2 15,-3 3 0-15,0 5 30 16,-3 0-25-16,-14 5-10 16,-5 11-4-16,-3 7 9 0,0 3-12 15,0 6 12-15,2 0 0 16,7 1 4-16,1 0-1 15,8 1-6-15,5-3 3 16,2-4 0-16,0-2-9 16,9-12 9-16,12-6 0 15,6-7 4-15,2 0 0 16,3-16-8-16,-2-7-33 16,-9-5-82-16,-8 0 50 15,-13 6-16-15,0 3 64 16,-9 7 21-16,-10 2 11 15,-1 5 9-15,7 2-3 0,4-1 3 16,6 4 34 0,3 0-54-16,0-3-1 0,21-2 1 15,12-2 23-15,10-1-6 16,6-2-17-16,0-1 0 16,-2 1-18-16,-7 0 7 15,-9 3-19-15,-11 3 24 16,-10 4-1-16,-10 0 7 15,0 0 21-15,-5 0-2 16,-12 0 24-16,-4 0-28 16,1 5-10-16,1 7 51 15,5-2-34-15,3 1-1 16,5 0-21-16,6-2 7 0,0 0-21 16,0-1 16-16,3 0-2 15,13-2 13-15,1-3-9 16,-1 0 0-16,0-3-4 15,-1 0-13-15,-3 0-5 16,-3-11-15-16,-2 5 1 16,-4-2 23-16,-3 4 9 15,0 2 0-15,0 1 0 16,-10 1 0-16,3 0 0 16,-1 0 0-16,4 0-2 15,4 4-5-15,0 4-24 16,0-1 22-16,9 0 9 15,5-1 0-15,2-2-1 16,4-3 1-16,0-1-1 16,7 0-6-16,1 0-38 0,2-13-16 15,-2 1-54-15,-3 0-65 16,-4-2 9-16,-7 7 63 16,-8 3 108-16,-5 4 101 15,-1 0 24-15,0 0-86 16,3 0 9-16,2 7-10 15,1 3 97-15,3-1-77 16,4 2-2-16,2-2-29 16,6-4-13-16,1 1-7 15,5-6-7-15,5 0-84 16,0 0-207-16</inkml:trace>
  <inkml:trace contextRef="#ctx0" brushRef="#br0" timeOffset="118994.861">26429 3564 524 0,'0'0'284'0,"0"0"-212"16,0 0-72-16,0 0 10 0,81-73 61 15,-40 41-65-15,1 3 9 16,-5-2-15-16,-7 2 16 15,-9 0-7-15,-7 7-9 16,-10 2 1-16,-4 7 6 16,0 7-2-16,0 3-5 15,0 3 0-15,-9 3-29 16,-2 11 16-16,-2 8-23 16,4 0 32-16,5 1-13 15,4-3 17-15,0-3 0 16,1-3-11-16,10-4 23 15,7-5-6-15,2-5-6 16,7 0 3-16,3-8 5 16,3-12-8-16,0-4 0 0,-7 1-1 15,-6-1 11-15,-5 3-11 16,-9 3 1-16,-3 4 0 16,-2 7 3-16,-1 5 6 15,0 2-9-15,0 0 0 16,0 0-11-16,0 9 8 15,0 13-2-15,-3 5 5 16,0 4 2-16,-3 2 5 16,2-4-7-16,-5-1 26 15,0-5-22-15,1-4 12 16,0-8-16-16,6-6 0 16,2-5 8-16,0 0-8 15,0 0 0-15,3-11-2 0,12-8-16 16,4-1 16-16,-1 6 2 15,2 6-31-15,-2 7 24 16,-1 1-17-16,3 0 13 16,-5 7 9-16,-1 6 2 15,-1 1 2-15,-3-2-2 16,2 1 0-16,-2-4 12 16,4-2-11-16,-1-6-1 15,5-1 18-15,0 0-7 16,3-8 5-16,-3-7-16 15,-3 0 0-15,-5 1-7 16,-1 2 7-16,-8 6 0 0,1 1-10 16,-2 4 23-16,0 1-25 15,0 0 12-15,0 0-17 16,-3 0-4-16,-3 6 20 16,2 3 1-16,1 0-8 15,0 4 8-15,1-4-12 16,2 3 12-16,0 0 0 15,0 0-1-15,3-1 1 16,9-3 0-16,5-2-2 16,2-4-5-16,-1-2-5 15,3 0 12-15,-5 0-30 16,1-5 10-16,-7-3-16 16,-1 2 5-16,-8-1 28 0,-1 0-16 15,0 1 10-15,-1 2-118 16,-6-3-72-16</inkml:trace>
  <inkml:trace contextRef="#ctx0" brushRef="#br0" timeOffset="120417.2161">26984 3239 201 0,'0'0'321'0,"0"0"-223"16,0 0 30-16,0 0-74 15,0 0 21-15,0 0-5 16,4-44-63-16,-23 41 44 16,-1 2-42-16,-5 1-5 15,0 0 12-15,-2 8-16 16,2 10 0-16,1 4-1 15,3 5 21-15,3 1-34 16,7 3 14-16,7-1 0 16,4-1-9-16,0-1 9 15,15-6 0-15,10-3-5 16,5-9 17-16,2-6 3 16,2-4-15-16,-1-1 6 0,-2-15 9 15,-1-4-12-15,-9-2-3 16,-7-2 5-16,-8 0 13 15,-6 2-30-15,0 3 12 16,0 5-9-16,-4 5 2 16,-5 5-7-16,5 3 3 15,-2 1 8-15,0 0-47 16,-5 8 42-16,1 7-10 16,1 5 18-16,0 1-7 15,3 2 7-15,6-1 0 16,0-2-14-16,6-1 31 15,10-4-8-15,8-3-9 0,6-7 0 16,3-3 6 0,4-2-2-16,-2-2-4 0,-4-10 0 15,-6-5 9-15,-6 2-16 16,-8 0 7-16,-5 1 0 16,-4-3 8-16,-2 3-2 15,0-3-6-15,0 1 9 16,0 1 6-16,0 0-12 15,11-1-3-15,7 0-1 16,5 4-17-16,3 6-8 16,0 1 13-16,-3 4 8 15,-3 1-8-15,-5 0 1 16,-6 4-24-16,-6 10 5 16,-3 0 22-16,0 3 2 15,-5 2 7-15,-5 3 6 0,0-5 5 16,2 0 7-16,5-1-18 15,3-4 5-15,0 1 2 16,0-1 0-16,6 0-7 16,10 0 0-16,4-5 8 15,4 1 13-15,3-5-21 16,1-3 0-16,3 0-4 16,1 0 17-16,-1-3-13 15,-1-5 0-15,-7-1 11 16,-3 1-21-16,-5 2 10 0,-3 0 0 15,-2 1 5 1,-2-1 3-16,-2 3-8 0,-5 3 0 16,-1-1 10-16,0 1 11 15,0 0-21-15,0 0 0 16,-1 0-10-16,-13 0 2 16,-5 2 8-16,-3 9-2 15,2 1 4-15,1 1-11 16,5 3 9-16,4-4 0 15,4 1-16-15,6-2 0 16,0-3-50-16,0-1 5 16,11-4-70-16,5-3-116 15</inkml:trace>
  <inkml:trace contextRef="#ctx0" brushRef="#br0" timeOffset="121378.0327">27706 3446 430 0,'0'0'97'16,"0"0"-18"-16,0 0-3 15,0 0-14-15,0 0 39 16,16-76-45-16,-14 58-12 16,-1-1-12-16,1-4-29 15,2 1 47-15,-1-3-40 16,0-1 3-16,0 5 19 15,-2 0-23-15,1 5-5 0,-2 6 20 16,0 3-13 0,0 5 17-16,0 2-28 0,0 0-11 15,0 2 9-15,-11 16-34 16,-5 9 36-16,-6 10 0 16,1 4 8-16,0 2-9 15,2 1 1-15,4-3-5 16,5-5-9-16,7-4 8 15,3-4-9-15,0-7 14 16,8-5-24-16,7-5 17 16,6-6 3-16,1-5 5 15,2-2 1-15,0-13-1 16,0-8 1-16,-3-3-9 16,-6-2 24-16,0-4-20 0,-6-3 4 15,-5-2-4-15,-4 1-3 16,0 2 7-16,0 3 0 15,0 6-3-15,0 8 17 16,0 3-23-16,0 7 9 16,0 3 0-16,0 3-3 15,0 1 3-15,0 0-2 16,0 7-14-16,-1 15 16 16,-1 8-9-16,1 5 9 15,1 1 0-15,0-1 3 16,1-7-3-16,11-6 0 0,1-5-2 15,1-5 13 1,2-4-6-16,-1-6-5 0,5-2 0 16,3 0 24-16,0-10-22 15,2-4 14-15,-1-3-16 16,-6 0 3-16,-3 1 6 16,-6 3-9-16,-2 1 0 15,-4 6 2-15,0 0 6 16,-1 3-8-16,-2 3 0 15,0 0 7-15,0 0-32 16,0 0-14-16,0 0-14 16,0 6 48-16,0 5-5 15,-2 1 8-15,2-2-3 16,0 0 5-16,0 4-11 16,0-2 11-16,0 1 0 0,2-2-3 15,5-3 9-15,1-1-6 16,2-5 0-16,1 0 9 15,2-2-24-15,2 0 15 16,-1 0 0-16,2 0-10 16,1-4 10-16,-1 0-2 15,-2 1-26-15,0 3-1 16,-2 0 15-16,-2 0-7 16,-1 0-7-16,-1-3 15 15,0 3-7-15,-1-3-18 16,-1 0-34-16,0 0-87 15,-2-4-244-15</inkml:trace>
  <inkml:trace contextRef="#ctx0" brushRef="#br0" timeOffset="122421.0233">28153 3481 688 0,'0'0'106'16,"0"0"-66"-16,0 0-29 15,0 0 24-15,0 0 15 16,0 0-7-16,49-44-43 0,-28 32 0 15,0 0-1-15,5-2 13 16,-4-1-22-16,0-5 10 16,-4 3-8-16,-3 0-16 15,-3 3 14-15,-7 3 10 16,-2 7 15-16,-1 0-12 16,-2 4 19-16,0 0-22 15,2 0 0-15,1 0-32 16,0 9 25-16,1 9 7 15,1 3 0-15,1 1 10 16,1-2-5-16,1-4-5 16,-1-3 0-16,1-2-2 15,0-2 2-15,0-6 0 16,1-3-3-16,2 0 13 16,5 0-20-16,3-8-32 0,4-6-34 15,1-3 45-15,-2 1-54 16,-3 4 58-16,-5 4 14 15,-5 2 26-15,-2 3-8 16,-6 3-5-16,4 0 2 16,1 0 19-16,2 0-1 15,5 0 15-15,-1 0-8 16,2 0-23-16,0 0 17 16,-3 0-21-16,-3 0 0 15,-5 0-20-15,-3 0 4 16,0 0-7-16,0 0 18 15,0 0-14-15,0 3 16 16,-8 6-6-16,-3 4 9 16,2-1 43-16,-1 2-39 0,5 2-4 15,5-1 15-15,0-2-4 16,0-4-11-16,18-5 0 16,6-4 0-16,6 0 13 15,0-4-13-15,-1-10-7 16,-6-4 2-16,-4 0 2 15,-5 1 3-15,-4 2 11 16,-5 2 3-16,-4 6 95 16,1 0-45-16,-2 7 21 15,0 0-36-15,0 0-49 16,0 0 0-16,0 17-10 0,-11 10 10 16,-2 4 2-1,2 3-2-15,5 0 0 0,5-4-2 16,1-7-24-16,1-6-13 15,17-12-15-15,11-5 32 16,5 0-4-16,8-20-74 16,-2-2-104-16,-3-2-334 15</inkml:trace>
  <inkml:trace contextRef="#ctx0" brushRef="#br0" timeOffset="124003.7695">24770 4246 372 0,'0'0'374'15,"0"0"-360"-15,0 0 55 16,0 0-9-16,0 0 24 0,0 0-13 16,103-54-59-16,-73 33 26 15,0-4-35-15,-2-1-2 16,-2-6 36-16,-3 1-37 15,-2-5 0-15,-4 3 1 16,-8 0 13-16,-2 8-16 16,-6 7 2-16,-1 8 0 15,0 7-26-15,0 3 18 16,-1 1-40-16,-14 17 1 16,0 9 47-16,1 4-3 15,3 2 3-15,6 0 0 16,4-1-4-16,1-4 4 15,0-6 0-15,13-5-10 0,7-7 10 16,1-5-5-16,3-5 3 16,-1 0 2-16,3-10-17 15,-3-7 17-15,-4-5-19 16,-3 2 17-16,-7 0 2 16,-3 3-11-16,-3 5 11 15,-1 6 0-15,-2 5 36 16,0 1-36-16,0 0-12 15,0 14-4-15,0 9 16 16,-8 8 3-16,0 4-3 16,-1-2 0-16,-1-1 14 15,0-4-14-15,-1-3 0 16,1-9 8-16,4-4-2 16,3-7-7-16,3-4 1 0,0-1 0 15,0 0-3 1,20-12 3-16,5-7-7 0,5-2 4 15,-4 8-21-15,-5 7 13 16,-6 6-5-16,-2 0 16 16,-4 0-21-16,2 0 21 15,-2 6 0-15,0-1-2 16,1 2 7-16,4-2 25 16,1-1-29-16,1-4 2 15,3 0 31-15,1 0-31 16,-1-8-3-16,-1-5 2 15,-2-1 4-15,-4-1-12 16,0 3-15-16,-6 0 3 16,-3 4-1-16,-3 6 9 0,0 2 9 15,0 0-6-15,0 0 2 16,-4 0-9-16,-2 10 14 16,1 0 0-16,1 3-20 15,4 0 20-15,0-1 0 16,0-1-5-16,0-3 14 15,0-1-22-15,7-3 13 16,4-4 0-16,2 0-31 16,4 0 29-16,-4 0-33 15,2-4 9-15,-2-4-10 16,4 1 23-16,-2 1-3 0,3 1-3 16,2 1-4-16,-2-1 22 15,3 2 1-15,1-2-7 16,-3 2 15-16,-3 2-8 15,-4 1 0-15,1 0 7 16,-4 0 7-16,0 5-11 16,-4 5-3-16,0 4 14 15,-2-3-7-15,2 3 27 16,1-3-34-16,2-3 3 16,5-2-11-16,0-3 8 15,5-3 0-15,2 0 6 16,1-5-6-16,-4-10-46 15,-5-7-287-15</inkml:trace>
  <inkml:trace contextRef="#ctx0" brushRef="#br0" timeOffset="124197.3318">25409 3976 553 0,'0'0'122'0,"0"0"-122"16,0 0 0-16,0 0 11 15,0 0 6-15,0 0-17 16,76 41-23-16,-39-41-254 16</inkml:trace>
  <inkml:trace contextRef="#ctx0" brushRef="#br0" timeOffset="126831.4885">25145 5045 401 0,'0'0'29'0,"0"0"-20"16,0 0-9-16,0 0 155 15,0 0-65-15,0 0-12 16,0 0-36-16,-41 47-9 0,41-44 47 15,0-2-65-15,0 1 2 16,0-2 6-16,0 1-18 16,17-1 38-16,8 0-5 15,12-9-1-15,8-13 16 16,3-6-50-16,-3-2-3 16,-6-1 11-16,-8 2-3 15,-9 2-7-15,-9 4-1 16,-8 9 0-16,-5 6-16 15,0 7 16-15,0 1-26 16,-16 0 19-16,-8 9-24 16,-2 9 30-16,4 1-32 15,6 0 10-15,11-2 16 16,5-1-58-16,0 0 59 16,15-1-9-16,3-1 30 0,4 2-15 15,4-2 0-15,-3-3 0 16,2-2 7-16,-2-6-7 15,0-3 0-15,-3 0 7 16,2-7 1-16,0-11 11 16,0-7-19-16,-1-5 0 15,0-2 10-15,-3-6-5 16,-5-3-5-16,1-3 0 16,-4 2 13-16,-1 3-13 15,1 4 0-15,-4 13 0 0,-1 8 15 16,-4 6-10-1,-1 5-5-15,0 3 6 0,0 0 2 16,0 0-16-16,0 23-21 16,-13 9 29-16,-3 10 2 15,4 2-2-15,3-2 0 16,7-4-7-16,2-2 16 16,2-6-18-16,14-4 9 15,5-8 0-15,3-4-7 16,9-12 9-16,7-2-2 15,5 0 8-15,-1-17 0 16,-3-5-16-16,-7-2 6 16,-6-3-9-16,-7-2-12 15,-10 4-3-15,-8 2-27 0,-3 6 30 16,0 4 11-16,0 7 2 16,0 3 10-1,0 1 0-15,0 2-17 0,0 0-16 16,0 10 14-16,0 11 5 15,0 6 21-15,0 3-7 16,0 1 0-16,0-2 5 16,-6-2 20-16,-3-3-21 15,3-3-4-15,2-10 11 16,2-5 0-16,2-3-17 16,0-3 6-16,0 0-58 15,15-11 58-15,7-7-116 16,8-2 23-16,0 6-47 0,-3 2 28 15,0 7 112 1,-7 2 16-16,-2 3 57 0,-4 0 23 16,-2 0-27-16,1 0-24 15,-1 0-3-15,3 0-36 16,2 0 3-16,3-4-9 16,6-7 11-16,0-3-13 15,3-6 2-15,-4-2-23 16,1 0-23-16,-7 4-12 15,-9 5 58-15,-6 7 14 16,-4 6 40-16,0 0-8 16,-4 3-36-16,-3 14-10 15,1 3 17-15,6 3-11 16,0 1-12-16,13-3-17 0,14-9-174 16</inkml:trace>
  <inkml:trace contextRef="#ctx0" brushRef="#br0" timeOffset="127640.1792">26985 5663 459 0,'0'0'99'0,"0"0"-60"15,0 0 45-15,0 0 51 16,0 0 33-16,0 0-56 0,12-56-112 16,2 17 0-16,-1-8 37 15,6-7-19-15,8-6 51 16,5-8-69-16,6-8 7 15,8-8 28-15,6-3-32 16,3-9-3-16,0 2 0 16,-3-2 14-16,-7 7-11 15,-8 18-3-15,-10 18 0 16,-8 25 35-16,-8 9-30 16,-7 11 9-16,-1 4-13 15,-3 4 19-15,0 0-38 16,0 0 18-16,3 25-16 0,0 19 7 15,5 19 9-15,1 13 0 16,-2 7-2-16,-1 5 9 16,-5 2-9-16,-1-3 2 15,0 0 0-15,0-5-1 16,0-10 7-16,0-11-6 16,0-15 0-16,0-14 7 15,0-18-9-15,0-6 2 16,3-8 0-16,12-3 14 15,18-24 20-15,19-15 1 16,19-17-35-16,12-16 20 16,5-15-17-16,1-11-3 15,-1-8 0-15,-4 0 8 16,-11 7-8-16,-10 13 0 16,-17 16-8-16,-15 20 7 0,-11 18-23 15,-9 14 2-15,-4 14-32 16,-7 7-8-16,0 3-123 15,-2 22-210-15,-13 13-115 16</inkml:trace>
  <inkml:trace contextRef="#ctx0" brushRef="#br0" timeOffset="128059.6657">28802 4959 785 0,'0'0'62'16,"0"0"3"-16,0 0 26 15,-104-23-75-15,65 29-9 16,-2 19 24-16,4 8-26 16,3 9 42-16,10 4-47 15,5 4 0-15,10 0 18 16,6-1-15-16,3-6-3 15,10-5 0-15,20-7 15 16,9-11-13-16,13-9-2 16,9-11 0-16,5 0 50 15,1-22-48-15,-1-7-2 0,-7-9 0 16,-6-6 12-16,-9-2 5 16,-10-7-17-1,-8-5 0-15,-11-3-4 0,-12 3 5 16,-3 3-2-16,-20 6-12 15,-18 7 10-15,-12 13-14 16,-9 15 16-16,-11 14-33 16,-3 1 14-16,-5 29-83 15,3 10 17-15,10-1-184 16</inkml:trace>
  <inkml:trace contextRef="#ctx0" brushRef="#br0" timeOffset="155827.9744">17857 3917 465 0,'0'0'89'0,"0"0"-23"16,0 0-66-16,0 0 0 16,0 0-10-16,0 0 29 15,-8 20-19-15,20-19 43 16,17-1-12-16,14 0 69 16,12 0-63-16,12-4-33 15,11-5 41-15,8-2-45 16,4 2 0-16,-1-7-9 0,-2 2 28 15,-4-2-19 1,-5-2 0-16,-8 1-27 0,-9 1 14 16,-12 4-57-16,-11 0 33 15,-14 5 11-15,-18 4-73 16,-6 0-27-16,-26 3-165 16</inkml:trace>
  <inkml:trace contextRef="#ctx0" brushRef="#br0" timeOffset="156195.8879">17826 4075 371 0,'0'0'58'0,"0"0"-58"16,0 0 25-16,0 0-20 15,0 0 81-15,0 0 0 16,116 10 52-16,-53-30-115 16,17-7-3-16,14-5 8 15,4-2-16-15,4-3 22 16,-2 4-34-16,-9 1 0 16,-9 4 0-16,-5 3 0 15,-6 6 0-15,-6 1-2 16,-2 2 21-16,-12 4-25 15,-8-2 6-15,-11 3 0 0,-6 4-32 16,-13 0 21 0,-7 7-22-16,-6-3 16 0,0 3-47 15,0 0 9-15,0 0-86 16,-4 0-126-16</inkml:trace>
  <inkml:trace contextRef="#ctx0" brushRef="#br0" timeOffset="166469.2861">6122 11685 378 0,'0'0'28'0,"0"0"52"16,0 0-17-16,0 0 37 16,0 0-48-16,0 0-29 15,-17-6 91-15,17 6-86 16,0 0 12-16,0 0 13 16,0 0-41-16,0 0 30 15,0-3-42-15,0 3 2 0,0 0-13 16,0-3 11-16,9-1-2 15,16-3-10-15,8-5 24 16,11-1-16-16,0 1 4 16,0-1 0-16,1 2 0 15,0 0 0-15,1-1 0 16,0 1 5-16,-4-1 1 16,-3 3-7-16,-3 2 1 15,-11 1 0-15,-2 3-1 16,-6 2 1-16,-6 1 0 15,-5 0-4-15,-3 0 10 16,0 0-12-16,-3 0 6 16,0 0 0-16,0 0-14 15,0 0 14-15,4 0-30 0,-1 2-12 16,5 10-16-16,4 9-10 16,1 4-44-16,4-5-195 15</inkml:trace>
  <inkml:trace contextRef="#ctx0" brushRef="#br0" timeOffset="168228.8928">24520 12416 468 0,'0'0'131'0,"0"0"-85"16,0 0 18-16,0 0-44 15,0 0 12-15,0 0 45 16,0 0-65-16,12-4 1 16,13 0-4-16,8-1-6 15,4-1 42-15,6 1-45 16,7 1 0-16,3-1 20 16,5 0-18-16,1 0-2 15,-3 3 0-15,-2-3 7 16,-6 2-15-16,-1-2 8 15,-5 0 0-15,-3-1 20 16,-6-2-18-16,-3 2-2 0,-8 0 0 16,-6 1 10-1,-7 0-9-15,-4 4-1 0,-5 0 0 16,0 1-10-16,0-2 8 16,0-1-30-16,0-5-67 15,0-6-206-15</inkml:trace>
  <inkml:trace contextRef="#ctx0" brushRef="#br0" timeOffset="171184.1607">18700 17756 349 0,'0'0'87'0,"0"0"-14"15,0 0-6-15,0 0-2 16,0 0 3-16,0 0-38 16,0 0 27-16,-26-26-27 15,25 26-14-15,1 0 16 16,0 0-29-16,0 0 0 16,0 0-3-16,0 0 13 15,0 0-17-15,10 0 4 16,10 3 0-16,8 5 7 0,5 3-5 15,3-2-2-15,7 1 0 16,2-1 5-16,10 1 9 16,4-1-14-16,4-1 2 15,-2-2 1-15,-4 0 4 16,-5-3-7-16,-4-3 0 16,-4 0 4-16,-5 0 9 15,-9 0-13-15,-9 0 0 16,-6 0-1-16,0 0 2 15,-5-3-1-15,1-1 0 16,0 1-21-16,-7 2 9 16,-3 0-40-16,2 1-32 15,0 0-33-15,-1 0-224 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5:36.835"/>
    </inkml:context>
    <inkml:brush xml:id="br0">
      <inkml:brushProperty name="width" value="0.05292" units="cm"/>
      <inkml:brushProperty name="height" value="0.05292" units="cm"/>
      <inkml:brushProperty name="color" value="#FF0000"/>
    </inkml:brush>
  </inkml:definitions>
  <inkml:trace contextRef="#ctx0" brushRef="#br0">1087 5125 153 0,'0'0'60'0,"0"0"-44"0,0 0 26 16,0 0 17-16,0 0-27 16,0 0-4-16,-46-77-12 15,41 61 47-15,1 4-44 16,-1 0 46-16,2 2-8 15,-1 3-51-15,0 2 42 16,4 3-20-16,-2 2-18 16,2 0 20-16,0 0-26 15,0 0-4-15,0 0 32 16,0 0-31-16,0 0 18 16,0 0-19-16,0 0 6 15,0 0-19-15,0 0 13 16,16 9-8-16,8 3 8 0,15-2 3 15,7-3 41-15,5-4-36 16,7-3-1-16,0 0 23 16,-1 0-30-16,-2 0 0 15,-10 0 5-15,-6-3 11 16,-11 1-13-16,-10-1-3 16,-9 3 0-16,-2 0-11 15,-7 0 11-15,0 0-19 16,0-2 17-16,0-4-60 15,-7-3 42-15,-4-5-193 16,-6-5-45-16</inkml:trace>
  <inkml:trace contextRef="#ctx0" brushRef="#br0" timeOffset="283.8736">1399 4881 135 0,'0'0'278'0,"0"0"-217"15,0 0-3-15,0 0-9 16,0 0-47-16,0 0 29 15,-14 0-31-15,28 3 0 16,8 9 49-16,11 3-37 16,4 2 19-16,6 0-7 15,-1 4-15-15,-6 1 9 16,0 2-18-16,-5 4 0 16,-10 2 1-16,-7 1 3 15,-7 2-4-15,-7-2 25 16,0-2-17-16,-15 4 40 15,-10-3-44-15,-5-1 5 0,0-1 7 16,0-4-16 0,6-6-4-16,2-4-60 0,6-14-81 15,2-1-218-15</inkml:trace>
  <inkml:trace contextRef="#ctx0" brushRef="#br0" timeOffset="1476.6232">7 887 465 0,'0'0'174'15,"0"0"-111"-15,0 0 15 16,0 0-58-16,0 0-8 16,0 0 77-16,0 0-71 15,0 0-2-15,0 0-16 16,0 0 15-16,0 3-35 16,0 6 20-16,0 2 0 15,3 2 23-15,24-1-20 16,16 0 8-16,5-3 0 0,1-1 7 15,-1-3 3-15,1-4-21 16,-7-1 0-16,-2 0 14 16,-4-1-13-16,-9-8 0 15,-9 4-1-15,-8 1 17 16,-7 1 2-16,-3-3-19 16,0-2-5-16,0-5-6 15,0-5-95-15,-19 2-41 16,-8-2-17-16,-6-2-125 15</inkml:trace>
  <inkml:trace contextRef="#ctx0" brushRef="#br0" timeOffset="1783.1015">116 760 332 0,'0'0'217'16,"0"0"-73"-16,0 0-144 15,0 0-1-15,0 0-7 16,0 0 16-16,33 6 2 15,7-3 12-15,11 1 2 16,4 4 40-16,3 2-64 16,5 6 0-16,1 2 2 15,-6 5 19-15,-10 2-10 16,-10 1-11-16,-16 1 0 16,-6 2 40-16,-10 4-32 15,-6 4 23-15,0-1 7 16,-6 1-34-16,-10-4 63 15,-4-6-67-15,4-1 0 0,-1-1 21 16,1-1-6 0,4-2-29-16,0 0 14 0,3-3-151 15,-3-16-53-15</inkml:trace>
  <inkml:trace contextRef="#ctx0" brushRef="#br0" timeOffset="6534.2743">10803 6374 762 0,'0'0'11'15,"0"0"-4"-15,0 0-3 16,0 0 8-16,0 0 63 16,0 0-24-16,-40 79-40 15,28-51 36-15,1 4-38 16,0 2 24-16,3-2 0 15,4 1-29-15,4-4 33 16,0-5-37-16,0-2 0 16,6-7 17-16,8-7-17 15,6-8 0-15,8 0 25 0,5-3-15 16,4-13 41-16,-4-2-46 16,-3-2 0-16,-7 3 17 15,-7-1-20-15,-6 2 21 16,-1 1 1-16,-3 3-16 15,-3 4 27-15,-1 4-29 16,-2 2-6-16,0 2 19 16,0 0-19-16,0 0-13 15,0 0 1-15,0 12-1 16,0 10 0-16,3 4 13 16,-2 9 0-16,1 2-1 15,-2 2 7-15,0 0-6 16,0 3 0-16,0-5 8 0,0-1 4 15,0-8-12 1,0-4-9-16,0-9 0 0,9-7-42 16,8-8-62-16,9-2-1 15,5-23-132-15</inkml:trace>
  <inkml:trace contextRef="#ctx0" brushRef="#br0" timeOffset="6983.0511">11523 6526 706 0,'0'0'86'16,"0"0"3"-16,0 0 37 16,0 0-47-16,0 0 4 15,0 0-14-15,2-11-66 16,-2 11 13-16,-2 0-16 15,-11 13 0-15,-2 6 5 16,-4 5 0-16,-3 9 7 16,3 1-12-16,3 7 11 15,4 3-6-15,2 0-5 16,4-3 0-16,4-4-7 16,2-7 7-16,0-8-4 15,5-5 0-15,11-6 4 16,5-3-1-16,3-7 1 0,6-1-4 15,-2 0 1-15,1-3-5 16,-7-7-10-16,-9-2 14 16,-4 2 4-16,-7-3 3 15,-2 2-3-15,0-1 0 16,-14 1-6-16,-4 3 17 16,-4 0-13-16,0 6 2 15,-2 2-18-15,3 0 4 16,0 0-88-16,-1 0-85 15,2 0-139-15</inkml:trace>
  <inkml:trace contextRef="#ctx0" brushRef="#br0" timeOffset="12426.3874">11230 7271 343 0,'0'0'274'16,"0"0"-168"-16,0 0-40 15,0 0-37-15,0 0 62 16,0 0-47-16,0 0-4 16,4-9 5-16,-4 9-28 0,0 0 31 15,0 0-25-15,0 0-19 16,0 0 40-16,0 0-35 15,0 0-9-15,0 0 3 16,0 0 7-16,-7 5-16 16,-8 10 6-16,-5 5 0 15,-5 3 27-15,-2 5-16 16,-3 2-11-16,-4 4 10 16,-5 5-3-16,-5 2 16 15,-3 1-23-15,-2-2 5 16,2-1 18-16,2 0-12 15,0 0-11-15,2 0 9 16,2-3-3-16,1 0 10 16,6-4-16-16,3-3 1 15,4-3-18-15,4-4 20 0,2-3-3 16,4-4 0-16,0 0 13 16,1 1-15-16,-1-1 2 15,-4 0 0-15,4-4-4 16,3-2 9-16,8-8-5 15,3 3 1-15,1-4 12 16,2 0-10-16,0 0-3 16,0 0-31-16,0-4 30 15,-4-6-144-15,0 3-17 16,-2 3-14-16,-5 4-117 16</inkml:trace>
  <inkml:trace contextRef="#ctx0" brushRef="#br0" timeOffset="13217.5702">9440 8477 197 0,'0'0'379'0,"0"0"-273"16,0 0-38-16,0 0 22 15,0 0 1-15,0 0-9 16,-18-18 20-16,18 16-72 16,0-4 10-16,0 0-17 15,2 0-7-15,8 0-18 16,2 5 2-16,1 1-5 16,1 0-19-16,0 10 24 15,-3 9-4-15,-5 2 2 16,-6 5 4-16,0 3 0 15,0-1-2-15,-14 3 0 16,-8-3-6-16,-5-3 6 16,-4 2-2-16,3-10 0 15,5-8-27-15,8-4 27 0,6-5 0 16,2 0-11-16,1 0 8 16,3 0-30-16,3 0 35 15,0 0-8-15,0 0 26 16,0 0-28-16,0 0 10 15,0 0-1-15,0 0-23 16,14 5 20-16,3 7 4 16,1 3-8-16,2 0 19 15,-1 2 17-15,0 0-28 16,1-1 1-16,2-2 7 0,2-6-8 16,4-6 0-1,5-2-34-15,3 0-107 0,3-13-79 16</inkml:trace>
  <inkml:trace contextRef="#ctx0" brushRef="#br0" timeOffset="13656.3455">9869 8588 775 0,'0'0'115'0,"0"0"-75"15,0 0 26-15,0 0-65 0,0 0 15 16,0 0-14 0,33-16 21-16,-15 16-34 0,0 4 11 15,-3 6 0-15,-3 3-13 16,-3 3 13-16,-5-1 0 16,-2 4-4-16,-2-4 24 15,0-1-28-15,0-2 8 16,0-1 0-16,0-5 4 15,0 0-4-15,7-1 0 16,5 1-5-16,3-3 18 16,2 3-7-16,-1 1-6 15,-4 3 0-15,-2 0 2 16,-7 4 7-16,-3 3-9 16,0 3 28-16,-1 2-11 0,-17 2 44 15,-3-3-28-15,-3 2-23 16,3-2 17-16,-1-1-25 15,2-6-2-15,4-3 0 16,4-5-17-16,5-5-20 16,1-1-69-16,0 0-130 15,0-10-552-15</inkml:trace>
  <inkml:trace contextRef="#ctx0" brushRef="#br0" timeOffset="19736.6254">11266 5182 199 0,'0'0'283'0,"0"0"-203"16,0 0-45-16,0 0-9 16,0 0 63-16,0 0-34 15,0 0 2-15,0 0-2 16,0 8-38-16,0-8 45 15,0 0-41-15,0 0-15 0,0 0 27 16,0 0-33 0,0 0 0-16,0 0-2 0,1 0 20 15,-1 0 0-15,0 0-15 16,2 0 1-16,-2-6 24 16,0-3-28-16,1 0 0 15,-1 0-1-15,0 2 13 16,0 2-10-16,0 3-2 15,0 0 0-15,0 2 4 16,0 0-4-16,0 0-4 16,0 0 1-16,0 7-23 15,0 12 17-15,0 10 5 0,0 8 4 16,0 4-2 0,3 3 6-16,-3 1-4 0,0 3 0 15,0 2 8-15,0 0-10 16,0 4 2-16,0-2 0 15,-1-3 2-15,-2-5-2 16,3-4 0-16,0-6-7 16,0-5 25-16,0-4-21 15,0-7 3-15,0-5 0 16,0-7-20-16,0-3 25 16,0-3-5-16,0 0 0 15,0 0 13-15,0-7-37 16,4-10 2-16,-2-2-187 15,-2-3-3-15</inkml:trace>
  <inkml:trace contextRef="#ctx0" brushRef="#br0" timeOffset="20204.7425">11033 5589 458 0,'0'0'117'0,"0"0"-117"0,0 0 0 16,0 0 38-16,0 0 16 15,0 0-22-15,16 57 50 16,-5-37-76-16,0 5 73 16,0 3-54-16,1 5-20 15,3 1 42-15,0 2-47 16,1-1 3-16,2-1-3 16,-3-3 16-16,1-6-6 15,-1-8-10-15,2-6 0 16,-5-3 11-16,1-7-4 15,7-1-7-15,3-1 17 0,7-19-11 16,3-7 34 0,3-9-40-16,-3-3-5 0,-5 1-13 15,-1 3 9-15,-8 5 0 16,-5 10-19-16,-7 6-54 16,-4 5 32-16,-3 4-109 15,0 5-143-15</inkml:trace>
  <inkml:trace contextRef="#ctx0" brushRef="#br0" timeOffset="24650.4424">9920 9296 433 0,'0'0'161'16,"0"0"-105"-16,0 0 32 15,0 0-38-15,0 0-9 0,0 0 66 16,0 0-104-16,0 0 14 16,0 0 28-16,0 0-32 15,0 0 38-15,0 0-51 16,0 0 5-16,3 0 16 16,-3 0-21-16,0 0 0 15,0 0 3-15,0 0 10 16,0 0-20-16,0 0 7 15,0 0 0-15,2 3-25 16,-1 5 25-16,4 4 0 16,2 5-5-16,3 3 17 15,4 7-14-15,4 4 2 16,3 5 0-16,4 5-5 0,2 3 5 16,0 4 0-1,-2 0-4-15,0-3 22 0,-2-3-22 16,2-3 4-16,-4-3 0 15,3-2-6-15,-3-5 8 16,-2 1-2-16,0-5 0 16,0-2 12-16,-5-4-5 15,0-3-7-15,-2-4 0 16,-3-6 18-16,-5 1-18 16,-1-4 0-16,-1 0-3 15,-2-2 17-15,0 1-8 16,0-1-6-16,0-1 0 0,0 0 10 15,0 0-10-15,0 0 0 16,0 0-2-16,0 0-4 16,0-5-93-16,0-11-182 15</inkml:trace>
  <inkml:trace contextRef="#ctx0" brushRef="#br0" timeOffset="25460.7602">10652 10377 634 0,'0'0'69'0,"0"0"73"16,0 0-88-16,0 0 13 15,0 0-31-15,0 0-24 16,-4-5-24-16,4 24 12 16,0 8 0-16,0 7 10 15,0 3 0-15,0-1-10 16,0 1 12-16,0-2 7 0,4-4 1 16,7-4-20-16,2-6 0 15,1-5-6-15,2-5 8 16,1-4-2-16,2-7 7 15,2 0 3-15,-3-2 13 16,1-10-23-16,-2-5 0 16,-3 0 16-16,-3-2-16 15,-2 4 0-15,-2 2-2 16,-4 5 21-16,0 3 8 16,-3 4-19-16,0 1-5 15,0 0 12-15,0 0-15 16,0 1-8-16,0 15 6 15,0 9 2-15,0 6-1 16,0 1 1-16,0 2 0 0,0 0 8 16,0-3-8-16,0-3 0 15,0-3-6-15,0-3 17 16,0-5-22-16,3 0 11 16,2-8-58-16,4-4-9 15,7-5-126-15,3-8-88 16</inkml:trace>
  <inkml:trace contextRef="#ctx0" brushRef="#br0" timeOffset="25905.4591">11212 10701 736 0,'0'0'100'0,"0"0"-30"15,0 0-12-15,0 0-15 16,0 0 43-16,0 0-77 16,0 0-2-16,-36 25-2 15,22-4 11-15,3 3-7 16,2-1-9-16,4 2 0 16,4-2-8-16,1-1 8 15,0-4 0-15,7-3-3 0,9-2 19 16,4-5-26-1,2-4 10-15,2-4 0 0,0 0-8 16,-1-4 10 0,-1-11-4-16,-6-2-7 0,-2-1-2 15,-8-3 1-15,-5 3 8 16,-1-1-14-16,0 2 8 16,-12 4-12-16,-10 2-4 15,-3 4 20-15,-5 5 8 16,0-1 5-16,2 3-9 15,3 0 0-15,3 0-23 16,3 0 23-16,8 4-23 16,2-1-51-16,2 1-124 15,4-4-115-15</inkml:trace>
  <inkml:trace contextRef="#ctx0" brushRef="#br0" timeOffset="38540.1196">11674 7236 641 0,'0'0'63'0,"0"0"24"16,0 0-86-16,0 0 29 15,0 0 70-15,0 0-81 16,3 2 37-16,-3-2-56 16,0 0 0-16,3 0 7 15,3 0-7-15,5 2 0 16,8 3-2-16,12 2 14 15,8 4-6-15,9 3-6 16,7 4 0-16,4 6-6 0,4 2 6 16,6 6 0-1,4 1-1-15,3-1 13 0,2 0-27 16,2 0 15-16,2-2 0 16,3-1 11-16,0-4-10 15,0-2 4-15,-1-5-1 16,-5-3 9-16,-3 0 12 15,-4-5-22-15,-4 2-3 16,-8 1 25-16,-12-1-16 16,-5 0-9-16,-11 0 0 15,-3 0 1-15,-8-1 7 16,1 0-8-16,-3-2 0 16,-2-1-9-16,1-1 22 15,-5-2-13-15,1-4 0 16,-4 2 1-16,-1-2 1 0,-2 1-2 15,-4-2 0-15,0 0-1 16,-1 0 1-16,-1 2-12 16,4 4-72-16,1 1-82 15,-1 0-4-15,-1-4-259 16</inkml:trace>
  <inkml:trace contextRef="#ctx0" brushRef="#br0" timeOffset="39394.1406">14623 7882 634 0,'0'0'128'16,"0"0"-28"-16,0 0-29 16,0 0-25-16,0 0 81 15,0 0-110-15,0 0 7 16,-9-7 10-16,-1 7-27 15,-7 3 2-15,-7 16-9 16,-6 9 0-16,-7 11 33 16,-4 8-22-16,0 10-11 15,4 4 23-15,7 3-12 16,9-3-8-16,14-2-3 16,7-7 0-16,0-6-23 15,21-6 23-15,9-8 0 16,5-7-1-16,2-9 6 0,4-9-20 15,-2-7-2-15,-2 0 2 16,-7-7-12-16,-11-6 5 16,-6-3 14-16,-8 2 4 15,-5 0 3-15,0 0-14 16,-12 0 9-16,-6 5 2 16,-3 1-27-16,-1 8 31 15,1 0 0-15,0 0-13 16,2 0 28-16,5 6-30 15,4 5-16-15,6-2-45 0,4 0-1 16,7-4-97 0,21-5 30-16,8 0-281 0</inkml:trace>
  <inkml:trace contextRef="#ctx0" brushRef="#br0" timeOffset="39853.1576">15253 7977 624 0,'0'0'61'0,"0"0"11"15,0 0 7-15,0 0 0 0,0 0 21 16,0 0-70-16,5-20-25 15,-19 25 13-15,-12 15-18 16,-5 7 0-16,-2 4 14 16,6 2-11-16,9 1 18 15,8-3-21-15,9-4 0 16,1-2-11-16,0-4 11 16,14-4 0-16,8-2-8 15,4-1 21-15,6-2-12 16,-3 1-1-16,0-2 0 15,-4 3 8-15,-6 0-8 16,-5 0-3-16,-4 6-1 0,-10 3 8 16,0 6 5-1,-10 3-6-15,-15 2 2 0,-7-1 54 16,1-1-55-16,3-3 3 16,2-6-6-16,7-1 15 15,2-5-32-15,7-6-50 16,2-5-95-16,1-6-110 15</inkml:trace>
  <inkml:trace contextRef="#ctx0" brushRef="#br0" timeOffset="48336.8246">9789 9313 653 0,'0'0'102'15,"0"0"8"-15,0 0-103 16,0 0 38-16,0 0 35 16,0 0-18-16,0 0 9 15,0 0-40-15,6-8-16 16,-6 8 52-16,0 0-66 16,0 0 8-16,0 0-3 0,0 0 4 15,0 0-14-15,-3 6 4 16,-18 17 0-16,-7 8-1 15,-13 7 1-15,-5 4 0 16,-6 2-5-16,-6 6 26 16,-6 4-32-16,-5-1 11 15,-3 0 0-15,4-3 13 16,11-5-13-16,8-4-10 16,10-2 2-16,2-3 16 15,8-1-2-15,-3-2-6 16,5-2 0-16,-2-3-9 15,4-5 10-15,4-2-1 16,6-4 0-16,2-6 10 16,5-2-18-16,4-5 8 0,2-1 0 15,2-3-22-15,0 0 20 16,0 0-9-16,-3 0-7 16,-5 0-39-16,-3 0-14 15,-7-2-160-15,-1 2-54 16</inkml:trace>
  <inkml:trace contextRef="#ctx0" brushRef="#br0" timeOffset="48898.5081">8057 10594 620 0,'0'0'87'0,"0"0"-34"15,0 0 32-15,0 0-40 16,0 0 12-16,0 0-29 15,-6-5-21-15,6 5 23 16,0 7-30-16,0 7 0 16,0 7 31-16,0 5-17 15,0 4 0-15,0 7 32 16,0 1-45-16,0 2 61 16,0-3-39-16,-3-5-14 15,2-9 13-15,1-7-22 16,0-6 0-16,0-4-4 0,0-4 14 15,0-2-35-15,3 0 21 16,8 0-88-16,8-11 7 16,7-13-90-16,6-5-117 15</inkml:trace>
  <inkml:trace contextRef="#ctx0" brushRef="#br0" timeOffset="49364.7305">8488 10548 727 0,'0'0'118'15,"0"0"-100"-15,0 0 83 16,0 0-49-16,0 0-35 16,0 0 15-16,0 0-32 15,-94 46 9-15,66-22 15 16,2 3-15-16,4-3 24 15,3 1-31-15,8-1 1 16,4-5 19-16,2-2-22 16,5-3 0-16,0-2-9 15,0 1 20-15,15-6-14 16,6 3 3-16,4-6 0 0,2 1 3 16,-1 3-3-16,1 1 0 15,-5 1-5-15,-4 0 12 16,-6 5-5-1,-5 0-2-15,-4 2 0 0,-3 3 2 16,0 1 3-16,-3 2 10 16,-13 2 18-16,-2-2-27 15,-3 1 38-15,-3 1-44 16,3-5 0-16,-4-3 10 16,6-3-8-16,2-4-2 15,1-6 0-15,5-4-21 16,2 0 20-16,1 0-99 0,5-17-95 15,1-5-182 1</inkml:trace>
  <inkml:trace contextRef="#ctx0" brushRef="#br0" timeOffset="52100.0147">15244 8903 66 0,'0'0'1'0,"0"0"2"16,0 0 2-16,0 0 36 15,0 0 87-15,0 0-42 0,0 0 13 16,0 0 76-16,9-51-120 15,-9 51-6-15,0-4-30 16,0 3-7-16,0 0 46 16,-2 1-58-16,2 0 48 15,0 0 16-15,0 0-46 16,0 0 26-16,0 0-30 16,0 0-2-16,0 0 6 15,0 0-18-15,0 7-8 16,13 9 2-16,11 10 12 15,4 4 5-15,5 6-11 16,3 1 6-16,6 4 10 16,7 5-9-16,6 3-7 0,5 5 5 15,-2 5 17-15,-5-4-11 16,-7-1-11-16,-6-7 1 16,-6-6 13-16,-2-3-10 15,-2-5-4-15,-1-1 15 16,-2-3-1-16,-3-3 5 15,0-1-19-15,-3-3 0 16,0-3 18-16,-2-5-18 16,-4-6 0-16,-3-2-1 15,-6-3 16-15,-2-3-11 16,-2 0-4-16,1 0 0 16,0 0 0-16,6 0 0 15,6-5-70-15,8-4-24 0,6-6-176 16,0 4-139-1</inkml:trace>
  <inkml:trace contextRef="#ctx0" brushRef="#br0" timeOffset="52832.3567">16927 10251 745 0,'0'0'84'0,"0"0"-6"16,0 0-16-16,0 0 1 16,0 0-57-16,-83-8 28 15,58 23-34-15,1 8 0 16,4 6 31-16,4 4-31 16,4 5 0-16,2 1-4 0,5 1 21 15,5-7-2-15,0-2-15 16,0-7 0-16,12-7-11 15,2-7 14-15,-1-7-3 16,5-3 0-16,4-3 17 16,2-16-7-16,-1-5-10 15,-4-6 0-15,-9-5 4 16,-5-5-2-16,-5-4-2 16,-2-3 0-16,-16 1-8 15,-4 4-4-15,-3-1 12 16,-1 2 0-16,2 3-14 15,3-2 14-15,2 4 0 16,6 0-7-16,1 2 22 16,6 1-20-16,3 3 5 15,3 5 0-15,0 4-2 0,0 1 2 16,7 5 0 0,10 3-3-16,3 3 12 0,3 2-23 15,1 5 14-15,0 2-3 16,-2 0-7-16,-4 12 10 15,-3 8-4-15,-8 6-10 16,-7 4 21-16,0 6-10 16,-7 2 3-16,-16 1 0 15,3-3 14-15,5-5-14 16,6-4 0-16,6-5 0 16,3-2-30-16,15-6-5 15,19-6-142-15,8-7-142 0</inkml:trace>
  <inkml:trace contextRef="#ctx0" brushRef="#br0" timeOffset="53351.4643">17268 10243 694 0,'0'0'211'16,"0"0"-188"-16,0 0-21 15,0 0 7-15,0 0 16 16,0 0 57-16,-63 87-82 16,54-59 0-16,6 3 26 15,3 0-24-15,0-4 0 0,0-1-2 16,12-6 14-16,3-3-19 16,6-8 5-16,4-9 0 15,3 0 9-15,4-9-5 16,-1-14-8-16,-6-7-4 15,-7-7 8-15,-7 0-21 16,-11-4 21-16,0 0-6 16,-12 0-5-16,-15 3 7 15,-4-2-3-15,-4 2 7 16,1 0 0-16,7-1 0 16,11 0 0-16,7 1 0 0,9 4-6 15,5 2-5 1,18 8-4-16,7 7-27 0,3 6-14 15,-2 8 39-15,-1 3-3 16,-5 0 20-16,-7 17-17 16,-7 5 14-16,-10 6 3 15,-1 5-2-15,-3 4 14 16,-17 2 19-16,-6 2-28 16,-1-1-3-16,-1-2 14 15,-2-1-4-15,0-3-20 16,0-6-82-16,-1-9-158 15</inkml:trace>
  <inkml:trace contextRef="#ctx0" brushRef="#br0" timeOffset="58877.9433">14690 8893 283 0,'0'0'88'15,"0"0"-78"-15,0 0 124 16,0 0-39-16,0 0-18 16,0 0-3-16,0 0-70 0,8-10 56 15,-8 10-31 1,0 0-14-16,0 0 67 0,0 0-76 15,0 0 7-15,0 0 29 16,0 0-25-16,0 0 32 16,0 0-49-16,0 0 9 15,0 0 3-15,0 1-12 16,-5 15 0-16,-5 9-11 16,-11 11 26-16,-6 6 19 15,-7 8-34-15,-4 4 1 16,-2 7 15-16,1 3-3 15,4-3-13-15,-4-1 13 16,4-10-8-16,1 0 8 16,5-5-13-16,1 3 0 0,-3-4 7 15,1 0 5-15,0-5-12 16,5-6 0-16,0-4 19 16,-1-4-14-16,4-5-5 15,2-4 0-15,7-8 23 16,6-2-23-16,1-1 0 15,1-2 0-15,-2 1 10 16,1 1-12-16,3-4 2 16,0 3 0-16,1-1-7 15,1-3 16-15,-1 3-9 16,2-2 0-16,-1 1 5 16,-1-1-10-16,1 1 5 15,-1-2 0-15,2 0-27 0,0 0 17 16,0 0-42-16,-8 0-5 15,-7 0-76-15,-3 3-107 16,-2 4-175-16</inkml:trace>
  <inkml:trace contextRef="#ctx0" brushRef="#br0" timeOffset="59454.9665">13688 10186 573 0,'0'0'134'0,"0"0"-28"15,0 0-37-15,0 0-21 16,0 0 80-16,0 0-88 16,-15-26-36-16,-3 26 17 15,-10 6-9-15,-5 10-7 16,-2 3-5-16,7-1 0 0,4 3 27 15,8-1-27-15,10-2 0 16,5-2-19-16,1 0 14 16,6-2 5-16,16-2 0 15,6-1 3-15,4 2-14 16,0 1 11-16,-2 1 0 16,-5 2 2-16,-5 2-2 15,-10 0-4-15,-5 1 2 16,-5 0 0-16,0 3-7 15,-2-1 9-15,-11 0 0 16,-5 2 9-16,-1-3-6 16,4-3 10-16,1-4-13 0,7-7 13 15,4-4-16-15,3-3 3 16,0 0-42-16,0 0-23 16,10-1-82-16,11-17-60 15,4-4-402-15</inkml:trace>
  <inkml:trace contextRef="#ctx0" brushRef="#br0" timeOffset="59831.968">13961 10333 666 0,'0'0'98'0,"0"0"-8"16,0 0-84-1,0 0 51-15,0 0 21 0,0 0-41 16,80-34-1-16,-54 29-19 16,-1 2-5-16,-3 2 3 15,-2 1-15-15,-5 0 0 16,-5 0-10-16,-1 12 10 16,-3 4 0-16,-4 5-3 15,-2 7 9-15,0 6 38 16,-13 1-43-16,-4 1 11 15,-1-3 28-15,1-2-37 16,0-4 11-16,0-5-14 16,5 0 18-16,2-5-18 0,2-4 0 15,2-3 0-15,4-2-9 16,2-3-42-16,0-1-36 16,0-1-34-16,0-3-108 15,4 0-17-15</inkml:trace>
  <inkml:trace contextRef="#ctx0" brushRef="#br0" timeOffset="61239.5944">12299 1514 346 0,'0'0'139'16,"0"0"-88"-16,0 0-5 15,0 0 15-15,0 0-44 16,0 0 61-16,0 0-78 16,29-2 0-16,-1-4-6 0,5 1 28 15,3 2-29 1,5 2 7-16,3 1-63 0,3 0 34 15,-2 0-193-15</inkml:trace>
  <inkml:trace contextRef="#ctx0" brushRef="#br0" timeOffset="62688.4453">12435 1355 225 0,'0'0'127'16,"0"0"-79"-16,0 0 72 16,0 0-60-16,0 0-1 15,0 0 32-15,0 0-52 16,-43-19-4-16,43 19-14 16,0 0-2-16,0 0-17 15,0 0-2-15,0 0-13 0,0 0 4 16,0 3 13-16,6 4-12 15,7 0 8-15,5-1 0 16,7-4 6-16,5 1-6 16,3-3 0-16,7 0-14 15,-3 0 7-15,4 0 6 16,5 0-88-16,-6 0-140 16,-4 0-159-16</inkml:trace>
  <inkml:trace contextRef="#ctx0" brushRef="#br0" timeOffset="64811.4419">8227 11433 539 0,'0'0'125'16,"0"0"-70"-16,0 0-14 16,0 0-13-16,0 0 103 15,0 0-92-15,0 0-8 16,-7 1 30-16,-1-1-55 16,1 1 40-16,2-1-46 15,-5 7 2-15,-5 2 7 16,-5 8-9-16,-8 8 0 15,-5 8-1-15,-4 1 19 16,0 2-32-16,4 1 14 16,0-2 0-16,5-1 5 15,1-2-5-15,6-3 0 0,2-2-1 16,1-1 18-16,3-1-29 16,-1 1 12-16,2-2 0 15,2-2-7-15,3-5 7 16,0-4 0-16,3-1-4 15,1-5 25-15,0-3-21 16,5-1 0-16,0-2 0 16,0-1-5-16,0 2 5 15,0 1-35-15,-3 1-23 16,0 4-102-16,-3 2 10 16,-9 1-156-16</inkml:trace>
  <inkml:trace contextRef="#ctx0" brushRef="#br0" timeOffset="65454.2712">7146 12506 693 0,'0'0'98'0,"0"0"-11"0,0 0-87 15,0 0 0-15,0 0 43 16,0 0-24-16,80-58 8 15,-45 46-27-15,2 2 4 16,-3 5 3-16,-3 3-7 16,-8 2 0-16,-5 0-3 15,-9 7 18-15,-5 8-22 16,-4 5 7-16,0 6 0 16,-16 2 15-16,-13 5-11 15,-5 0-4-15,1-4 31 16,6-2-22-16,8-8 15 0,4-4-24 15,8-4 0 1,7-5-21-16,0 0 21 0,0 1-5 16,15 1-13-16,10 2 34 15,5 2-17-15,1 3 1 16,2-1 0-16,-6 3-2 16,-6 2 2-16,-5 1 0 15,-7 3-4-15,-6 2 13 16,-3 4 2-16,0 0-11 15,-12 3 0-15,-9 1 7 16,-5-1 4-16,0-5-11 16,-4 0 35-16,5-4-30 15,-2-3 9-15,5-4-14 0,1-5 0 16,6-3-26 0,0-2-13-16,3-4-78 0,4-2-29 15,1 0-275-15</inkml:trace>
  <inkml:trace contextRef="#ctx0" brushRef="#br0" timeOffset="66887.3061">14049 1624 450 0,'0'0'70'0,"0"0"-68"16,0 0 32-16,83-14-28 15,-50 7 25-15,0-3-31 16,3 1 0-16,0 4 72 16,-2-3-70-16,2 4-2 15,-2-4 20-15,-3 0-12 16,-4-3-9-16,-3 5 1 0,-3 0 0 15,-8 4-24 1,-1 2-10-16,-7 0-154 0,-5 0-136 16</inkml:trace>
  <inkml:trace contextRef="#ctx0" brushRef="#br0" timeOffset="69520.2824">13688 11054 353 0,'0'0'51'16,"0"0"6"-16,0 0-49 15,0 0-8-15,0 0 101 16,0 0-94-16,0 0 51 0,4-29-56 15,-4 29 5-15,0 0 48 16,0 0-55-16,0 0 0 16,0 0 18-16,0 0-12 15,0 0 50-15,0 0-47 16,0 0-4-16,0 0 12 16,0 0-11-16,0 0-6 15,0 0 0-15,0 0 11 16,0 0-12-16,0 0 1 15,0 0 0-15,0 0 22 16,0 0-5-16,0 0-17 16,0 0 18-16,0 0-12 15,0 0 16-15,-1 0-22 0,-8 4 0 16,-6 9 21 0,-3 6-13-16,-9 5 13 0,-3 5 3 15,-3 1-19-15,-5 3 19 16,4 1-24-16,1 3 0 15,1-3 7-15,3-2 5 16,5-2-12-16,0-3 0 16,3-2 8-16,3-3-12 15,6-5 4-15,3-2 0 16,6-7-5-16,-1-5 5 16,4-1-3-16,0-2 2 15,0 0 2-15,0 0-8 16,0 0 7-16,0 0 0 15,0 0-25-15,0 0 8 16,0 0-44-16,1 0-12 16,6 0-83-16,1 0-53 0</inkml:trace>
  <inkml:trace contextRef="#ctx0" brushRef="#br0" timeOffset="70306.1708">13084 11925 674 0,'0'0'25'15,"0"0"-17"-15,0 0 10 16,0 0-1-16,0 0 21 15,0 0 27-15,1-14-63 16,-5 14 31-16,-11 5-33 16,0 5 0-16,-1 0 6 15,5 1-3-15,0 1-3 0,1 1 0 16,0-1 3 0,2 4 25-16,-2 1-28 0,4-2 0 15,3 1-11-15,3 0 15 16,0-5-4-16,0-1 0 15,0-1 2-15,16-2-6 16,2 1 4-16,9-3 0 16,4 1 1-16,1-3-1 15,-2 5 0-15,-7-1 0 16,-3 2 18-16,-8 1-31 16,-6 0 13-16,-5 2 0 15,-1 2-10-15,0 2 22 16,-6 1-12-16,-7 1 14 15,-5-1-6-15,3-2 21 0,-3-2-29 16,6-2 0 0,2-1 4-16,2-4 0 0,7-2-4 15,-1-2 0-15,2-2-59 16,0 0-57-16,0 0-126 16</inkml:trace>
  <inkml:trace contextRef="#ctx0" brushRef="#br0" timeOffset="70802.4667">13403 12146 547 0,'0'0'102'0,"0"0"-43"15,0 0-58-15,0 0 8 16,0 0 65-16,0 0-42 16,-52 29-11-16,43-17-9 15,-2 5-7-15,1 2 43 16,1 1-25-16,0 1-14 16,5-2 23-16,1 1-28 15,3-1 9-15,0-2-13 16,0-6 13-16,4-3-23 0,9-3 10 15,2-4 0-15,5-1 11 16,1 0-7-16,4-13 0 16,-1-2-4-16,-3-4 0 15,-3 1 12-15,-4-2-12 16,-4 2-6-16,-6 0-4 16,-2 1-1-16,-2 1 6 15,0 2 5-15,-14 5-4 16,-4 1-13-16,-1 4 17 15,-4 2 0-15,1 2-14 16,0 0 13-16,1 0-7 16,-3 9 0-16,3 0-40 15,4 4-8-15,4-4-57 0,7-4-77 16,3-2-275 0</inkml:trace>
  <inkml:trace contextRef="#ctx0" brushRef="#br0" timeOffset="72159.2113">15598 1342 436 0,'0'0'85'0,"0"0"-7"0,0 0-53 16,0 0-17-16,0 0 71 15,0 0-79-15,-4 0 0 16,4 0 26-16,0 0-15 16,0 0-11-16,0 0 0 15,12 2 0-15,13-2 33 16,11 6-33-16,7-3 0 16,2 0 35-16,-3 2-21 15,1 1-14-15,-4-2 0 16,-6-1 0-16,-2-1-5 15,-4-2 5-15,-2 2-4 0,1-2-6 16,-1 0-21-16,-1 0 20 16,1 0-52-16,-1 0-69 15,-5-4-45-15</inkml:trace>
  <inkml:trace contextRef="#ctx0" brushRef="#br0" timeOffset="75138.8875">17600 10952 119 0,'0'0'360'0,"0"0"-263"15,0 0-46-15,0 0 28 16,0 0-53-16,0 0 31 15,0 0 27-15,-4-69-22 16,4 66 16-16,0 1-40 16,0 2-24-16,0 0 20 15,0 0-34-15,0 0 0 0,0 0-3 16,1 5-3-16,14 14-5 16,9 7 11-1,6 7 0-15,4 1 15 0,7 4-15 16,0 0 0-16,3 1 17 15,-4-2-7-15,-3 1 8 16,-6-2-18-16,1-2 0 16,-6-3 9-16,-3-6-9 15,-2-1 0-15,-5-8 0 16,-4-6 16-16,-3 0-19 16,-2-5 3-16,-4-1 0 15,0-3 0-15,0 1 0 16,-1-2 0-16,3 2-7 0,-1-1-10 15,6 2-24-15,7 1-82 16,4-4-101-16,4 0-109 16</inkml:trace>
  <inkml:trace contextRef="#ctx0" brushRef="#br0" timeOffset="75916.1208">18613 11639 601 0,'0'0'155'0,"0"0"-61"15,0 0-24-15,0 0-10 16,0 0-31-16,0 0 34 15,-31-27-63-15,7 27 2 16,-4 3 19-16,-4 12-4 16,3 1-16-16,0 2-1 0,6 2 13 15,3 1 1-15,2 4-14 16,6-1 0-16,3 2-4 16,3-1 4-16,6 1 0 15,0 1-2-15,0-6 12 16,10-3-18-16,6-6 8 15,0-2 0-15,-3-6 1 16,2-4-1-16,-3 0 0 16,4-7-5-16,0-9 23 15,0-5-17-15,-3-3-1 16,-1-3 0-16,-4 1 5 0,-2 1 2 16,-2 3-7-1,-1 7 0-15,-3 5 17 0,0 5 17 16,0 3-34-16,0 1 0 15,0 1-12-15,0 0 12 16,0 0-16-16,0 17 12 16,0 8 4-16,0 8 8 15,0 4-8-15,3 4 0 16,1 0 5-16,-2-4-2 16,1 0-3-16,-3-1 5 15,1-3 4-15,1-4 24 16,-1-3-33-16,1-5 0 0,1-4-1 15,-3-6 5 1,1-3-4-16,1-6 0 0,-1-2-35 16,1 0 10-16,7 0-54 15,3-3-60-15,4-15-127 16</inkml:trace>
  <inkml:trace contextRef="#ctx0" brushRef="#br0" timeOffset="76232.2951">18850 11904 738 0,'0'0'123'0,"0"0"-121"0,0 0 33 15,0 0-31-15,0 0 9 16,0 0 58-16,0 43-47 15,0-21 3-15,0 3-17 16,0 3 1-16,0-2 32 16,3 4-43-16,0-1 2 15,0 1 7-15,-1-4-7 16,1 0 2-16,2-4-4 16,-2-5 4-16,0-2-12 15,2-6 8-15,0-6-93 16,-4-3-19-16,-1-4-87 15,0-26-387-15</inkml:trace>
  <inkml:trace contextRef="#ctx0" brushRef="#br0" timeOffset="83551.9414">16884 10826 255 0,'0'0'33'16,"0"0"-22"-16,0 0 2 15,0 0 11-15,0 0-15 16,0 0 11-16,0 0 32 16,0 0-52-16,0-70 0 15,0 65-8-15,0 1 8 16,0 4-18-16,0 0-161 16</inkml:trace>
  <inkml:trace contextRef="#ctx0" brushRef="#br0" timeOffset="85081.5737">16913 10989 113 0,'0'0'143'16,"0"0"-46"-16,0 0-13 16,0 0-23-16,0 0 0 15,0 0 69-15,0 0-111 16,0 0 36-16,0 0 13 16,0 0-29-16,0 0 40 15,0 0-76-15,0-3 18 16,0 2 14-16,0 0-25 15,0-1-10-15,0 2 1 0,0 0 21 16,0 0 5-16,0 0-27 16,0 0 0-16,0 0-2 15,0 0 2-15,0 0 0 16,0 0-2-16,0 0 23 16,0 0-21-16,0 0 0 15,0 0 0-15,0 0-3 16,0 0 3-16,0 0 0 15,0 0-6-15,0 0 35 16,0 0-39-16,0 0 10 16,0 0 0-16,0 0-5 15,0 0 5-15,0 0 0 16,0 0-5-16,-6 0 21 0,-7 4-34 16,-6 11 18-16,-1 2 0 15,0 2-3-15,-2 3 3 16,2 0 0-16,1 2 0 15,-1 0 8-15,3-2-10 16,3 0 2-16,1 1 0 16,-1-4-3-16,2 1 5 15,-1-2-2-15,-1 1 0 16,-2 2 11-16,1-1-11 16,-4 2 0-16,2-5 0 15,0 2-6-15,2-4 6 16,3 0 0-16,3-2-5 0,0-2 20 15,1-1-22-15,2 2 7 16,-1-3 0-16,1 4-4 16,-3-2 18-16,3-2-14 15,-3-1 0-15,1 1 13 16,0-4 8-16,3 1-21 16,2-3 0-16,2-2-5 15,1 1 9-15,0-2-4 16,0 0 0-16,0 0 9 15,0 0-15-15,-2 0 6 16,2 3 0-16,-3 1-5 16,0 2 5-16,-1-2 0 15,0-1-6-15,2 2 24 16,0-2-53-16,2 0 6 16,0 1-86-16,0 2 37 0,0-3-119 15,4-3-329-15</inkml:trace>
  <inkml:trace contextRef="#ctx0" brushRef="#br0" timeOffset="86318.4716">15871 12035 276 0,'0'0'106'0,"0"0"-39"15,0 0 24-15,0 0-32 16,0 0 12-16,0 0-22 16,0-3-43-16,-1 3 99 15,-1-1-97-15,1 1 23 16,-1-2 41-16,1 1-54 15,1 1 51-15,0 0-53 0,0-2-3 16,0 2 25-16,-2 0-38 16,2 0 0-16,0 0-4 15,0 0 32-15,0 0-46 16,5 0 18-16,16 0 0 16,10 0-7-16,6-1 7 15,2-2 0-15,-1 3-9 16,-5 0 33-16,-4 0-30 15,-5 0 6-15,-6 0 0 16,-8 3-23-16,-4 3 23 16,-1 2 0-16,-5 4-6 15,0 3 22-15,0 4-24 16,-6 0 8-16,-6 3 0 16,-4 2 1-16,2-2-1 15,-2 2 0-15,-1 1 14 0,2-3-8 16,2-1 11-16,0-2-17 15,4 1 0-15,-1-3 3 16,2-1-3-16,2-2 0 16,0-1-7-16,1-3 22 15,4 0-33-15,1-2-33 16,0-4-70-16,1-2 50 16,16-2-99-16,7 0-102 15</inkml:trace>
  <inkml:trace contextRef="#ctx0" brushRef="#br0" timeOffset="86874.0206">16392 12175 271 0,'0'0'305'15,"0"0"-141"-15,0 0-121 16,0 0 34-16,0 0 43 16,0 0-70-16,3-7 33 15,2 4-71-15,6-2-11 16,6-4 40-16,5-1-41 16,3 1 0-16,-1 3-3 0,-4 3 21 15,-4 3-29-15,-2 0 11 16,-7 0 0-16,0 7-24 15,-5 9 24-15,-2 6 0 16,-2 4-4-16,-15 1 19 16,-4-2-11-16,0-4-4 15,5-5 0-15,6-3 6 16,6-6-6-16,4-2-1 16,0-1-10-16,0 0 11 15,3 2-5-15,11 4 5 16,0-3 0-16,-3 4 2 15,-2 0-2-15,-2 0 0 0,-5 2-8 16,-2 3 27 0,0 2-19-16,0 2 0 0,-17 1 0 15,-5 1 36-15,-1 0-25 16,-2-3-8-16,1-4 4 16,5 0 15-16,3-4-15 15,2-2-7-15,5-3 0 16,0-2-25-16,2-1-45 15,-2-3-51-15,0 0-97 16,0-6-534-16</inkml:trace>
  <inkml:trace contextRef="#ctx0" brushRef="#br0" timeOffset="92332.4874">13997 11101 187 0,'0'0'67'16,"0"0"42"-16,0 0-56 16,0 0 7-16,0 0 32 15,0 0-17-15,0 0-40 16,0 0-23-16,-14-28 87 15,14 26-93-15,0 2 28 16,0 0 11-16,0-1-25 16,0 1 35-16,0 0-47 15,0 0-1-15,0 0 72 16,0 0-74-16,0 0 25 16,0 0-2-16,0 0-27 15,0 0 32-15,0 0-33 0,0 0 0 16,0 0 8-16,0 0-8 15,0 0 0-15,0 0-1 16,0 8-4-16,15 14-17 16,7 5 22-16,4 6 0 15,0 4-2-15,-3-1 9 16,-1-1-7-16,1-6 0 16,-1-4 3-16,-4-3-5 15,-2-5 2-15,-4-5 0 16,-4-2-7-16,-3-4 9 15,-1-3-2-15,-4-2 0 16,1-1 8-16,-1 0-3 16,0 0-5-16,0 0 0 0,2 0 12 15,-2 0-7 1,0 0-5-16,3 0 0 0,4 0-73 16,8 0-43-16,2 0-146 15,-1 0-353-15</inkml:trace>
  <inkml:trace contextRef="#ctx0" brushRef="#br0" timeOffset="93544.5762">14536 11712 575 0,'0'0'131'15,"0"0"-56"-15,0 0-42 16,0 0 84-16,0 0-66 0,0 0-4 15,-10-19 13-15,0 19-60 16,-5 0 1-16,-11 0-2 16,-5 6 6-16,-2 10 3 15,3 1-8-15,2 2 0 16,10 1-18-16,3 0 21 16,5 1-12-16,5 0 9 15,5-1 0-15,0-4-17 16,0 2 17-16,11-4 0 15,5-1-4-15,5 1 13 16,1-2-9-16,-1 3 0 16,-3-1 2-16,-6 1-14 15,-3 1 12-15,-6 2 0 0,-3 1-2 16,0 2 18 0,0-1-20-16,-13 0 4 0,-1-1 0 15,-2-1 6-15,1-2-3 16,0-2-3-16,1-2 15 15,4-2-5-15,0-1-12 16,5-4 2-16,2-2 0 16,3-3-26-16,0 0-21 15,0 0-108-15,21-3-23 16,5-16-336-16</inkml:trace>
  <inkml:trace contextRef="#ctx0" brushRef="#br0" timeOffset="94100.1083">14820 11919 583 0,'0'0'74'0,"0"0"27"15,0 0-96-15,0 0 85 16,0 0 28-16,0 0-76 15,0-15-3-15,-11 15-39 16,-6 0 0-16,-6 4 20 16,-1 10-20-16,-1 4 0 15,1 6 13-15,3-1-8 16,6 1 2-16,3-1-7 0,7-6 0 16,3 3-23-16,2-6 23 15,0-5 0-15,10-3 0 16,11-6 2-16,11 0 6 15,6 0-8-15,0-15 0 16,-6 1-29-16,-5-2-4 16,-9 0 33-16,-4 3-3 15,-8 5 12-15,-5 1-4 16,-1 4-1-16,0 2 2 16,0 1 26-16,0 0-32 0,0 0 0 15,0 0-2 1,0 0-14-16,-1 10 14 0,-4 8 2 15,1 8 0 1,1 1-8-16,1 5 8 0,2 2 0 16,0-1 4-16,0 4-1 15,-3-1-6-15,3-3 0 16,0-6 3-16,0-1 4 16,0-6-4-16,0-6-17 15,0-2-33-15,0-4-88 16,0-8-22-16,0 0-360 15</inkml:trace>
  <inkml:trace contextRef="#ctx0" brushRef="#br0" timeOffset="95591.4462">20285 1473 446 0,'0'0'169'15,"0"0"-145"-15,0 0-21 16,0 0-3-16,0 0 8 16,0 0 66-16,0 0-62 15,0-22 2-15,0 22 46 16,0 0-60-16,0 0 14 16,0 0-14-16,0 0 13 15,0 0-16-15,3 0 3 16,6 2 0-16,4 3 2 15,8 0 8-15,4-3 19 16,4 0-29-16,4-2 6 16,0 0 12-16,-1 0-18 0,-2 0 0 15,-5 0-1 1,-3 0 13-16,-5 0-24 0,-3 0-3 16,-1 0-52-16,-1 0 39 15,0 0-116-15,-3 0-128 16</inkml:trace>
  <inkml:trace contextRef="#ctx0" brushRef="#br0" timeOffset="103515.5088">8505 11507 35 0,'0'0'52'0,"0"0"12"15,0 0 11-15,0 0 18 16,0 0 9-16,0 0-61 16,0 0 51-16,-5-15 3 15,4 12-67-15,1-1 12 16,-2-1-1-16,2 1-38 16,0 0 108-16,0-1-103 15,-1-1 25-15,1 0 25 16,-2 1-54-16,-1 2 45 0,3 1-45 15,0 1 6-15,0 1 22 16,0 0-30-16,0 0-2 16,0 0-9-16,0 14 15 15,15 8-14-15,7 7 10 16,5 2 0-16,5 7 0 16,0-1 0-16,4 5 0 15,0 3 0-15,-1 4 18 16,-4 7-22-16,-1 0 4 15,-5-1 0-15,-1-3-1 16,-2-8 1-16,-2-7 0 16,0-5-2-16,-2-6 21 15,-6-6-22-15,-1-6 3 0,-6-5 0 16,-3-3-3-16,-2-4 4 16,3 1-1-16,-3-1 22 15,0-2-20-15,0 0 46 16,0 0-48-16,3 0 0 15,2 0-3-15,2-8 3 16,6-6-67-16,1 2-41 16,2 1-155-16</inkml:trace>
  <inkml:trace contextRef="#ctx0" brushRef="#br0" timeOffset="104258.2046">8976 12680 662 0,'0'0'74'15,"0"0"21"-15,0 0-75 16,0 0-20-16,0 0 92 16,0 0-76-16,13-76 10 0,-2 72-26 15,2 2 0 1,-1 2 5-16,3 0-5 0,0 14 0 15,-2 11-19-15,-1 1 39 16,-4 5-30-16,1 1 10 16,-9-3 0-16,0 2 8 15,0-3-7-15,-6-4-1 16,-6-4 0-16,0-3 25 16,-3-4-24-16,3-5-1 15,2-3 2-15,2-3 7 16,4-2-9-16,4 0 0 15,0 0-2-15,0 0 1 16,0 0-9-16,0 0 10 16,0 0 0-16,0 0-21 15,0 0 21-15,9 2 0 16,4 9-13-16,7 1 26 0,-1 4-25 16,0-2 12-16,-2 1 0 15,2-2 2-15,-2-2-2 16,0-6 0-16,-3-3-1 15,7-2-27-15,-2 0-2 16,1-17-125-16,-1-5-206 16</inkml:trace>
  <inkml:trace contextRef="#ctx0" brushRef="#br0" timeOffset="104733.4716">9356 12701 456 0,'0'0'253'15,"0"0"-202"-15,0 0-40 16,0 0 75-16,0 0-79 16,0 0 2-16,20-39 17 15,3 31-7-15,4-3-19 16,-3 5 0-16,0 6 13 15,-5 0 7-15,-2 0-20 16,-1 2 0-16,-5 13-12 16,-4 4 13-16,-1 4-1 0,-6 2 0 15,0 2 17 1,0 0 21-16,-4 2-38 0,-8-3 0 16,1-2 27-16,1-6-27 15,4-2 0-15,6-6-1 16,0-3 13-16,0-1-2 15,0-1-10-15,0-1 0 16,0 1 21-16,3 3-17 16,9 0 2-16,1 1 3 15,2-3 6-15,2 3 15 16,0-3-30-16,0 1 0 16,4-2 5-16,-2 2-2 15,1 0-6-15,-1 2-28 16,2-1-100-16,-5-6-28 0,-3-2-314 15</inkml:trace>
  <inkml:trace contextRef="#ctx0" brushRef="#br0" timeOffset="113058.5541">11121 11304 214 0,'0'0'177'16,"0"0"-116"-16,0 0 41 0,0 0-28 16,0 0 2-1,0 0 13-15,0 0-78 0,0 0-1 16,0-44 62-16,0 39-70 16,0 5 12-16,0 0 29 15,0-2-40-15,0 2 23 16,0 0-26-16,0 0 0 15,0 0 0-15,0 0 0 16,0 0 0-16,0 0 0 16,0 0 20-16,0 0-32 15,0 0 12-15,0 0 0 16,0 9-9-16,-3 6 9 16,-5 5 0-16,-8 5 0 15,-5 7 17-15,-4 6-2 16,-8 5-15-16,-6 2 0 0,-4 1 27 15,4-1-27 1,2-8 0-16,5-5-3 0,7-7 20 16,12-5-16-16,5-4-1 15,5-5 0-15,2-1-12 16,-1-2 12-16,2 1 0 16,-1 0-2-16,-1 1 16 15,1 0-19-15,-2-3 5 16,3 1 0-16,-2-4-2 15,2-1 2-15,0-1 0 16,0 0-7-16,0-2 22 16,0 0-46-16,0 0 31 15,0 0-77-15,0 3 26 16,0 5-106-16,0 3 68 0,0-1-125 16</inkml:trace>
  <inkml:trace contextRef="#ctx0" brushRef="#br0" timeOffset="114722.2633">10139 12322 351 0,'0'0'50'0,"0"0"37"15,0 0-33-15,0 0 35 16,0 0-1-16,0 0-42 16,-22-42 31-16,21 41-38 15,1 0-21-15,0-1 88 16,0 2-96-16,0 0-1 0,0-3 36 15,0 1-41-15,0-4 14 16,7-1-18-16,8-1 0 16,4 1-6-16,2 1 6 15,5 2 0-15,2 1-7 16,-1 3 24-16,-4 0-30 16,-1 0 13-16,-5 13 0 15,-6 1-20-15,-4 2 20 16,-5 4 0-16,-2 0-9 15,-6 6 25-15,-14-1-11 16,-8-1-5-16,0-3 0 16,2-7-19-16,6-6 19 15,6-3 0-15,8-3-14 0,4-2 32 16,2 0-24-16,0 0 6 16,0 0 0-16,0 0-20 15,0 0 20-15,0 0 0 16,0 0-7-16,0 0 10 15,0 0-19-15,5 6 11 16,6 5 5-16,3 6 16 16,3 0-6-16,-2-2-10 15,-3-1 16-15,-1-4-6 16,0-1-1-16,0-1-9 16,0-5 0-16,3 0-29 15,5-3 29-15,4 0-108 0,2-13-71 16,0-9-421-1</inkml:trace>
  <inkml:trace contextRef="#ctx0" brushRef="#br0" timeOffset="115295.4271">10706 12261 586 0,'0'0'76'16,"0"0"8"-16,0 0-83 16,0 0 33-16,0 0 41 15,0 0-67-15,-60-1 54 0,50 1-47 16,1 6-6-16,0 4 31 16,-1 0-38-16,1 3-2 15,1 3 3-15,2-1 22 16,3 2-37-16,3 0 12 15,0-1 0-15,0-3-6 16,8-3 13-16,4-2-7 16,1-5 0-16,4-3 15 15,0 0-9-15,0 0-6 16,1-12 0-16,-5-1 5 16,2-3-3-16,-6-2-2 15,-3 2 1-15,1-1 20 16,-5 5-19-16,-2 4-2 15,0 2 0-15,0 6 10 0,0 0 3 16,0 0-13-16,0 0 0 16,0 1-12-16,0 19-4 15,0 7 16-15,1 7 0 16,2 0 9-16,0 1-2 16,-1-1-7-16,-1-1 0 15,1-4 24-15,1-4-18 16,-3-3-6-16,0-4 0 15,3-3-9-15,0-4 15 16,3 0-6-16,-2-7 0 16,1-2-49-16,1-2 18 0,6 0-120 15,3 0 41 1,1-14-69-16</inkml:trace>
  <inkml:trace contextRef="#ctx0" brushRef="#br0" timeOffset="117165.7183">23847 1514 292 0,'0'0'64'0,"0"0"-32"16,0 0 1-16,0 0 0 15,0 0 73-15,0 0 4 16,0 0-72-16,0 0 30 16,-3 0-27-16,2 0-31 15,-1 0 72-15,2 0-82 16,0 0 18-16,0 0 27 16,0 0-37-16,0 0 28 15,6 0-36-15,17 0 0 0,16-8-1 16,13-6 1-16,7 2 0 15,-2 0-8-15,-4 0 7 16,-9 0-1-16,-6-1-53 16,-8 3-37-16,-7 0 91 15,-1-1-144-15,-6-1-113 16</inkml:trace>
  <inkml:trace contextRef="#ctx0" brushRef="#br0" timeOffset="123043.9795">11377 11431 178 0,'0'0'48'0,"0"0"-42"16,0 0 31-16,0 0-25 16,0 0 43-16,0 0-9 0,0 0-39 15,-6-24 41 1,5 20-24-16,-3 1 24 0,2 0 46 16,-1 0-62-16,3 2 22 15,-1 0-6-15,-1-1-43 16,2 1 74-16,0 1-40 15,-1 0-1-15,1-1 37 16,-2 1-57-16,2 0 0 16,0 0-18-16,0 0 12 15,0 0-31-15,0 0 19 16,0 1-4-16,6 11-11 16,12 9 21-16,6 7-6 15,4 2 0-15,5 7 7 16,4 0 0-16,2 1-7 15,0 2 0-15,1-3 9 16,-3 2-5-16,-2-3-4 16,-4 0 0-16,-1-4 3 0,-5 0 21 15,0-1-24-15,-5-5 0 16,-1-4 8-16,-4-2-8 16,-3-4 0-16,-1-3-1 15,-7-5 9-15,2-4-20 16,-5-2 12-16,1-2 0 15,-2 0 23-15,0 0-19 16,1 0 24-16,1 0-28 16,-2 0-1-16,7 0-25 15,7 0-77-15,4 0-77 0,1 0-99 16</inkml:trace>
  <inkml:trace contextRef="#ctx0" brushRef="#br0" timeOffset="123667.1537">11810 12444 473 0,'0'0'112'16,"0"0"0"-16,0 0-86 16,0 0 1-16,0 0 113 15,0 0-100-15,-12-41 19 16,12 40 12-16,0 1-64 15,-2 0 11-15,2 0-18 16,-1 0 0-16,-2 4-41 16,2 15 38-16,-1 7 3 15,1 7 0-15,-1 1 15 16,2-5-15-16,0-8 0 0,3-5 0 16,7-7-10-1,1-6 21-15,7-3-11 0,3-5 19 16,7-15-14-16,-1-4 8 15,1-2-13-15,-7 6 0 16,-7 4-4-16,-7 8 4 16,-3 6 0-16,-4 2-3 15,0 0 18-15,0 0-32 16,0 0 6-16,0 10 11 16,0 11-16-16,0 6 16 15,0 6 0-15,0 2 3 16,0 1 14-16,0-2-8 15,0-4-9-15,0-5 0 0,0-5-12 16,5-6 15 0,2-5-6-16,4-6-38 0,5-3-87 15,2-7 20 1,3-17-255-16</inkml:trace>
  <inkml:trace contextRef="#ctx0" brushRef="#br0" timeOffset="124043.7992">12229 12406 447 0,'0'0'146'0,"0"0"-12"16,0 0-117-16,0 0 6 0,0 0-9 15,0 0-1-15,48-5 32 16,-36 20-45-16,-6 5 9 15,-2 2 25-15,-2 2-15 16,-2 3-11-16,0 2 37 16,0 4-41-16,-8-1 47 15,-1-3-51-15,-1-5 10 16,7-4 29-16,0-4-35 16,3-6 1-16,0 0-3 15,0-4 14-15,0 2 6 16,13-3-22-16,4 0 0 15,5 2 57-15,5-4-55 16,1 2-1-16,-1-1-1 16,-4-1 14-16,-1 1-30 15,-1 2-44-15,-5-2-114 0,-6-1-134 16</inkml:trace>
  <inkml:trace contextRef="#ctx0" brushRef="#br0" timeOffset="126844.4103">15435 14350 706 0,'0'0'62'0,"0"0"47"16,0 0-16-16,0 0-65 16,0 0-22-16,0 0 42 15,0 0-48-15,-2 25 0 16,2 1 6-16,0 10-5 15,9 3 55-15,0 8-46 0,1 3-9 16,1 7 48-16,-2 4-44 16,-2 8-3-16,-1 0-2 15,0-7 16 1,0-8-11-16,-3-13-5 0,-1-19 0 16,1-12-8-16,-3-8 8 15,1-2 0-15,-1 0 11 16,0-16-11-16,0-22 81 15,0-15-81-15,-4-11 0 16,-7-5 1-16,-4 7-1 16,3-2 0-16,2 3-10 15,2 1 22-15,7 5-18 16,1 5 6-16,0 13 0 16,6 7-9-16,7 10 9 0,2 7 0 15,4 7-4-15,2 6-25 16,0 3 25-16,5 19-23 15,-4 6 8-15,-8 5 4 16,-8 1 7-16,-6 2 3 16,0 2-14-16,-5-3 27 15,-4-5-19-15,4-3 11 16,5-7 0-16,3-3-24 16,24-5 6-16,8-1 18 15,7 0-6-15,-1-2 14 16,-8 2-7-16,-11 1-1 15,-11 2 0-15,-10 1-14 16,-1 3 14-16,-4 7 0 0,-20 7 15 16,-9 6-14-16,-4 5 66 15,-6-1-49-15,2-5-10 16,11-8 4-16,11-8-6 16,13-9-12-16,6-2-31 15,15-10-141-15,19 0 40 16,13-32-259-16</inkml:trace>
  <inkml:trace contextRef="#ctx0" brushRef="#br0" timeOffset="127204.7233">16268 14377 613 0,'0'0'283'0,"0"0"-200"15,0 0-46-15,0 0-6 16,-100-19-22-16,79 25-7 16,5 9 45-16,7 0-47 15,9 4-6-15,0-1-8 16,15 2 14-16,16-1-1 16,7 3 1-16,2-2 0 15,-4 4 7-15,-9-2-7 16,-7 3 0-16,-9 3-7 15,-11 3 20-15,0 2-13 0,-9 7 0 16,-18 3 10 0,-6 3 44-16,-3-1-48 0,7-7 13 15,8-9 6-15,12-9-12 16,9-11-26-16,1-9-14 16,31 0-92-16,11-23 49 15,11-20-301-15</inkml:trace>
  <inkml:trace contextRef="#ctx0" brushRef="#br0" timeOffset="127407.0569">16582 14495 797 0,'0'0'207'0,"0"0"-178"15,0 0-19-15,0 0-7 16,0 0 13-16,0 0 15 15,102-16-31-15,-57 10 2 16,-7-1-19-16,-9-1-87 16,-11 0-66-16,-12-3 5 15,-6 0-392-15</inkml:trace>
  <inkml:trace contextRef="#ctx0" brushRef="#br0" timeOffset="127578.2709">16761 14401 656 0,'0'0'132'16,"0"0"-86"-16,0 0-8 15,0 0-38-15,0 0 61 16,-7 102 44-16,7-54-88 0,13 5 22 16,1 7 9-1,1 3-34-15,0 7-2 0,-1 2-12 16,0 0 0-16,2-8-23 16,-2-4-66-16,-2-16-76 15,-7-10-166-15</inkml:trace>
  <inkml:trace contextRef="#ctx0" brushRef="#br0" timeOffset="130504.7262">24454 892 174 0,'0'0'86'0,"0"0"64"15,0 0-106-15,0 0-6 16,-70-79 108-16,63 68-128 15,4 7 14-15,1 1 7 16,2 2-32-16,0 1 38 16,0 0-45-16,3 0 0 0,22 0-18 15,19 0 20-15,20 6-3 16,21 1 1-16,10 3 0 16,7 0 15-16,-1 2-15 15,-2 1 0-15,-7 1 3 16,-10 4 5-16,-10 1-3 15,-8 6-5-15,-6 6 0 16,-6 3-2-16,0 8 2 16,-1 7 0-16,4 8 7 15,8 11 11-15,5 8-5 16,6 3-13-16,8 3 0 0,7-5-1 16,8 4 2-16,6 0-1 15,1 2 33-15,-4 4-15 16,-10 5 3-1,-11 5-21-15,-15 10 0 0,-18 10 12 16,-10 7-12-16,-13 4 0 16,-10 6 15-16,-7-2-6 15,-6 1 1-15,0 4-10 16,-9-1 0-16,-11 5 5 16,-6 4 5-16,-12-2-10 15,-6 3 24-15,-10-7 0 16,-4-3-8-16,-9 5 1 15,-8 1-9-15,-8 14 28 0,-10 6-23 16,-7 8-13 0,-16 3 0-16,-8-9 33 0,-6-1-11 15,-2-4-22-15,3 1 0 16,2-1 18-16,0-3-8 16,-3-2-10-16,-5-11 1 15,-8-5 18-15,-11-7-22 16,-8-3 3-16,-16 0 0 15,-17 0 12-15,-13-4-12 16,-14-4 0-16,-6-11-12 16,3-12 32-16,7-7-7 15,3-6-13-15,4-9 0 0,-4-3-7 16,-2-5 28 0,6-5-21-16,2-1 0 0,2-2 12 15,3 1-24-15,0-5 12 16,3 3 0-16,16-10-2 15,19-8 3-15,19-8-1 16,21-13 0-16,16-5 21 16,13-4-20-16,11-3-1 15,5-2 0-15,9 0-5 16,5 2 5-16,6-1 0 16,7 4-11-16,11-3 33 15,8-1-30-15,13-2 8 16,12-4-28-16,7 0-1 15,3 0-62-15,0 0-56 16,15-24-3-16,3-12-292 16</inkml:trace>
  <inkml:trace contextRef="#ctx0" brushRef="#br0" timeOffset="130857.8693">19835 7779 726 0,'0'0'11'0,"0"0"115"16,0 0-80-16,0 0 6 15,0 0 59-15,0 0-97 16,-81-54 3-16,40 81-17 0,-18 13 14 16,-15 15-15-1,-7 6 1-15,3 6 0 0,10 0 18 16,13 2-12-16,12-2-6 15,16-2 0-15,10-11 14 16,11-12-28-16,6-8 14 16,0-7 0-16,14-5-19 15,12-5 20-15,12-3-1 16,17-5 0-16,17-6 16 16,16-3-20-16,16 0 4 15,7 0-18-15,3-6 9 16,1 5-121-16,-13 1-58 15,-21 0-121-15</inkml:trace>
  <inkml:trace contextRef="#ctx0" brushRef="#br0" timeOffset="132109.2596">21366 8620 711 0,'0'0'35'16,"0"0"64"-16,0 0-69 16,0 0 6-16,0 0 36 15,0 0-37-15,0-63 16 16,17 37-24-16,5-8-12 15,5-1 36-15,1-3-51 16,2 3 0-16,-6 4 6 0,-6 1 0 16,-8 5-6-16,-5 2 0 15,-4 5 2-15,-1 6-14 16,0 7 12-16,0 3 0 16,0 2-6-16,-4 0-4 15,-11 23-11-15,0 8 17 16,-4 10 4-16,4 4-6 15,6 0 6-15,6-3 0 16,3-1-5-16,0-5 14 16,6-8-15-16,6-7 6 15,0-8 0-15,-2-7-24 16,1-1 24-16,2-5 0 0,6-2-6 16,7-17 18-16,2-6-2 15,3-4-10-15,-1 5 0 16,-5 7-11-16,-3 10 11 15,-5 7 0-15,0 0 0 16,1 14 2-16,-2 13-19 16,-4 9 17-16,-6 0 0 15,-6 1-8-15,0-5 8 16,0-4-9-16,-4-9-3 16,-2-6-1-16,2-8-1 15,4-3-15-15,0-2-38 16,0-5 60-16,23-17-49 15,13-9-23-15,6-6 52 16,1 4 4-16,-5 4 2 16,-3 7 21-16,-7 2 0 0,-4 4-1 15,-1-4 5-15,-3 1-4 16,0-3 15-16,-4-6-2 16,2-2 36-16,-3-1-49 15,1-5 0-15,-5-1 28 16,-4 3-16-16,-1 6-12 15,-6 8 42-15,0 12-10 16,0 6 43-16,0 2-75 16,0 0 9-16,0 19-39 15,0 16 30-15,-4 13 0 0,-4 6 8 16,4 2 9 0,2 1-14-16,2-6-3 0,0-5 0 15,0-10 3-15,0-10-3 16,0-9 0-16,0-7-11 15,0-5 35-15,0-5-27 16,0 0 3-16,0 0 0 16,0-22 85-16,0-10-85 15,0-14 0-15,0-7 3 16,0-6 13-16,0-3-28 16,0 1 12-16,0 2-4 15,0 5-36-15,12 4 31 16,3 12 9-16,5 9-11 15,4 11 22-15,1 7-24 16,3 11 11-16,2 0 2 16,0 22-33-16,-8 17 29 15,-7 9 4-15,-10 7-3 0,-5-1 20 16,-11-5-19-16,-16-3 2 16,-1-5 0-16,1-7-11 15,8-9 11-15,5-4-61 16,14-9-66-16,0-9-28 15,12-3-172-15</inkml:trace>
  <inkml:trace contextRef="#ctx0" brushRef="#br0" timeOffset="132806.3119">22502 8524 330 0,'0'0'139'0,"0"0"-9"0,0 0-112 15,0 0 37-15,0 0 9 16,0 0-14-16,4 46 67 15,8-49-38-15,8-16-42 16,8-6 20-16,5-3-53 16,-3 3-4-16,-7 2 0 15,-10 7 9-15,-5 7-15 16,-8 4 6-16,0 5-9 16,0 0 2-16,0 2-51 15,-4 15 16-15,-10 8 31 16,2 3 22-16,5-1-10 15,4-6-1-15,3-2 0 16,0-8-10-16,3-3 10 16,12-6 0-16,9-2-12 0,5 0 30 15,3-13-16-15,1-8-2 16,-4-2-3-16,-6 0-18 16,-10 5-22-16,-5 7 43 15,-6 7 0-15,-2 2 2 16,0 2-21-16,0 0 9 15,-8 15-57-15,-3 5 42 16,2 6 25-16,6-1 0 16,3 1-15-16,0-2 25 15,6-2-13-15,8-10 3 16,4-2-7-16,-2-8-18 16,5-2 25-16,0-2 0 0,1-16 14 15,4-3 3-15,-1-5-7 16,0-3-10-16,-1-3 0 15,-3-2 80-15,-2-4-67 16,-1 0 13-16,-3-3-9 16,-2-1-9-16,-2 1 61 15,-3-1-65-15,-2 1-1 16,-3 10 18-16,-1 6-4 16,0 14-17-16,-2 8 19 15,0 3 1-15,0 0-40 16,0 19 20-16,0 20 0 15,-2 14-6-15,-3 6 8 16,5-6-2-16,0-5 0 16,0-9 14-16,5-6-17 0,6-10 3 15,2-7-58-15,4-13 32 16,3-3-130-16,-4-15-54 16</inkml:trace>
  <inkml:trace contextRef="#ctx0" brushRef="#br0" timeOffset="132948.5396">23032 8310 706 0,'0'0'63'15,"0"0"-63"-15,0 0 22 16,0 0-22-16,0 0 0 0,117-10 0 16,-60 4-107-16,4-2-208 15</inkml:trace>
  <inkml:trace contextRef="#ctx0" brushRef="#br0" timeOffset="134855.1136">23906 7961 700 0,'0'0'75'0,"0"0"-36"16,0 0 76-16,0 0-92 16,-86-28-23-16,68 28 44 15,3 14-42-15,0 4 4 16,6 6-6-16,5 7 21 16,4-2-30-16,0 3 9 0,17 1 0 15,11 1-6-15,3 0 11 16,1-5-5-16,-4-4 0 15,-7-1 10-15,-6-5-13 16,-8-1 3-16,-7 0 0 16,0 3 3-16,-13 4 6 15,-14 4-4-15,-6 0-5 16,3-6 16-16,8-3-13 16,10-10-3-16,7-5-8 15,5-5 8-15,2-4-46 16,25-16 34-16,13-8-1 15,14-2-36-15,-1 3 44 16,-6 6-42-16,-10 6 47 16,-10 5-10-16,-9 3 19 0,-5 5-9 15,-3-1 0-15,-5 1 5 16,-1 0-7-16,4-4 2 16,1-3 0-16,3-5 13 15,0-1-4-15,-1-4-9 16,-1 2 0-16,-6-1 1 15,1 6 1-15,-5 4-2 16,0 7 0-16,0 1 14 16,0 1-14-16,0 21-14 15,-6 8 6-15,-4 4 16 16,4-1-8-16,5-5 0 16,1-5 0-16,0-6 2 15,12-6 17-15,10-4-28 0,7-7 9 16,10 0 0-16,10-10 15 15,5-9-15-15,4-4 0 16,-2 0-2-16,-7 2 18 16,-11 4-27-16,-13 6 11 15,-13 4 0-15,-7 5-6 16,-5 2 6-16,0 0 0 16,-9 0 18-16,-17 10-4 15,-8 9 16-15,-2 3-30 16,0 3 0-16,8 0 7 15,9 2-7-15,8-4 0 16,8-1 0-16,3-2 21 16,2-3-45-16,19-6 12 0,7-10 12 15,5-1-30-15,2-9 30 16,-5-11 0-16,-6-1-2 16,-7 1 17-16,-8 3-14 15,-5 4-1-15,-4 2 0 16,0 5 58-16,0 2-41 15,0 4-16-15,0 0-1 16,-6 15 19-16,-3 12-28 16,-4 11 9-16,1 6 0 15,1 2-12-15,0-3 12 0,-3-2 0 16,1-7-7 0,-1-7 24-16,4-8-33 0,-1-7 16 15,7-6 0-15,4-6-39 16,0 0 27-16,0-14-9 15,16-14-13-15,4-8 2 16,5-7 15-16,2 1 17 16,0 3-19-16,-1 9-5 15,4 5 9-15,0 5 15 16,1 3 4-16,-1 1-4 16,-3 2 39-16,-3 0-39 15,-1 3 0-15,-3-4 40 16,1 1-40-16,-4 0 0 15,-1-4 19-15,-4 5-13 16,-4-1 7-16,-7 1-13 0,-1 7 0 16,0 3 29-16,0 3-26 15,0 0-3-15,-8 9 0 16,-7 14 4-16,-1 8-16 16,2 3 12-16,6 0 0 15,3-5-13-15,5-2 13 16,0-4 0-16,0-9-3 15,2-5 15-15,13-4-22 16,4-5 10-16,7 0 0 16,3-13 6-16,0-8-4 15,-3-4-2-15,-3-1 8 16,-8 0 0-16,-2 1 9 0,-7 7-17 16,-3 8 0-16,-3 5 26 15,0 5-26-15,0 0 0 16,0 0-3-1,0 0 12-15,0 7-25 0,0 7 13 16,0 6 3-16,-4-1-4 16,-1 3 7-16,5-3-3 15,0 2 0-15,0-1 11 16,0-4-25-16,3-3 14 16,5-6 0-16,-1 0-10 15,-1-1 10-15,1-4 0 16,1-1 0-16,1-1 9 15,1 0-7-15,-1 0-2 0,0-1 0 16,0-9 23 0,2 1-23-16,-2-2 0 0,-3 2 0 15,1-1 18-15,-1 0-30 16,-2 1 12-16,4 2 0 16,-3 2-6-16,-2 0 7 15,2 1-1-15,0-1 0 16,-2 3 16-16,1-1-31 15,-1 0 15-15,-1 0 0 16,1-1-3-16,0 2 3 16,0-5 0-16,1 2-1 15,-1 0-4-15,1-1-18 0,0 2 11 16,-1 1-3 0,-2 0-12-16,1 2 3 0,-2 1-16 15,0 0-5-15,0 0-66 16,0 0-37-16,0 0-280 15</inkml:trace>
  <inkml:trace contextRef="#ctx0" brushRef="#br0" timeOffset="136166.5519">25127 8433 582 0,'0'0'107'15,"0"0"-36"-15,0 0-59 16,0 0 11-16,0 0 73 15,0 0-81-15,55-33 22 16,-37 22-26-16,0-3 9 16,0-3 3-16,1 0-23 0,-1-4 0 15,-3-5 13-15,1-1-8 16,-5 0-5-16,-4 6 0 16,-4 8 13-16,-3 6-9 15,0 7-4-15,0 0 0 16,0 0-11-16,-1 9 11 15,-10 15-7-15,-5 7-11 16,4 6 36-16,3-2-25 16,3-1 7-16,6-3 0 15,0-3-5-15,0-5 5 0,9-6-6 16,6-6 6 0,6-7-5-16,2-4-4 0,4-1 9 15,2-14-2-15,-5-5-11 16,3-3 13-16,-2 1-14 15,0-2 14-15,0 7-4 16,1 1-24-16,-4 4 28 16,5 6 0-16,3 0-9 15,1 2 2-15,2 2-15 16,0 2 5-16,-2 0-1 16,-1 0-10-16,0 0 16 15,-3 0-21-15,-5 0 25 16,-8 0-17-16,-4-1 13 15,-7 0 11-15,-3 1 1 16,0-3 7-16,0 0-7 16,-12-1 0-16,-4 1 18 0,-4 2-7 15,1 1 21-15,1 0-15 16,-3 0-13-16,3 14 26 16,0 5-30-16,3 7 0 15,4 2 4-15,6 3 6 16,5-1-10-16,0-5 0 15,16-3 1-15,11-9-19 16,3-6 18-16,4-7 0 16,2 0 5-16,-2-6-2 15,1-5-3-15,-7-1 0 16,-3 0 13-16,-4 4-18 0,-6 2 5 16,-4 0 0-1,-4 4-2-15,-1 2 7 0,-4 0-10 16,-1 0 2-16,1 5 3 15,-2 9-10-15,0-1 10 16,0 3-32-16,0-1 18 16,1 2-26-16,4-1 26 15,-1 2 7-15,5 1 7 16,-2 0-15-16,4-4 15 16,4-1 0-16,3-4-6 15,7-3 18-15,10-5 10 16,6-2-3-16,4 0-12 15,2-9 25-15,-2-6-32 16,-2 3 0-16,-7 4-1 16,-6 4 16-16,-6 2-30 0,-6 2 1 15,-6 0-143-15,-11 0-176 16</inkml:trace>
  <inkml:trace contextRef="#ctx0" brushRef="#br0" timeOffset="136648.5926">23201 9525 803 0,'0'0'60'15,"0"0"-60"-15,0 0-11 16,0 0 10-16,82 42 1 0,-3-39 12 16,32-3 18-16,33 0 68 15,29-14-88-15,18-5-10 16,20 0 32-16,8-3-26 16,9 2-6-16,-1 6 0 15,-12 4 0-15,-16 3 1 16,-15 7-1-16,-20 0 0 15,-21 0-1-15,-21 3-33 16,-24 5-47-16,-30-3-49 16,-23 3-2-16,-35-2-83 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7:57.276"/>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25641 2182 387 0,'0'0'39'0,"0"0"30"16,0 0 6-16,15-83-71 15,-9 60 42-15,2-2-4 16,1-1-22-16,3 1 58 15,4-2-65-15,2 1-10 16,1 6 16-16,-2 3-3 16,-4 8-14-16,-2 2-2 15,-4 4 4-15,-1-2 19 16,-2 3-23-16,0 2 0 16,-1 0 14-16,-2 0 0 0,-1 0-18 15,0 0 4 1,0 0 0-16,0 0-14 0,-1 2 14 15,-22 13 0-15,-16 2 36 16,-20 7-26-16,-13-3 58 16,-8-3-55-16,2-2-12 15,3-4 83-15,10-1-75 16,10 0 7-16,13 0-5 16,9-2 2-16,9-4-9 15,8-1-4-15,7-1 0 16,4 1-6-16,4-4 11 15,1 0-5-15,0 0 0 0,0 0 6 16,0 0-21 0,0 0 15-16,0 0-62 0,0 0 53 15,0 0-103 1,0 0 6-16,4 0 17 0,2-8-27 16,0-11-212-16</inkml:trace>
  <inkml:trace contextRef="#ctx0" brushRef="#br0" timeOffset="360.4079">25254 1772 488 0,'0'0'109'0,"0"0"-10"16,0 0 1-16,0 0-39 15,0 0-18-15,0 0 32 0,-8-20-75 16,-14 20 0-16,-16 17-6 15,-11 6 31-15,-6 6-17 16,0 2-8-16,6 1 3 16,4 2 10-16,6 4-13 15,6-4 0-15,6 2-2 16,7 0 25-16,5-2-25 16,1 1 2-16,8-2 0 15,5-1-5-15,1-1 5 16,6-1 0-16,22-2-11 15,15 0 27-15,18-7 5 16,19-6-21-16,19-4 0 16,7-8 21-16,2-3-21 0,-13 0-24 15,-19 3-28 1,-17 4-133-16,-25 2-60 0</inkml:trace>
  <inkml:trace contextRef="#ctx0" brushRef="#br0" timeOffset="2712.9304">15290 5988 526 0,'0'0'90'0,"0"0"8"16,0 0-48-16,0 0 37 15,0 0-52-15,0 0 84 16,0 0-71-16,-18-61-10 15,18 54 35-15,11-1-73 16,11-1 11-16,5 6-11 16,5 3 0-16,1 0-15 15,0 14 15-15,-6 11 0 16,-5 11-4-16,-11 3 17 16,-11 9-26-16,0 3 8 15,-15 1 5-15,-14-2-30 16,-2-8 30-16,0-8-17 15,5-9 8-15,9-8 9 0,8-9-5 16,6-3-27 0,3-5 32-16,0 0-18 0,0 0 18 15,0-5 0-15,7 2 1 16,1 3 12-16,0 0-21 16,3 0 8-16,0 0 0 15,3 10-5-15,0 5 7 16,2 1-2-16,-1 0 11 15,1 2 7-15,4 1-14 16,-1-2-4-16,5-4-19 16,7-5 9-16,8-8-177 15,4-1-94-15</inkml:trace>
  <inkml:trace contextRef="#ctx0" brushRef="#br0" timeOffset="3192.1742">16074 6004 749 0,'0'0'59'0,"0"0"-13"16,0 0 15-16,0 0-61 16,-83-26 5-16,63 36 47 15,2 13-52-15,1 8 0 16,2 6 13-16,4 0-2 0,7 1-13 15,4-4 2 1,0-7 0-16,0-10 1 0,9-8-1 16,4-4 0-16,4-5 8 15,6 0-2-15,7-14 14 16,2-8-20-16,-3-7 3 16,-3-1-2-16,-10 3-1 15,-4 2 0-15,-6 3 1 16,-3 10 13-16,-3 3-1 15,0 6 17-15,0 3-27 16,0 0 19-16,0 2-22 16,0 19 0-16,0 9-11 0,0 5 23 15,0 5 19 1,0-3-28-16,0 3 4 0,0-3 26 16,0-5-30-16,0-1-3 15,0-7 5-15,0-4 6 16,0-5-21-16,0-4 10 15,0-2-65-15,0-1 9 16,0-1-146-16,0-7-108 16</inkml:trace>
  <inkml:trace contextRef="#ctx0" brushRef="#br0" timeOffset="4481.925">15885 6858 611 0,'0'0'103'0,"0"0"9"16,0 0-23-16,0 0-43 15,0 0 69-15,0 0-111 16,0 0 4-16,5 0-16 16,21 20 12-16,17 11-4 15,8 10 6-15,8 8 3 16,2 3 17-16,0 3-26 16,-1-1 0-16,-2-2 2 15,-5-2 1-15,-4-6-3 16,-5-5 0-16,-2-6 7 15,-2-8-9-15,-6-8 2 16,-4-4 0-16,-5-4-7 0,-5-4 15 16,-3 0-14-16,-1-4 6 15,-2 2-102-15,-2-2-1 16,-1 0-164-16</inkml:trace>
  <inkml:trace contextRef="#ctx0" brushRef="#br0" timeOffset="5037.6745">16853 7925 663 0,'0'0'78'0,"0"0"8"0,0 0-49 16,0 0 88-16,0 0-75 16,0 0-28-16,-12 0 47 15,21-5-65-15,15 1-4 16,12-4 3-16,6 5 11 16,4 0-11-16,-4 3-3 15,-8 0 0-15,-7 0-11 16,-8 6 11-16,-8 8-11 15,-8 3 2-15,-3 2 18 16,0 6-21-16,-17 4 12 16,-8 4 0-16,-2-3 22 15,-1-1-13-15,4-1-9 0,6-6 16 16,3-5-9-16,7-6-11 16,5-3 4-16,3-5-32 15,0-2 20-15,26-1-119 16,8-4-40-16,3-21-380 15</inkml:trace>
  <inkml:trace contextRef="#ctx0" brushRef="#br0" timeOffset="5509.7359">17351 7939 748 0,'0'0'28'0,"0"0"-9"0,0 0 5 16,0 0 2-16,0 0 31 15,0 0 2-15,67-17-46 16,-55 17 19-16,1 0-32 16,-5 3 0-16,-2 4-2 15,-3 4 2-15,-3 3 0 16,0 3 6-16,0 4 0 15,-10 4 4-15,-7 4-10 16,1 0 0-16,-1-3 16 16,7-4-16-16,5-4 0 0,5-5-11 15,0-2 27 1,19-2-25-16,9-1 9 0,2-2 0 16,-1 0 1-16,-3 1-1 15,-7 0-1-15,-10 5-4 16,-7 1 10-16,-2 4 18 15,-3 4-10-15,-18 1 10 16,-6 0 44-16,-4 2-56 16,-2 0 12-16,3 0-13 15,3-3 8-15,4-2-16 16,4-4-2-16,3 1-46 16,5-5 9-16,5-1-115 15,2-5-141-15</inkml:trace>
  <inkml:trace contextRef="#ctx0" brushRef="#br0" timeOffset="7827.6212">17360 8757 168 0,'0'0'497'0,"0"0"-431"0,0 0-9 15,0 0 26-15,0 0 7 16,0 0 10-16,0 0-62 16,0-24-28-16,0 24 59 15,0 0-69-15,0 0 12 16,0 0-12-16,0 0 7 15,2 0-23-15,10 0 13 16,7 11 3-16,8 2 9 16,1 1-6-16,-1 3-3 15,1 0 0-15,-2 3 9 16,-2-2-13-16,-2 0 4 16,-4-2 0-16,-3-2 0 15,-5-2 0-15,-3-5 0 16,-1-3-4-16,-2 0-3 15,0-2 4-15,2-2-55 0,3 0-35 16,1 0 34 0,2 0-179-16,-1 0-375 0</inkml:trace>
  <inkml:trace contextRef="#ctx0" brushRef="#br0" timeOffset="8878.6064">18025 9564 680 0,'0'0'133'0,"0"0"-75"15,0 0-10-15,0 0 43 16,0 0-42-16,-83 21 8 16,64-11-2-16,5 2-45 15,5 3 33-15,7 2-43 16,2 5 0-16,0 2-2 15,17 2 5-15,7-4-3 0,4-3 0 16,0-6 4-16,-1-6-13 16,-3-3 9-16,-1-4 0 15,-4 0-9 1,-5 0 13-16,-4-11-4 0,-7-7 0 16,-3-3 4-16,0-6-14 15,-10-7 10-15,-9-4 0 16,-3-1-7-16,0 2 3 15,2 1 4-15,6 7 0 16,4 3 2-16,4 4-19 16,6 3 17-16,0 0-12 15,2 4 8-15,13 0-25 0,6 3 12 16,6 4 12-16,-2 4 5 16,2 4-25-16,-5 0 25 15,-2 7-1-15,-8 13-9 16,-2 7 8-16,-10 4 2 15,0 2 0-15,-7 2 1 16,-10-3 2-16,2-2 0 16,3-6-3-16,6-4 15 15,5-4-11-15,1-8-8 16,3-5-59-16,19-3-69 16,11-5-27-16,3-12-475 15</inkml:trace>
  <inkml:trace contextRef="#ctx0" brushRef="#br0" timeOffset="9132.1475">18375 9494 363 0,'0'0'426'16,"0"0"-343"-16,0 0-25 15,0 0 4-15,0 0-32 16,0 0 38-16,-8-29-68 15,14 25 0-15,6 1-8 16,0 2 10-16,1-1-2 16,2 2 0-16,-6-2-5 0,-3 2 2 15,-3 0-45 1,-2 0-17-16,-1 0-4 0,0 0-109 16,0 3-64-16,0 2-138 15</inkml:trace>
  <inkml:trace contextRef="#ctx0" brushRef="#br0" timeOffset="9747.7662">18515 9680 651 0,'0'0'220'16,"0"0"-140"-16,0 0-10 0,0 0-17 15,0 0-44-15,0 0 29 16,-29 24-14-16,19-5-24 16,-5 1 27-16,6 3-23 15,4 0 9-15,4 3-13 16,1-3 0-16,0-2-1 15,4-5 1-15,10-3 0 16,4-7 6-16,5-5 2 16,2-1-16-16,3-2-20 15,0-16 19-15,-1-5-18 0,-6-4 15 16,-8-1 0-16,-8-2 2 16,-5-1 20-16,0-3-21 15,-11 0 11-15,-11-3 0 16,-5-1 2-16,3-2-1 15,0 2-1-15,7 1 0 16,8 2 8-16,4 1-20 16,5 5 9-16,0 2 3 15,6 8-21-15,10 2 16 16,2 5-3-16,3 4 4 16,0 5-4-16,-1 3-2 15,0 0 10-15,0 9-3 16,-5 12-19-16,-3 5 17 0,-4 7 5 15,-5 7 0 1,-3 1 10-16,0 1-7 0,-17-1-3 16,-8 2 0-16,-5-2 15 15,0-4-14-15,4-8-2 16,2-5-12-16,4-13-160 16,3-10-113-16</inkml:trace>
  <inkml:trace contextRef="#ctx0" brushRef="#br0" timeOffset="12162.99">15819 6878 70 0,'0'0'292'0,"0"0"-201"15,0 0 26-15,0 0-12 16,0 0-46-16,0 0 10 16,0 0 26-16,-16-29-16 15,14 26 14-15,-2 1-54 16,3-3-18-16,-1 2 74 0,1 1-82 15,-1 2 11 1,1 0 9-16,-1 0-28 0,0 0-6 16,-4 0 1-16,-7 7-5 15,-9 15-9-15,-13 14 25 16,-12 9-11-16,-5 6 0 16,-1 1 13-16,1-1-20 15,3-5 7-15,4-3 0 16,2-6-3-16,7-7 10 15,6-2-7-15,7-5 0 16,6-6 4-16,4-4 4 16,7-3-8-16,1-5 0 15,2-1-9-15,2-2 9 16,1-1-19-16,0 0 3 0,0 1-45 16,0-2 18-16,0 3-58 15,-2 4-34-15,-6 3 50 16,-5 3-121-16,-3 0-310 15</inkml:trace>
  <inkml:trace contextRef="#ctx0" brushRef="#br0" timeOffset="13573.4654">15663 6919 483 0,'0'0'104'0,"0"0"-101"0,0 0 38 16,0 0 15-16,0 0 36 16,0 0-2-16,-30 29-65 15,14-16 97-15,-4 4-118 16,-4 2 40-16,-4 4 13 15,-3 2-45-15,-4 1 39 16,-2 2-48-16,-11 5 0 16,-5 1 35-16,-8 7-38 15,-11 4 0-15,-9 5 1 16,-7 5 2-16,-4 5 5 16,-5 1-8-16,1-3 0 15,4-1 1-15,5-4-1 16,4-4 0-16,4-4-16 15,-3-4 25-15,7-2-18 16,2-2-5-16,7-5 14 0,7-2-12 16,5-6 12-16,9-6 0 15,9-2 6-15,11-7 10 16,6 0-30-16,7-4 14 16,0 1 0-16,3-1-31 15,3-3 22-15,0 0-16 16,1 3 15-16,4-5-36 15,-3 0-12-15,-1 3-38 16,-1 2-27-16,-3-1 20 16,-3-1-183-16</inkml:trace>
  <inkml:trace contextRef="#ctx0" brushRef="#br0" timeOffset="14421.5632">12435 8310 663 0,'0'0'101'0,"0"0"-98"15,0 0 9-15,0 0 5 16,0 0-9-16,0 0 72 15,0 0-55-15,-3 83 57 16,3-44-44-16,0 8-12 16,-3 2 33-16,0 2-36 15,-1-1-18-15,-4-3 40 0,5 1-43 16,-2-4 4-16,2-5-6 16,3-7 10-16,0-7-25 15,0-6 15-15,3-11-78 16,16-8-9-16,6 0-81 15,5-19-134-15</inkml:trace>
  <inkml:trace contextRef="#ctx0" brushRef="#br0" timeOffset="14809.985">12833 8564 577 0,'0'0'207'0,"0"0"-84"0,0 0-102 16,0 0 29-16,0 0-41 16,0 0 10-16,-104 72 28 15,80-40-47-15,6-2 12 16,9-4-12-16,3-2 0 16,6-4-12-16,0-6 12 15,7-2 0-15,9 1-2 16,0-5 7-16,2 1-4 15,1-2-1-15,-1 1 0 16,-3 0-2-16,1 3 2 16,-7 5 0-16,-1 0-1 15,-4 5 4-15,-2 4 16 0,-2 3-9 16,0 3-9 0,-12-1 42-16,-6 1-43 0,0-5 0 15,-3-2 14-15,2-7-13 16,2-5-2-16,0-4-24 15,-2-4-78-15,-1-4-40 16,-6 0-147-16</inkml:trace>
  <inkml:trace contextRef="#ctx0" brushRef="#br0" timeOffset="18837.2444">12665 9614 333 0,'0'0'122'16,"0"0"11"-16,0 0-57 15,0 0-1-15,0 0-18 0,0 0 53 16,0 0-49-16,0 0-21 16,0 0 48-16,0 0-79 15,0 0 6-15,0 0-14 16,0 0 14-16,0 0-14 15,0 1-1-15,0 5 0 16,4 8-23-16,9 7 26 16,7 10-3-16,10 6 13 15,7 2-11-15,2 4 25 16,3 5-27-16,2 3 0 16,-2 0 25-16,1 4-15 15,1 1-10-15,-7 0 0 16,3 0 3-16,-3-2 10 15,-4 0-13-15,-3-3 0 16,4 0 18-16,-2-1-10 0,-1-3-8 16,0-4 0-16,1-4 7 15,-2-6-12-15,-4-2 5 16,0-3 0-16,-4-4-1 16,-7-5 3-16,1-1-2 15,-5-4 0-15,-2-5 3 16,1-1-6-16,-2 0 3 15,-1-4-34-15,-1 1 12 16,0 0-64-16,1-1-13 16,1 4-34-16,0 3-53 15,-2 4-103-15</inkml:trace>
  <inkml:trace contextRef="#ctx0" brushRef="#br0" timeOffset="19492.2748">13476 11582 741 0,'0'0'69'15,"0"0"42"-15,0 0-81 16,0 0-6-16,0 0 46 15,0 0-28-15,33-76-18 16,-12 64-15-16,-2 5-8 16,4 5 17-16,-4 2-18 15,-1 0 0-15,1 7-6 0,-4 15 6 16,-2 4 0-16,-5 6-3 16,-6 5 10-16,-2-3 2 15,0-4-9-15,-11-2 0 16,-8-3 9-16,-4-5-3 15,2-5 0-15,2-5-6 16,4-6-4-16,6-2-12 16,6-2 15-16,3 0-12 15,0 0 9-15,0 0 0 16,0 0 1-16,0 0 1 16,0 0 2-16,0 0-7 15,0 0 7-15,10 0-4 16,1 0-7-16,10 3 22 15,-2 4-6-15,4-2-5 0,3 0 0 16,1 0 2-16,0-2 0 16,0 0-4-16,-3-3-9 15,1 0-37-15,1 0-60 16,-3-14-72-16,-3-6-234 16</inkml:trace>
  <inkml:trace contextRef="#ctx0" brushRef="#br0" timeOffset="19977.4803">13962 11450 813 0,'0'0'132'0,"0"0"-106"16,0 0-19-16,0 0-7 15,0 0 0-15,0 0 0 16,29-19 0-16,-16 19 0 16,0 0-3-16,-1 11 8 15,-2 1-10-15,-2 2 5 16,-2 1 0-16,-6 5-2 16,0 3 4-16,0 1-2 15,0-2 18-15,-3-5-16 16,3-8 10-16,0-2-12 15,0-3 0-15,5-3-20 0,14-1 19 16,4 0 1 0,2 0-1-16,-1 3 5 0,-5 6-9 15,-7 1 5-15,-6 4 0 16,-3 5 10-16,-3 2 4 16,0 7 15-16,-6-2 23 15,-8 5-22-15,-3 0 23 16,0 5-51-16,-4 1 4 15,-1-3 8-15,-3 4-10 16,0-5-4-16,-3-3 0 16,0-5-51-16,0-6 25 15,-4-5-81-15,-1-10-104 0,-6-4-155 16</inkml:trace>
  <inkml:trace contextRef="#ctx0" brushRef="#br0" timeOffset="21546.173">9025 2492 396 0,'0'0'163'0,"0"0"-67"16,0 0-81-16,0 0 4 15,0 0 21-15,0 0-21 16,0 0 17-16,-6-8 6 0,6 8-34 16,0-3 22-1,11-2-30-15,11-4 0 0,8-2-2 16,7 2 2-16,5-4 0 16,1 2-5-16,3 2-12 15,-5 4-5-15,-7 2-28 16,-10 3-54-16,-14 0-51 15,-8 3-174-15</inkml:trace>
  <inkml:trace contextRef="#ctx0" brushRef="#br0" timeOffset="23501.1917">13801 12514 349 0,'0'0'101'15,"0"0"-27"-15,0 0-45 0,0 0 55 16,0 0-12-16,0 0-24 15,0 0 60-15,0-3-70 16,0 0-4-16,0 1 35 16,0 2-19-16,0 0 1 15,0 0-13-15,0 0-32 16,0 0 38-16,0 0-43 16,0 0-1-16,0 0 14 15,0 0-14-15,-9 12 0 16,-7 8-5-16,-8 10 10 15,-6 9 5-15,-3 3-10 16,-6 7 0-16,-10 6 8 16,-9 6-7-16,-6 8 16 0,-5 2-17 15,1 1 7-15,5-3-2 16,9-10-5-16,7-9 0 16,11-11-2-16,8-8 8 15,4-8-12-15,9-1 5 16,-2-3 1-16,4-2-1 15,-2-2 1-15,0-1 0 16,3-2-3-16,3-6 7 16,5 0-8-16,2-3-3 15,2-1-79-15,0 1 56 16,0-1-107-16,0 3-30 16,0 2 49-16,0 2-296 15</inkml:trace>
  <inkml:trace contextRef="#ctx0" brushRef="#br0" timeOffset="24089.4467">12539 14051 909 0,'0'0'74'0,"0"0"-33"0,0 0-41 15,0 0 0-15,0 0-10 16,0 0 10-16,94-62 0 15,-62 62-2-15,-4 0 15 16,-4 11-19-16,-5 7 6 16,-5 4 0-16,-8 4-14 15,-5 1 22-15,-1 3-8 16,0 1 29-16,-12-2-29 16,-6-3 16-16,-3-3-16 15,0-4 2-15,2-7-4 16,1-3 2-16,3-1-23 0,5-5 15 15,2-3-26-15,4 0 23 16,4 0-36-16,0 0 47 16,0 0-15-16,3 0 15 15,7-4 0-15,5 4-1 16,2 0 9-16,2 0 22 16,1 10-30-16,0 6 6 15,1 3 36-15,-1-1-33 16,2 1-9-16,-1-3 11 15,-2 0-11-15,1-4 9 16,-5-1-9-16,2-7-22 16,3-4 20-16,-1-2-160 0,2-20-197 15</inkml:trace>
  <inkml:trace contextRef="#ctx0" brushRef="#br0" timeOffset="24477.4315">13084 14083 777 0,'0'0'102'0,"0"0"-79"16,0 0-3-16,0 0 0 16,0 0 8-16,0 0-3 15,42-33-25-15,-25 33 0 0,1 12-2 16,-4 5 21-1,-2 2-26-15,-4 8 7 0,-6 2 0 16,1 7 17-16,-3 0-7 16,0 3-10-16,-8-3 20 15,-2-2-17-15,3-5 30 16,2-10-33-16,4-6 0 16,1-5 1-16,0-2 12 15,6 0-13-15,16-4 43 16,8 0-19-16,7-2 26 15,5 0-50-15,1 0 6 16,-4-3-6-16,-5-1 0 16,-4 2-6-16,-6 1-42 15,-2-1-76-15,-8-1-32 0,-10-2-235 16</inkml:trace>
  <inkml:trace contextRef="#ctx0" brushRef="#br0" timeOffset="25863.8389">10682 2353 448 0,'0'0'64'16,"0"0"9"-16,0 0 23 15,0 0-89-15,0 0 34 16,0 0-31-16,-10-5 14 0,10 5-4 15,0 0-20-15,16 0 0 16,13 0-6-16,8-3 15 16,9-4-9-16,14-4 0 15,1-2-49-15,0 0 46 16,-6 2-106-16,-13 1-156 16</inkml:trace>
  <inkml:trace contextRef="#ctx0" brushRef="#br0" timeOffset="28317.0534">17109 8458 24 0,'0'0'31'0,"0"0"14"15,0 0-11-15,0 0 40 0,0 0 96 16,0 0-114-16,0 0-32 16,-3 0-24-16,3 0 17 15,0 0-36-15,0 0 19 16,-2 0-55-16,2 1 12 15,0 1-153-15,0-1 133 16,0 1 57-16,0-1-75 16</inkml:trace>
  <inkml:trace contextRef="#ctx0" brushRef="#br0" timeOffset="28849.6699">17109 8458 106 0,'0'17'176'0,"0"-17"-64"0,0 0-87 16,0 0 84-16,0 0-56 15,0 0 19-15,0 0-24 16,0-2-45-16,0 1 49 16,0 1-36-16,0-2-15 15,0 2 73-15,0 0-71 16,0 0 19-16,-1 0 21 16,1 0-30-16,-2-2 28 15,0 2-17-15,2 0-23 16,0 0 73-16,0 0-73 15,0 0-1-15,0 0 12 16,0 0 4-16,-2 0 14 16,1 0-30-16,1 0 2 0,-2 0-1 15,-1 0-1-15,-1 0 0 16,-5 10-4-16,-8 9 10 16,-1 5 4-16,-7 8-10 15,-3 3 0-15,-5 4-2 16,-3 3 2-16,-4 5 0 15,1 0-2-15,2-1 11 16,2-2-11-16,4-2 2 16,0-2 0-16,2-6 9 15,4-6-7-15,3-4-2 16,-1-5 4-16,-1-1 16 16,0-4 5-16,-1-4-25 0,3 0 0 15,7-5 11 1,3-3-11-16,8-2 0 0,2 0-4 15,2 0 19-15,0 0-17 16,0 0 2-16,0 0-40 16,0-2 23-16,0-8-134 15,15-1-41-15,-3 0-81 16</inkml:trace>
  <inkml:trace contextRef="#ctx0" brushRef="#br0" timeOffset="29547.5832">16164 9276 389 0,'0'0'232'0,"0"0"-157"16,0 0 22-16,0 0-24 15,0 0 38-15,0 0-33 16,15-33-61-16,-15 33 45 15,-18 0-62-15,-5 9 0 16,-3 7-3-16,-1 1 12 16,4-2-9-16,8 2 0 0,4-3 9 15,5-1-26-15,4-1 17 16,2-4-1-16,0 0-17 16,14 2 22-16,8 0-4 15,6 0 0-15,1 2 4 16,-1 2-2-16,-4-2-2 15,-8 4 0-15,-4 0-7 16,-6 3 17-16,-4 2-15 16,-2 0 5-16,0 3 0 15,-15 2-1-15,-3-2 1 16,-3 3 0-16,3-8 6 16,3-4 6-16,6-4-2 0,4-5-10 15,4-6-21 1,1 0 12-16,0 0-85 0,21-22-84 15,11-9-242-15</inkml:trace>
  <inkml:trace contextRef="#ctx0" brushRef="#br0" timeOffset="30093.5261">16541 9375 625 0,'0'0'119'15,"0"0"-118"-15,0 0 17 0,0 0 46 16,0 0-45-16,0 0 43 16,-66 11-49-16,50 5-1 15,3 1 28-15,1 0-39 16,3 2-1-16,6-5 8 15,1 1 0-15,2 0-7 16,0 0-1-16,2-1 0 16,10-3-10-16,3-3 10 15,1-8 0-15,4 0 4 16,0-3 2-16,0-12-3 16,-2-2-3-16,-5 0 0 15,-1-2 12-15,-6 3-12 0,-1 1 0 16,-4 3 37-16,-1 5-18 15,0 1 17-15,0 4-36 16,0 2 19-16,0 0-15 16,0 0-4-16,0 0-2 15,0 18-4-15,0 7 6 16,2 8-6-16,-1 4 6 16,-1 3 0-16,0 3 13 15,0 0-4-15,0-1-9 16,0-5 6-16,0-4-2 15,0-2-6-15,2-9 2 16,3-3-3-16,0-6-20 16,-1-6-55-16,1-4-30 0,-1-3-50 15,-2-8-161-15</inkml:trace>
  <inkml:trace contextRef="#ctx0" brushRef="#br0" timeOffset="44725.4181">12481 9528 402 0,'0'0'2'16,"0"0"2"-16,0 0-4 15,0 0 9-15,0 0 62 16,0 0 18-16,-88 46-25 16,69-35 11-16,-1 2-55 15,-3-1 12-15,-1 2-3 0,3 1-10 16,-3 0 31-16,0 4-39 16,-3-1 0-16,-4 6 30 15,3 4-37-15,-8 5 16 16,0 2-4-16,-5 1-13 15,-5 3 38-15,1-3-41 16,-2 0 1-16,5-4 14 16,5-8-3-16,7-2 1 15,11-8-13-15,4-4 15 16,6-2-11-16,4-4-4 16,2-1 0-16,3-3-3 15,0 1 5-15,-1-1-2 0,1 0 0 16,0 0 10-16,0 0-8 15,0 0-2-15,0 0 0 16,0 0-6-16,0 0 6 16,0 0-38-16,0 0-24 15,-5 0-86-15,-5-4-133 16</inkml:trace>
  <inkml:trace contextRef="#ctx0" brushRef="#br0" timeOffset="46203.0608">12284 9819 276 0,'0'0'194'0,"0"0"-194"16,0 0 0-16,0 0 89 16,-86 32-44-16,57-22 2 15,-2 5 2-15,-5 3-40 16,-7 3 31-16,-3 3-3 15,-6 5-25-15,-5 0 44 16,0 2-54-16,-1 5 33 16,0 1-35-16,1 2 24 0,9-1-27 15,5 0 3-15,3-3 0 16,6 1 16-16,4-4-11 16,2 1-5-16,1-1 0 15,0-3 18-15,4 0-17 16,-4 1-1-16,-5-4 0 15,-7 4 9-15,-6-2 3 16,-5 1-12-16,-1 1 10 16,-3-2-8-16,2 0 31 15,7-5-21-15,-1 1-8 16,12-7 15-16,7-1-13 16,10-6-6-16,4-3 0 15,5-1 9-15,1-4-10 0,0 2 1 16,2-1 0-16,4-1-2 15,-1-2 2-15,2 1-53 16,0 2-54-16,0 1-118 16,-1-4-99-16</inkml:trace>
  <inkml:trace contextRef="#ctx0" brushRef="#br0" timeOffset="46876.2408">10187 11129 674 0,'0'0'57'16,"0"0"-47"-16,0 0 27 16,0 0 9-16,0 0 48 15,0 0-75-15,43-12-15 16,-13-2 22-16,5-2-18 0,-1 5-5 15,0 3-6-15,-1 5 18 16,-3 3-18-16,-3 0 3 16,-8 5 0-16,-7 12-8 15,-6 3 8-15,-6 7 0 16,-4 3-5-16,-16 2 17 16,-4-2-13-16,-1-1 1 15,1-5 0-15,9-5 8 16,6-3-7-16,3-6-2 15,6-4-6-15,0 1-1 16,21-2 3-16,12 0 5 0,7 0 0 16,6 4-1-16,2 2 1 15,-8 3 0 1,-5 3-5-16,-12 5 10 0,-7 1-5 16,-12 5 0-16,-4 5 0 15,0 4 33-15,-12-1-22 16,-9 0 19-16,-3 0 12 15,-4-5-33-15,-4-2 19 16,1-3-22-16,0-1-6 16,1-2 13-16,3-1-13 15,5-4-9-15,4-5-40 16,3 1-53-16,9-3-3 0,0-5-70 16,3-6-282-1</inkml:trace>
  <inkml:trace contextRef="#ctx0" brushRef="#br0" timeOffset="48326.0061">13895 2528 134 0,'0'0'281'0,"0"0"-270"0,0 0-3 16,0 0 10-16,0 0 23 16,0 0-23-16,0 0 57 15,0 0 1-15,31 45-41 16,-11-47 7-16,4-5-42 15,1 2 0-15,0 0-9 16,4-1 9-16,-3 3-87 16,0-3-166-16</inkml:trace>
  <inkml:trace contextRef="#ctx0" brushRef="#br0" timeOffset="49879.4109">18938 10009 3 0,'0'0'324'15,"0"0"-323"1,0 0-1-16,0 0 11 0,0 0-8 15,0 0-3 1,38-17 0-16,-38 17 34 0,0 0 9 16,0 0-7-16,-7-2 58 15,3 1-25-15,-1-2 21 16,0 3-21-16,5 0-12 16,-2 0 8-16,2 0-52 15,0 0 11-15,0 0-24 16,0 0 0-16,0 15-21 15,9 7 38-15,9 6-17 0,9 5 34 16,4 1-20 0,7 5 18-16,5 0-27 0,2-2 3 15,1 2 48-15,-1 0-50 16,-1 3 5-16,-4-1 8 16,-5-2-17-16,-4-2 17 15,-6-4-19-15,-4-5 0 16,-1-4 17-16,-2-3-11 15,-1-3-6-15,0-3 0 16,-2-3 10-16,-2-4-6 16,-1-2-4-16,2-2 0 15,-1-3-12-15,2-1 12 16,2 0-56-16,2 0-19 16,1-3-101-16,-1-8-46 15</inkml:trace>
  <inkml:trace contextRef="#ctx0" brushRef="#br0" timeOffset="50530.1216">20333 10962 306 0,'0'0'416'16,"0"0"-303"-16,0 0-64 15,0 0 84-15,0 0-98 16,-91-45 18-16,75 42-3 15,-3 3-42-15,-6 0 5 16,-8 14-13-16,-4 8 0 16,-5 6 6-16,7 3-6 15,3 2 0-15,10 1-2 16,11-5 10-16,7 0-22 16,4-9 8-16,0-3 3 15,18-6-22-15,7-11 20 0,10 0 5 16,6-2 1-16,1-16-1 15,-3-5-1-15,-6-1-5 16,-6-1 6-16,-8 3 1 16,-6 2 8-16,-2 4-9 15,-7 2 0-15,-2 7 6 16,-2 2 9-16,1 4-15 16,-1 1 0-16,0 0 0 15,0 0 0-15,2 9-12 16,1 12 6-16,4 8 6 15,0 7 5-15,1 1-5 16,-2 2 0-16,-1-1 38 0,-1-3-30 16,-1-1-3-16,1-2 4 15,-2 0-2-15,-1-3 1 16,-1-4-8-16,2-1 0 16,1-6-12-1,0-6-50-15,4-7-41 0,10-5-92 16,2-10-76-16</inkml:trace>
  <inkml:trace contextRef="#ctx0" brushRef="#br0" timeOffset="50800.3148">20642 11137 592 0,'0'0'155'0,"0"0"-106"16,0 0-49-16,0 0 2 15,0 0 51-15,0 0 47 16,0 102-67-16,-6-59 10 16,-6 3 13-16,3 4-26 15,0 0 40-15,0 5-66 16,3-5-2-16,5-3 25 16,1-4-27-16,0-9 0 15,7-10-2-15,5-9-31 16,-2-9-13-16,2-6-67 15,-1-6-76-15,-5-31-45 16</inkml:trace>
  <inkml:trace contextRef="#ctx0" brushRef="#br0" timeOffset="52195.8125">15708 2437 454 0,'0'0'153'0,"0"0"-112"16,0 0-30-16,0 0 101 15,0 0-78-15,0 0 43 16,0 0-10-16,-11 4-53 16,11-4 45-16,0 0-59 15,0 0 7-15,0 0-15 16,0 6 8-16,8 2-2 16,2 4-5-16,5 2 14 15,3-2-11-15,0-2 4 16,9-3 0-16,2-4-3 15,9-3 3-15,8 0-43 16,3-10-40-16,2-15-104 16,-5-10-203-16</inkml:trace>
  <inkml:trace contextRef="#ctx0" brushRef="#br0" timeOffset="55374.8821">16226 10038 391 0,'0'0'69'15,"0"0"53"-15,0 0-26 0,0 0-32 16,0 0 21-16,0 0-28 15,0 0-29-15,-4-7 57 16,4 4-69-16,0 1 14 16,0 2 8-16,0 0-35 15,0 0 12-15,0 0-15 16,-1 0 0-16,-7 0-25 16,-4 5 35-16,-9 11-10 15,-6 4 11-15,-2 2-8 16,-4 4 18-16,-2-1-21 15,-2 1 0-15,-3 3 18 16,6-2-11-16,4-1-7 16,7-4 3-16,4 0 7 0,4-3-11 15,5-4 1-15,2-1 0 16,4-1-8-16,-4 0 12 16,4-2-4-16,-1-2 0 15,4 1 9-15,-2-3-15 16,0-4 6-16,0 2 0 15,0-2-2-15,1-3 3 16,2 3-1-16,0-3 0 16,0 0 4-16,0 0-16 15,0 0 11-15,0 0-57 0,0 0 40 16,0 0-141 0,0 2-50-16,0 2-218 0</inkml:trace>
  <inkml:trace contextRef="#ctx0" brushRef="#br0" timeOffset="55991.8146">15569 10816 635 0,'0'0'60'16,"0"0"114"-16,0 0-170 15,0 0 64-15,0 0-34 16,0 0-22-16,0-9 14 16,-2 12-26-16,-4 9 0 15,-3 8 27-15,0 2-14 16,6 3-11-16,0 0 19 0,3 1-14 16,0-2 19-16,0-4-26 15,0-5 0-15,9-3-4 16,6-5 13-16,2-2-9 15,5-3 0-15,2-2 8 16,1 0-8-16,-1-10 0 16,-3 0 0-16,-5 0-5 15,-5 4 5-15,-7 2 0 16,-4 4 0-16,0 0 5 16,0 0-25-16,0 4 15 15,0 16 5-15,-1 6 21 16,-2 4-12-16,0 3 14 15,1 1-12-15,2-1-1 16,0 0-1-16,0-2-9 16,0-7 0-16,2-5-20 0,7-6 9 15,4-9-55-15,4-4-38 16,3-2-99-16,2-23-195 16</inkml:trace>
  <inkml:trace contextRef="#ctx0" brushRef="#br0" timeOffset="56477.0975">16138 10780 508 0,'0'0'181'16,"0"0"-109"-16,0 0-56 15,0 0 80-15,0 0-19 16,0 0-40-16,0-4 19 16,0 4-46-16,-11 10-10 15,-6 14 32-15,-7 5-31 16,-4 9 51-16,0 4-44 16,-2 4 11-16,3 3 32 15,5 1-47-15,7-7 5 16,6-3-9-16,7-5 5 15,2-7-3-15,0-6-2 16,9-2 0-16,8-6-8 16,5-5 10-16,5-5-2 0,1-4 0 15,0 0 0-15,-1-4-16 16,-5-11 2-16,-8 1 12 16,-6-2-19-16,-7 1 21 15,-1 0-2-15,0 2-10 16,-12 3-2-16,-7 4 5 15,-2 3 9-15,-6 3-6 16,0 0-6-16,0 0-5 16,3 11-18-16,8 2-45 15,3 1-60-15,7-2-15 16,3-1-271-16</inkml:trace>
  <inkml:trace contextRef="#ctx0" brushRef="#br0" timeOffset="57656.7513">17060 2565 429 0,'0'0'140'0,"0"0"-124"16,0 0 9-16,0 0-1 15,0 0 50-15,0 0-74 0,102-53 4 16,-74 33 5 0,2 0-9-16,1 7 0 0,1 1-4 15,-1 4-11-15,0 0-69 16,-1-4-111-16</inkml:trace>
  <inkml:trace contextRef="#ctx0" brushRef="#br0" timeOffset="60378.1767">16141 11651 607 0,'0'0'51'16,"0"0"-7"-16,0 0 9 15,0 0-25-15,0 0-28 16,0 0 124-16,0 0-79 16,-16-12-12-16,16 12 11 15,0 0-22-15,0 0 15 16,0 0-37-16,0 0 8 15,0 0-30-15,2 3 22 16,14 17 0-16,5 7 5 16,7 7 11-16,2 0 22 15,0 0-38-15,1 0 1 16,5 1 23-16,-3-6-14 0,-2 0-9 16,-3-4 12-1,-7-4-2-15,-1-4-2 0,-10-4-9 16,-1-4 0-16,-6-5-5 15,-2-3 11-15,-1-1-6 16,0 0 0-16,0 0 8 16,2 0-8-16,-2 0 0 15,0 0-39-15,1 0 30 16,4 0-69-16,6 0-54 16,3-1-114-16,0-3-348 15</inkml:trace>
  <inkml:trace contextRef="#ctx0" brushRef="#br0" timeOffset="61046.207">16704 12480 482 0,'0'0'163'0,"0"0"-126"16,0 0-20-16,0 0-15 16,0 0 28-16,0 0-4 15,6-5 9-15,-6 5 38 16,0 0-47-16,0 0-15 15,-9 14 13-15,-13 6 7 16,-3 4 10-16,0-1-15 0,3-3-11 16,7-5 50-1,5-2-62-15,7-7-1 0,3-1-2 16,0-2-5-16,0-1 0 16,11 1 5-16,7 3 0 15,5-1-1-15,-3 3 12 16,-1 1-11-16,-3 3 0 15,-6 5 10-15,-4 5-20 16,-3 5 10-16,-3 3 0 16,0 1 9-16,-6-2-7 15,-7-1 14-15,-3-3 4 16,2-6-10-16,1-2 39 0,4-7-49 16,4-3 0-16,4-5-13 15,1-2 5-15,0 0-50 16,3 0-69-16,19-10-51 15,8-10-14-15</inkml:trace>
  <inkml:trace contextRef="#ctx0" brushRef="#br0" timeOffset="61458.5883">16999 12683 719 0,'0'0'133'0,"0"0"-114"0,0 0 10 16,0 0 81 0,-88 33-59-16,69-17-1 0,2 3-21 15,4-1-17-15,6 2 25 16,4-2-37-16,3 0 0 16,0 1-7-16,1-2 17 15,17-2-10-15,3-2 0 16,6-5 7-16,1-4-8 15,5-4 1-15,-2 0 0 16,-1-3-2-16,-3-11-1 16,-9-1-9-16,-6-2 2 15,-6-1 10-15,-6-2-23 16,0 0 23-16,0 1-16 16,-17-1 12-16,-8 4-11 0,-5 3-7 15,-3 2 2-15,0 5 11 16,2 6-9-16,-2 0 18 15,5 0-3-15,1 3-6 16,6 3-49-16,5 0-33 16,4-1-73-16,4-5-250 15</inkml:trace>
  <inkml:trace contextRef="#ctx0" brushRef="#br0" timeOffset="63176.0282">18722 2455 494 0,'0'0'116'15,"0"0"-36"-15,0 0-7 16,0 0-58-16,0 0 70 0,0 0-57 16,0 0-14-16,0 0 31 15,0 0-45-15,0 0 0 16,7 0-3-16,11 0 16 16,6 0-17-16,8 0 4 15,8 0 0-15,3 0-25 16,6-5-14-16,2-7-50 15,1-3-26-15,-6-8-273 16</inkml:trace>
  <inkml:trace contextRef="#ctx0" brushRef="#br0" timeOffset="65816.5593">15832 11644 385 0,'0'0'78'0,"0"0"54"0,0 0-72 15,0 0-9-15,0 0 68 16,0 0-89-16,-10-43 51 15,10 40-32-15,0 3-43 16,-1 0 58-16,-1 0-64 16,1 0 0-16,-4 0-12 15,-2 10 24-15,-5 8-12 16,-3 7 0-16,-4 5 5 16,-1 4 7-16,-2 5-12 15,-4 1 0-15,-2 6 29 16,-2 1-25-16,-1-1 3 15,0-3-7-15,5-1 16 0,6-5-10 16,5-5-6-16,4-7 0 16,2-5-7-16,3-5 12 15,5-5-5-15,-1-5 0 16,2 0 3-16,-1-4 2 16,1 1-5-16,0-1 0 15,0 0 4-15,0-1-1 16,0 0-6-16,0 0 3 15,0 1-76-15,0 2 24 16,0 1-173-16,0 0-70 16</inkml:trace>
  <inkml:trace contextRef="#ctx0" brushRef="#br0" timeOffset="66514.594">15150 12550 535 0,'0'0'86'0,"0"0"-22"16,0 0 5-16,0 0-7 15,0 0 59-15,0 0-63 16,0-68-36-16,0 68 65 15,0 0-71-15,0 0-16 16,0 0 16-16,0 0-7 16,0 0-14-16,-3 13 5 15,-5 10 0-15,5 6 14 16,-3 3-5-16,5-3-9 16,1-5 1-16,0-5 17 0,0-4-29 15,1-8 11 1,8-3 0-16,5-4 7 0,5 0-7 15,5-4 0-15,1-12 16 16,1-1-11-16,-6 3-5 16,-4 1 0-16,-8 5 0 15,-3 3 0-15,-4 3 0 16,-1 2 0-16,0 0-1 16,0 0 7-16,0 0-24 15,0 0 10-15,0 19 8 16,3 7-13-16,2 10 13 0,-2 1 0 15,0 2 0-15,-2-2 8 16,3-2-7 0,1-4-1-16,-2-3 0 0,5-6-7 15,-1-5 7-15,-2-3-1 16,3-6-3-16,0-5-74 16,2-3 2-16,7 0-68 15,-5-14-82-15</inkml:trace>
  <inkml:trace contextRef="#ctx0" brushRef="#br0" timeOffset="66903.3353">15523 12666 651 0,'0'0'75'0,"0"0"-63"0,0 0-1 15,53-73 77-15,-45 68-62 16,-1 4-9-16,0 1-17 15,4 0 25-15,2 6-28 16,-1 11 3-16,0 7 0 16,-4 1 22-16,-5 3 1 15,-3-1-14-15,0 2 31 16,-3-4-40-16,-9-3 43 16,0 1-36-16,1-6 3 15,3-2 18-15,3-5-18 16,5-6-10-16,0-1 0 15,0-1 17-15,0-2-28 16,0 0 11-16,0 0 0 16,11 2 23-16,11 1-18 0,5-1 21 15,3 1-25-15,-2 1 15 16,-1-2-18-16,-2 2 2 16,-2 1-26-16,-1 0 15 15,-1-1-106-15,-5-1-44 16,-4-3-121-16</inkml:trace>
  <inkml:trace contextRef="#ctx0" brushRef="#br0" timeOffset="68613.8367">20405 2515 223 0,'0'0'69'15,"0"0"4"-15,0 0-28 16,0 0 26-16,0 0-67 16,0 0-4-16,-80-64 61 15,62 58-30-15,1 3 16 16,3 2-46-16,2 1 13 15,5 0 28-15,2 0-42 16,2-2 0-16,2 2 9 16,1 0 10-16,-2 0-11 15,1 0-8-15,-1 0 0 16,-1 0 74-16,2 0-67 0,1 0-3 16,0 0 33-16,0 0-24 15,0 0-10-15,0 0-3 16,0 0 0-16,3 0-9 15,16 0 9-15,10 0 0 16,8-1-8-16,0-3 23 16,2 0-30-16,-3-3-26 15,-5 3-42-15,-2-2 73 16,-9 2-216-16,-6-1-111 16</inkml:trace>
  <inkml:trace contextRef="#ctx0" brushRef="#br0" timeOffset="70609.3563">15692 13497 101 0,'0'0'41'16,"0"0"39"-16,0 0-73 0,0 0 47 16,0 0 7-16,0 0-26 15,0 0 33-15,5-41-30 16,-5 41-2-16,0 0 30 16,0 0-64-16,0 0 82 15,0 0-76-15,0 0-7 16,0-1 49-16,0-4-34 15,-1 0-16-15,-3-1 21 16,3 2 1-16,-1-1 24 16,2 0-46-16,-1 1 2 15,-1 1 68-15,2 1-38 0,0 2 4 16,-1 0-30 0,-1 0 27-16,1 0-34 0,-3 0 1 15,-1 0 0-15,-4 7-12 16,-6 10 17-16,-10 5-5 15,-5 7 0-15,0 0 22 16,-4 0 3-16,2 2-25 16,1 1 0-16,1 6 36 15,5-4-32-15,3 3-4 16,4-8 0-16,4-3 25 16,5-4-38-16,2-12 13 15,6-2 0-15,-1-7 5 16,2-1-4-16,0 0-1 15,0 0 0-15,0 0 9 0,0 0-14 16,0 0 5 0,0 0-23-16,0 0 7 0,9 0-61 15,3-1-54-15,2 1-33 16,-3 0-139-16</inkml:trace>
  <inkml:trace contextRef="#ctx0" brushRef="#br0" timeOffset="71327.9702">15319 14268 359 0,'0'0'114'16,"0"0"50"-16,0 0-131 16,0 0 24-16,0 0-3 15,0 0-8-15,-11-36 80 16,9 36-117-16,1 0-8 16,-1 0 20-16,-2 0-4 15,-4 13-20-15,-5 8 3 16,-1 5 0-16,0 6 55 15,2-1-55-15,1-3 0 16,2-3 31-16,5-5-26 16,1-6 6-16,3-6-11 15,0-6 0-15,0-2-5 16,0 0 5-16,0 0 0 16,7 0 6-16,13-10 2 0,0-2-16 15,-2 2-25-15,-7 4 16 16,-8 3-21-16,-2 3 32 15,-1 0 6-15,0 0-17 16,0 0 17-16,0 0-5 16,0 9 0-16,-4 7 5 15,-7 2 72-15,2 0-66 16,3-1 11-16,0-3 9 16,1-1-16-16,2 0 1 15,3-1-11-15,0 0 0 16,0-2-6-16,0 2 6 15,0-3-11-15,1 2-10 16,12-2-68-16,2-1-1 16,3-5-97-16,0-3-218 0</inkml:trace>
  <inkml:trace contextRef="#ctx0" brushRef="#br0" timeOffset="72245.4866">14936 14252 400 0,'0'0'241'16,"0"0"-189"-16,0 0 0 15,0 0 77-15,0 0-34 16,0 0-8-16,0-26-57 16,0 26-26-16,0 0 38 0,0 0-42 15,0 0 0-15,0 0-1 16,0 10-3-16,2 12-2 15,4 9 6-15,4 4 0 16,5 3 27-16,3-3-26 16,0-2-1-16,4-6 0 15,1-6 12-15,-4-7-15 16,2-6 3-16,-2-8 0 16,1 0 11-16,2-8-5 15,0-16-6-15,2-7 0 16,-3-5 18-16,-1-1-20 15,-8 3 2-15,-2 6 0 0,-6 8-11 16,-1 6 11 0,-1 4 0-16,-2 7-6 0,0 3 24 15,0 0-23-15,0 0 5 16,0 0-14-16,0 10-12 16,0 12 24-16,0 9 2 15,0 6 2-15,0 1 15 16,0 2-9-16,0-3-8 15,0-1 0-15,0-3 9 16,0-4-9-16,1-5 0 16,4-4-5-16,0-4 20 15,2-7-50-15,0-1-14 16,4-8-68-16,5 0 7 16,-1-8-108-16</inkml:trace>
  <inkml:trace contextRef="#ctx0" brushRef="#br0" timeOffset="72678.1924">15567 14410 655 0,'0'0'126'15,"0"0"-113"-15,0 0 9 16,0 0 19-16,0 0 28 0,-73 73 19 15,61-51-80-15,5-1 14 16,1 3-22-16,2-4 25 16,4 1-15-16,0-4-10 15,0-4 0-15,5 0-4 16,7-2 7-16,6-5-3 16,0 0 0-16,4-5 12 15,1-1-4-15,-2 0-8 16,1-4 0-16,-1-10-2 15,-3-8 2-15,-3 0-8 16,-5-4 0-16,-4 1-24 16,-6 3 5-16,0 2 23 15,-1 4 4-15,-14 7-23 0,-6 3 23 16,-3 4 0 0,-2 2-7-16,0 0-18 0,2 3 19 15,6 4-2-15,8 0-37 16,5 1 17-16,0-1-114 15,4-2-30-15,1-3-37 16</inkml:trace>
  <inkml:trace contextRef="#ctx0" brushRef="#br0" timeOffset="74451.1476">21665 2426 366 0,'0'0'116'0,"0"0"-8"0,0 0-60 16,0 0 59-16,0 0-92 16,0 0 18-16,0 0 18 15,-12-34-41-15,12 34-20 16,0 0 9-16,15 0 1 16,10 2-12-16,8 4 12 15,6-4 0-15,3-2 0 16,2 0 0-16,0 0-2 15,-1 0-33-15,-3-8-44 16,0 3 66-16,-4 0-213 16,-12 3-6-16</inkml:trace>
  <inkml:trace contextRef="#ctx0" brushRef="#br0" timeOffset="79937.5656">15609 4954 356 0,'0'0'70'15,"0"0"105"-15,0 0-142 16,0 0 10-16,0 0 7 16,0 0-44-16,0 0 63 15,-20-34-58-15,20 34 1 0,0-1 51 16,-2 1-54-16,2 0-9 16,-2 0 0-16,2 0 14 15,0 0-43-15,-3 17 29 16,3 8 0-16,0 12-1 15,0 5 1-15,0 2 0 16,0 1-1-16,0-4 29 16,9-1-25-16,-2-8-3 15,0-3 0-15,-1-7-2 16,-5-5 4-16,1-5-2 16,-2-2 0-16,1-3 13 15,-1-2-47-15,0-3 12 16,0 1-77-16,0-3 59 0,-7 0-43 15,-10 0-32-15,-5 0-71 16,2-13-84-16</inkml:trace>
  <inkml:trace contextRef="#ctx0" brushRef="#br0" timeOffset="80215.7056">15504 5221 271 0,'0'0'145'15,"0"0"-86"-15,0 0 4 16,0 0 48-16,0 0-93 15,0 0 3-15,-17-11-21 16,17 26 2-16,-2 9 26 16,2 6-24-16,0 1 0 0,0 1 57 15,3-1-56-15,7-1-4 16,-2-4-1-16,1-2 13 16,2-3-9-16,0-6-4 15,1-4 0-15,5-3 7 16,1-5-5-16,4-3-2 15,5 0 0-15,1 0 14 16,2-8-9-16,3-1-5 16,1-1-75-16,-1-2-2 15,-3 2-246-15</inkml:trace>
  <inkml:trace contextRef="#ctx0" brushRef="#br0" timeOffset="83784.9274">17109 13130 465 0,'0'0'165'0,"0"0"-153"0,0 0 12 16,0 0 51-16,0 0-25 16,0 0 49-16,0 0-47 15,0 0-47-15,0 0 38 16,0 0-28-16,0 0-15 15,0 0 35-15,0 0-29 16,0 0-8-16,6 3 2 16,11 9 0-16,5 2 61 15,7 3-54-15,0 3-7 16,6 5 13-16,4 0-7 16,1 3 19-16,0 2-25 15,1 0 0-15,-2-1 1 16,-3-3-1-16,-4 1 0 0,-4-5-1 15,-3-2 18-15,-3-3-21 16,-6-3 4-16,-4-5 0 16,-1-2-4-16,-4 0 4 15,0-2 0-15,-2 0-8 16,2-1 24-16,-1 1-12 16,-2-2-4-16,4 0-59 15,4 4 50-15,3-2-107 16,5 0-40-16,2 0-40 15</inkml:trace>
  <inkml:trace contextRef="#ctx0" brushRef="#br0" timeOffset="84347.2508">17961 13755 675 0,'0'0'34'0,"0"0"-14"15,0 0 13-15,0 0 41 0,0 0-5 16,0 0 17-16,-3-18-76 16,-4 18-10-16,-4 4 11 15,-1 9-7-15,-4 2 44 16,2 2-44-16,0 2 1 16,2-2 29-16,0 2-34 15,6-4 0-15,4-2-2 16,2-2 13-16,0-3-25 15,5 0 14-15,13 1 0 16,1-3 1-16,5-3-1 16,0 0 0-16,-5 2-2 15,-4-1 21-15,-6 4-24 0,-2 1 5 16,-4 3 0 0,-3 8-10-16,0 0 10 0,-3 6 0 15,-13 3 7-15,-2 0 0 16,-3 0 32-16,4-3-39 15,3-3 9-15,2-4-1 16,5-8-8-16,4-3-8 16,3-8 8-16,0 0-81 15,0-15-23-15,6-16-264 16</inkml:trace>
  <inkml:trace contextRef="#ctx0" brushRef="#br0" timeOffset="84736.8719">18160 13803 719 0,'0'0'138'0,"0"0"-87"15,0 0-51-15,0 0 85 16,0 0-49-16,88-73-27 15,-57 54 44-15,2 2-50 16,-5 5 10-16,-6 6-13 16,-5 5 16-16,-2 1-11 0,-8 0-5 15,-2 16 0 1,-4 11 3-16,-1 12 15 0,0 6 10 16,-13 3 2-16,-3 2-22 15,-1-2 44-15,-1-1-50 16,3-3-2-16,2-4 25 15,2-2-18-15,4-6-7 16,1-4 0-16,2-7 4 16,2-4-26-16,2-6 22 15,0-1-78-15,0-5-9 16,6-5-105-16,1 0-111 16</inkml:trace>
  <inkml:trace contextRef="#ctx0" brushRef="#br0" timeOffset="89560.7502">16628 10115 243 0,'0'0'269'0,"0"0"-167"0,0 0-27 16,0 0-52-16,0 0 34 15,0 0 63-15,0 0-76 16,0-14 8-16,0 14 19 16,0 0-67-16,0 0 39 15,0 0-43-15,0 0-13 16,13 8-2-16,8 10 24 16,10 7-9-16,5 6 0 15,3 5 3-15,4 5 0 16,-2 7-3-16,3 7 0 15,-4 0 13-15,1-4-12 16,-1-5-1-16,-6-10 0 0,-1-2 13 16,-8-8-12-1,-5-5-1-15,-5-4 0 0,-5-6 12 16,-2 0-12 0,-3-6 0-16,-2 0-1 0,-3-2 15 15,4-3-22-15,-4 0 8 16,3 0-53-16,0 0 1 15,1 0-100-15,2 0-54 16,3 0-103-16</inkml:trace>
  <inkml:trace contextRef="#ctx0" brushRef="#br0" timeOffset="90152.7937">17459 10892 559 0,'0'0'104'16,"0"0"-61"-16,0 0 43 16,0 0-18-16,0 0 9 0,0 0 13 15,0-27-50-15,0 27-8 16,0 0-32-16,-3 0 13 16,-5 2-10-16,-4 13-3 15,-3 9 0-15,-4 5 13 16,2 3-1-16,0 6-4 15,-2 4 1-15,2 4-4 16,1 0 27-16,3 0-30 16,4-2-2-16,5-5 7 15,4-6 4-15,0-6-17 16,1-5 6-16,14-11 0 16,5-1-5-16,3-9 5 0,2-1-15 15,0 0 7 1,0-8-17-16,-6-4 24 15,-5 1-39-15,-6 0 30 0,-7-1-28 16,-1 2 38-16,0 0-20 16,0 4 19-16,-9 1-15 15,-2 3-1-15,-2 2 14 16,1 0 3-16,2 0-25 16,1 1 16-16,6 5-83 15,3-4 6-15,0-2-118 16,12 0-246-16</inkml:trace>
  <inkml:trace contextRef="#ctx0" brushRef="#br0" timeOffset="90618.4471">17778 11006 748 0,'0'0'141'16,"0"0"-81"-16,0 0-25 15,0 0-25-15,0 0 4 16,0 0 26-16,-26 12-36 16,9 9-4-16,-3 4 28 0,-1 4-22 15,5 0 25-15,2 0-31 16,5-4 0-16,5-5 10 15,1-4-10-15,3-2 0 16,0-4-12-16,9 0 25 16,10-1-13-16,10-4 0 15,4 0 0-15,1 2 8 16,-4-2-8-16,-5 5 0 16,-6 6-1-16,-7 0 14 15,-4 6-12-15,-8 5-1 16,0 2 0-16,-5 7 76 15,-11 2-71-15,-5 1 11 16,-4 2 9-16,4-3-17 16,-3-6-3-16,3-6-5 0,3-5 0 15,-1-3-23-15,-1-2-22 16,1-6-74-16,-5-6-165 16</inkml:trace>
  <inkml:trace contextRef="#ctx0" brushRef="#br0" timeOffset="92887.4351">24646 2232 551 0,'0'0'113'16,"0"0"-75"-16,0 0 49 16,0 0-57-16,0 0 37 15,0 0-27-15,0 0-23 16,-37-39 85-16,32 33-88 15,1 0 1-15,3 4-2 16,1 2 14-16,0-2-19 16,0 2-8-16,0 0 0 15,0 0-34-15,9 4 34 16,12 11 0-16,13 4-13 0,14 3 31 16,7-2-28-1,7 4 10-15,6 5 0 0,-1 9 3 16,-3 6-3-16,3 14 0 15,-6 5-14-15,0 5 37 16,-3-1-32-16,-4-1 9 16,-2 4 0-16,-4 1 3 15,-5 0-3-15,-2 7 0 16,-1-3-5-16,-4 5 20 16,-3-1-26-16,-7 4 11 15,-3 9 0-15,-10 9 0 16,-7 6 0-16,-3 9 0 15,-3 2-12-15,0-1 30 16,0 4-24-16,-6 3 6 16,-6 1 0-16,-4 3-10 0,-2 6 10 15,-5 0 0-15,0 0 0 16,-6 2 16-16,-3-6-29 16,-7-4 13-16,-6 0 0 15,-4-2-6-15,-8 1 13 16,-9 6-7-16,-5 2 0 15,-4 0 6-15,-1-4-1 16,0-7-5-16,-6-5 0 16,0-4 1-16,-2-2-1 15,-7-1 0-15,-4 2 0 16,-8 8 10-16,-1-4-17 16,-5 8 7-16,3-2 0 0,-4-4-8 15,-2 2 23-15,0-8-15 16,-5-6 0-16,4-5 12 15,1-4-12-15,3 1 0 16,-2-4 2-16,6-3-1 16,4-5 16-16,10-8-17 15,10-4 0-15,2-2 0 16,7-4 15-16,3-5-15 16,6-8 0-16,5-4-20 15,8-10 39-15,7-8-19 16,12-9 0-16,11-10 1 15,10-7-3-15,7-6 2 16,3-1 0-16,0 0-15 0,0 0 15 16,0 0-8-16,0 0-20 15,0 0-30-15,0 0 50 16,0 0-50-16,3 0-62 16,1 0 42-16,-4 0-64 15,0 0-314-15</inkml:trace>
  <inkml:trace contextRef="#ctx0" brushRef="#br0" timeOffset="93247.7464">22233 8615 814 0,'0'0'114'0,"0"0"-96"0,0 0-18 16,0 0 2-16,0 0-2 16,-70 117 24-16,43-64-22 15,-1 4 62-15,1 4-54 16,7 0-6-16,3 3 13 16,6-3-3-16,8-1-14 15,3 1 0-15,0-5 17 16,5-5-21-16,14-10 4 15,5-13 0-15,9-12 5 16,10-12 6-16,11-4-7 16,13-12-4-16,8-15 10 0,6-6-16 15,-2-1 6-15,-5 3-58 16,-10 2-18-16,-9 0-113 16,-10 2-153-16</inkml:trace>
  <inkml:trace contextRef="#ctx0" brushRef="#br0" timeOffset="93997.0901">23447 8301 366 0,'0'0'412'0,"0"0"-278"16,0 0-126-16,0 0-16 16,0 0-1-16,0 0 9 15,11 74 110-15,-1-25-107 16,-1 10 23-16,-2 8 10 15,-5 1-29-15,-2-5 12 16,0-6-19-16,0-10 0 0,0-13-2 16,-2-10 2-16,-1-12 0 15,3-9 25-15,0-3-9 16,0 0 72-16,0-27-52 16,0-15-33-16,0-12 19 15,0-10-22-15,0 2 0 16,0 4 0-16,0 6-22 15,-4 9 8-15,-2 7-1 16,2 8 15-16,-2 4-27 16,3 5 27-16,3 3-11 15,0 1 11-15,0 0-25 16,16 2 22-16,7 2-28 0,3 4 14 16,1 5-15-16,-2 2-5 15,-3 7 11-15,-6 17 19 16,-7 8-33-16,-9 7 38 15,0 4-21-15,-5 4 23 16,-17-3-25-16,1-7 25 16,0-12 0-16,6-9 24 15,11-8-22-15,4-2-2 16,0 0-4-16,13 3 4 16,7 4 7-16,7 4-4 15,1 3-3-15,-4 2 5 16,-7 5 6-16,-8 2 1 15,-9 5-12-15,0 5 0 0,-17 4 33 16,-15 3-21 0,0-5-10-16,-1-4 22 0,6-8-18 15,10-11-5-15,9-10-1 16,8-8-86-16,10-7-24 16,23-25-95-16</inkml:trace>
  <inkml:trace contextRef="#ctx0" brushRef="#br0" timeOffset="94365.8967">24127 8215 687 0,'0'0'61'15,"0"0"28"-15,0 0-46 16,-98-4-41-16,71 22-2 15,3 5 110-15,7 1-106 16,6 3 5-16,5 0 5 16,6-1-3-16,0 1-14 15,10-2 3-15,11-1 0 16,4 1-2-16,1-1 11 16,0 1-9-16,-6 0 3 15,-2 4 3-15,-7 0 6 16,-7 2-12-16,-4 5 0 15,0 1 47-15,-19-3-27 16,-2-1-16-16,-2-6 18 0,4-5-10 16,7-7-5-16,8-8-7 15,4-5-46-15,7-2-28 16,23-17-119-16,10-19-22 16</inkml:trace>
  <inkml:trace contextRef="#ctx0" brushRef="#br0" timeOffset="94594.1502">24366 8405 797 0,'0'0'104'16,"0"0"-9"-16,0 0-81 0,0 0 14 15,0 0 21-15,112-70-46 16,-67 58 51-16,1 4-53 15,5 3-1-15,-2-2 0 16,-10 7-77-16,-11 0-1 16,-16 0-135-16,-12 0-101 15,-8 0 80-15</inkml:trace>
  <inkml:trace contextRef="#ctx0" brushRef="#br0" timeOffset="94774.7279">24646 8333 217 0,'0'0'174'15,"0"0"37"-15,0 0-125 16,0 0 72-16,0 0-134 15,0 0 12-15,-23 59 30 0,23-27-9 16,0 9 40 0,0 5-66-16,3 8-20 0,0 1 29 15,-3-2-39-15,0 0-1 16,0-5 0-16,0-4 11 16,0-5-33-16,0-10-46 15,10-4-93-15,0-13-72 16</inkml:trace>
  <inkml:trace contextRef="#ctx0" brushRef="#br0" timeOffset="96353.4334">25637 8666 321 0,'0'0'254'0,"0"0"-145"15,0 0-109-15,0 0 87 16,0 0-42-16,0 0-5 16,-29 0 50-16,29 0-57 15,0-1 31-15,0-1-27 16,3-5-32-16,19-10 57 15,12-12-62-15,9-6 0 16,3-9 15-16,2-1-15 16,-6 0 0-16,-7-1 0 0,-10 9 7 15,-8 6-2-15,-9 11-5 16,-5 10 0-16,-3 7-10 16,0 3 10-16,0 0-3 15,-2 20-21-15,-16 17 7 16,-7 19 11-16,-3 16 6 15,-2 9 0-15,6 2-7 16,9-5 18-16,5-8-17 16,7-9 6-16,3-13 0 15,0-13-25-15,14-9 25 16,3-13 0-16,-1-6-13 16,2-7 15-16,2 0-2 0,-1-5 0 15,1-15 11-15,-3-4-36 16,-6-2 10-16,-8-2-16 15,-3-2 20-15,0 3-51 16,-17 0 17-16,-2 8 20 16,2 5 25-16,3 7-7 15,6 4 7-15,7 3 0 16,1-1-20-16,0 0 20 16,0 0-35-16,4-4 11 15,11 0 24-15,9-4 21 16,7-1-21-16,8-2 0 15,1-2 32-15,1 3-19 16,-7 2-4-16,-7 2-9 0,-11 5 24 16,-10 1-28-1,-4 1 4-15,-2 0 0 0,0 0 24 16,0 0-23-16,0 0 5 16,-3 0-6-16,-7 11 0 15,0 8 0-15,3 1 0 16,2 5 0-16,5 0-2 15,0-3 20-15,6 0-23 16,12-3 5-16,2-6 0 16,3-4-2-16,1-4 2 15,0-5 0-15,-6 0 5 16,-2-3 1-16,-2-12 6 16,-5-4-12-16,-8 0 0 15,-1-3-3-15,0 3 3 0,-8 2 0 16,-3 5-3-16,3 6 15 15,1 1-27-15,4 5 15 16,3 0-1-16,0 0-22 16,0 0-10-16,0 2 15 15,0 9 13-15,0 1 10 16,0 3-10-16,13-1-1 16,-1 1 6-16,3-3 1 15,0-2-1-15,1-2 0 16,-2-2-1-16,2-3 16 15,1-3-17-15,1 0 2 0,1-3 0 16,5-13-4 0,1-2 4-16,5-6 0 0,-3-1-5 15,0-1-15-15,-3 7 16 16,-8 5-32-16,-4 9 36 16,-6 5-19-16,-3 0 24 15,-2 5-5-15,1 14 23 16,-2 5-9-16,0 2 11 15,0-3-25-15,3-3 0 16,3-2 9-16,6-5-9 16,3-4 0-16,9-7-4 15,7-2-12-15,8-2-99 16,7-18-377-16</inkml:trace>
  <inkml:trace contextRef="#ctx0" brushRef="#br0" timeOffset="97445.3544">27150 8860 777 0,'0'0'106'16,"0"0"-103"-16,0 0-3 0,0 0 49 16,0 0-4-16,91-59 33 15,-42 23-62-15,4-5-12 16,1-5 40-16,-8-3-37 16,-7-4-7-16,-12 1 15 15,-9 3-10-15,-15 4 7 16,-3 7-12-16,0 11 0 15,-5 11-3-15,1 11 3 16,-2 5-1-16,-3 5-12 16,-3 21-43-16,-4 13 42 15,2 12 11-15,5 2 3 16,9-1-30-16,0-10 30 0,12-11-26 16,10-10 21-16,3-11-4 15,4-8-1-15,8-2 10 16,1-13 0-16,1-13-7 15,-5-8 17-15,-4-2-13 16,-6-3 3-16,-8 1 0 16,-6 6 16-16,-4 4-16 15,-4 8 0-15,-2 8 59 16,0 9-56-16,0 3 21 16,0 0-24-16,0 20-10 15,-9 16 1-15,-3 12 9 16,2 7 0-16,2 1-7 15,-1-1 8-15,-1-4-1 0,1-7 0 16,-2-7 11 0,2-9-14-16,5-11 3 0,2-9 0 15,2-6-8-15,0-2 8 16,3-8 0-16,17-17-2 16,6-7-10-1,6-2 6-15,-2 5-39 0,-5 15 5 16,-8 6 23-16,-3 8 12 15,-2 0-4-15,-3 10-2 16,2 8-8-16,-5 2 1 16,1 2 18-16,-1-2 0 15,3-3 12-15,-2-2-12 16,6-8 0-16,1-3 6 0,4-4 0 16,6 0 22-16,3-10-28 15,0-8 0-15,0-4 1 16,-6 2-1-16,-2 3 0 15,-7 1 0-15,-5 2 1 16,-7 3-18-16,0 3 4 16,0 4 5-16,-7 4-28 15,0 0 27-15,0 1-3 16,3 10 7-16,2 3 3 16,2-2-21-16,0-1 8 15,0-2 15-15,8-1-13 16,6-1 24-16,3-5-11 15,6-2 0-15,2 0 1 16,-1-5 0-16,1-9-1 16,-1-2 0-16,-5 2 10 0,-4 0 9 15,-5 8-16-15,-5 4 27 16,0 2-24-16,-2 3 12 16,0 17-14-16,0 8-4 15,-3 4 44-15,0-3-38 16,0 2-6-16,0-6 0 15,0-8-20-15,4-8 4 16,1-9-150-16,2-2-130 16</inkml:trace>
  <inkml:trace contextRef="#ctx0" brushRef="#br0" timeOffset="97584.5111">28268 8453 677 0,'0'0'75'16,"0"0"73"-16,0 0-91 15,0 0-9-15,0 0-48 16,0 0-15-16,-13-21 14 16,13 46-131-16,1 3-41 15</inkml:trace>
  <inkml:trace contextRef="#ctx0" brushRef="#br0" timeOffset="98445.1148">25057 10607 500 0,'0'0'171'15,"0"0"-140"-15,0 0 42 16,0 0 6-16,0 0 34 16,0 0-19-16,31-17-61 0,15-15 54 15,14-14-83-15,4-7-1 16,-3-3 6-16,-10 5-3 16,-17 6-12-16,-16 9-3 15,-11 13 9-15,-7 6-24 16,0 10 24-16,-4 7-21 15,-17 3 14-15,-7 24-10 16,-5 11 3-16,0 5 3 16,9 2 11-16,8-5-21 15,10-3 21-15,6-5-5 16,0-4-8-16,6-2 14 0,12-1-1 16,9-8 0-1,4-2 4-15,6-9-29 0,9-6 25 16,5 0-6-16,5-16-2 15,-3-6 2-15,-5 2 6 16,-12 3 0-16,-14 8 0 16,-10 6-18-16,-8 3 18 15,-4 3-7-15,0 17-5 16,0 6 24-16,-7 7-10 16,-6 1-2-16,1-1 6 15,1-7-10-15,4-2 4 16,4-10-22-16,3-3-22 15,0-7-130-15,12-4 73 16,7-3 31-16,7-20-194 16,0-6-4-16</inkml:trace>
  <inkml:trace contextRef="#ctx0" brushRef="#br0" timeOffset="99541.7801">25822 10602 94 0,'0'0'53'16,"0"0"49"-16,0 0 17 16,81-88-70-16,-64 67 80 15,-3-2-39-15,-1 0-54 16,-1-2 4-16,-4-1-35 15,-1 2 53-15,-6 5-58 16,-1 5 0-16,0 6 18 16,0 7-18-16,0 1 0 15,0 20-1-15,0 19-4 16,-7 8-1-16,3 7 6 16,-1-2 0-16,-1-4-9 0,0-4 12 15,1-10-3-15,0-9 10 16,3-10-3-16,2-5 6 15,0-7-13-15,0-3 0 16,0-13 77-16,0-16-77 16,0-15 0-16,9-9-10 15,-1-4 24-15,1-4-28 16,2 0 7-16,1 2 7 16,5 12-12-16,-2 10 19 15,2 12-7-15,3 11 0 16,-1 6 18-16,5 8-30 15,-4 0 12-15,1 9 0 16,-5 20-7-16,-7 11 8 0,-6 8-1 16,-3 2 18-1,-9-3-17-15,-16-2 16 0,-5-9-17 16,0-4 0-16,5-9 11 16,7-8-1-16,10-6-12 15,5-8 2-15,3-1-80 16,9-4 18-16,15-13 3 15,8-3 22-15,-4 6 6 16,-4 4 34-16,-8 7-3 16,-7 3 29-16,-2 0-22 15,1 6 33-15,1 8-27 16,1 0-10-16,2 2 73 16,3-2-74-16,3-3 16 15,1-1 4-15,2-6-21 0,0-4 27 16,2 0-28-16,0-6 2 15,-2-6 11-15,-4-3-10 16,-3 0-3-16,-6 1 0 16,-8 3-14-16,0 5 8 15,0 2-7-15,0 4 13 16,-9 0-19-16,-1 10 9 16,2 8-1-16,2 4-6 15,6-1 34-15,0-1-40 16,0 1 23-16,6-4 0 15,9-5 9-15,5-3 0 16,0-7-9-16,3-2 0 16,-2 0 5-16,0-10-18 0,-6 0 13 15,-5-2-2-15,-4 4-40 16,-5 1 39-16,-1 5 3 16,0 1-2-16,0 1 10 15,0 0-16-15,0 0 2 16,-3 1 6-16,2 12-10 15,-1 3 10-15,2 2 0 16,0 3 21-16,6-1-21 16,8-2 9-16,5-5-9 15,5-8 0-15,1-5 15 16,5-1-15-16,1-25 0 16,2-5 17-16,0-8-16 0,0-9 38 15,-5-4-37-15,-4-6 16 16,-6-2 82-16,-2-1-98 15,-8 8 35-15,-6 10-7 16,-2 14 10-16,0 16 13 16,0 6-28-16,0 7-22 15,0 0-6-15,-4 15-3 16,-6 19 6-16,-2 12-7 16,3 4 22-16,8-3-35 15,1-6-9-15,0-8-70 16,9-9-6-16,5-13-157 15,-3-11-389-15</inkml:trace>
  <inkml:trace contextRef="#ctx0" brushRef="#br0" timeOffset="99669.453">26744 10418 789 0,'0'0'108'15,"0"0"-108"-15,0 0-5 16,0 0-71-16,0 0-44 15,127-35-428-15</inkml:trace>
  <inkml:trace contextRef="#ctx0" brushRef="#br0" timeOffset="101245.0544">27721 10190 818 0,'0'0'104'16,"0"0"-51"-16,0 0 2 15,0 0-47-15,0 0 53 0,-108-39-61 16,68 48 0 0,1 10 13-16,5 7-13 0,10 2 0 15,10 4-3-15,11 2 0 16,3-2-18-16,14 1 21 16,17-3 0-16,7-4-3 15,0 3 5-15,-5-2-2 16,-6 1 0-16,-13 0 4 15,-11 1-26-15,-3-1 22 16,-11 0 0-16,-13-2-13 16,-4 0 13-16,0-6-5 15,7-6-1-15,9-4-22 0,9-8 28 16,3-2-94 0,4-8 33-16,22-12-14 0,6-3-34 15,6 2 109-15,-1 9 2 16,-1 0 15-16,-5 4-12 15,-7 4-5-15,-2-1 3 16,-2 3 25-16,-2-1-28 16,1-2 0-16,2-5-1 15,-2 1 26-15,2-3-37 16,-2-1 12-16,-5-1 0 16,-5 2 11-16,-2 5-11 15,-5 2 0-15,-2 3 33 16,0 2-17-16,-10 0 30 15,-9 0-46-15,-3 11 0 16,0 2 52-16,2 6-49 0,3 3 10 16,3 2-13-1,5 3 8-15,6-2-25 0,3-2 17 16,0-2 0-16,16-6-11 16,7-5 11-16,5-7 0 15,6-3-2-15,2 0 11 16,-1-15-16-16,1-4 7 15,-2 0 0-15,-4 0-8 16,-2 1 16-16,-6 4-8 16,-7 4 0-16,-6 3 12 15,-7 6-15-15,-2 1 3 16,0 0 0-16,-8 0-17 0,-10 10 18 16,-6 9-1-16,2 4 0 15,1 3 4-15,3 3 8 16,8 0-12-16,1 0 0 15,8-3-11-15,1-3 13 16,0-3-2-16,11-6 0 16,10-6 3-16,6-8-28 15,5 0 25-15,0-6-27 16,-3-16 24-16,-7-2-55 16,-4-3 56-16,-11 0-2 15,-4 2 4-15,-1 2 28 16,-2 6-28-16,0 7 0 15,0 5 43-15,0 5-41 0,0 0-2 16,0 7-8 0,0 16 8-16,-6 8-6 0,0 8 6 15,-6 2 0-15,3 2 6 16,-5-5-4-16,0-3-1 16,0-6-1-16,1-9 4 15,5-9-5-15,4-5 1 16,4-4 0-16,0-2-12 15,0-2-31-15,18-15-26 16,7-11-140-16,7 0 62 16,-1 2 81-16,-1 4 66 15,-5 6 35-15,-4 7 99 16,-5-1-36-16,1 6-39 16,-2-4-13-16,1 3-38 15,1-4 85-15,3-2-75 0,4-2 5 16,4-2 30-16,2-5-47 15,2-1 12-15,-1-3 1 16,-4 0-8-16,-8 2 6 16,-4 7-17-16,-7 2 0 15,-7 9 38-15,-1 2-17 16,0 2-6-16,0 0-15 16,-3 5 1-16,-9 13-24 15,-4 7 23-15,4 4 0 16,2 0 1-16,5 0 5 15,5-5-12-15,0-6 1 16,0-5 5-16,5-7-19 16,9-4 20-16,5-2-1 15,4-2 9-15,5-15-7 0,2-5-2 16,0-3-17-16,-5-1-3 16,-2 5-3-16,-8 6-5 15,-5 9 28-15,-7 5-4 16,-3 1-6-16,0 0 10 15,0 5 0-15,0 8 6 16,-7 3 7-16,2-1-11 16,5-1-2-16,0-2 18 15,3-2-18-15,20-5-8 16,5-2-101-16,8-3-28 0,4 0-202 16</inkml:trace>
  <inkml:trace contextRef="#ctx0" brushRef="#br0" timeOffset="101350.8221">29069 10842 301 0,'0'0'169'0,"0"0"65"16,0 0-202-16,0 75 24 16,0-56-21-16,0 0-35 15,0-10-73-15,9-6-681 16</inkml:trace>
  <inkml:trace contextRef="#ctx0" brushRef="#br1" timeOffset="196961.6742">2010 9985 734 0,'0'0'45'16,"0"0"-57"-16,0 0 12 16,0 0 0-16,0 0 13 15,0 0-9-15,0 0 28 0,-68-34 2 16,66 33-32 0,1 1 48-16,1 0-50 15,0 0 0-15,-2 0-3 0,-1 0 15 16,-4 1-24-16,-2 13 12 15,-3 7 0-15,-3 9-5 16,-3 5 7-16,6 3-2 16,3-1 0-16,3-3 6 15,6-1-9-15,0-4 3 16,0 0 0-16,5-5-8 16,10-2 8-16,1-1 0 15,8-8 1-15,-3-2 9 16,4-7-2-16,2-4-8 0,6 0 1 15,0-18-24-15,0-6 23 16,-2-2-64-16,-3-1-35 16,-13 3-107-16,-12 0-151 15</inkml:trace>
  <inkml:trace contextRef="#ctx0" brushRef="#br1" timeOffset="198467.3904">2033 9799 812 0,'0'0'1'0,"0"0"54"15,0 0-55-15,0 0 0 0,0 0-9 16,0 0 15-16,-71 31-14 16,61-6 5-16,1 9 3 15,0 7-4-15,6 7 5 16,3 5-1-16,0 2 1 16,0 3 11-16,9-4-5 15,5-4-7-15,2-10 0 16,6-9-1-16,-2-7 1 15,2-7 0-15,2-8 20 16,3-9-14-16,4 0 47 16,8-26-24-16,6-12-29 15,1-16 16-15,-1-7-16 16,-2-9-26-16,-12 1-5 0,-10 3-8 16,-9 5 39-16,-12 8-6 15,0 6 6-15,0 5-6 16,-6 9 9-16,-6 10-3 15,3 6 28-15,5 7-27 16,1 7 27-16,3 3-28 16,0 0 0-16,0 1-14 15,0 23 11-15,1 15 3 16,8 14 22-16,3 8-6 16,-3 1 13-16,-1 2-18 15,-4-7-1-15,-1-4 19 16,1-7-23-16,-2-9 7 0,-1-8 2 15,2-8-13 1,-1-8 3-16,1-8-5 0,-2-5 0 16,-1 0 19-16,0 0-10 15,2-13-4-15,4-17-5 16,3-10-38-16,1 4-13 16,-2 9 40-16,-5 15 11 15,-2 10-13-15,2 2 2 16,2 0-1-16,5 5 11 15,4 4-1-15,0 5-11 16,3-3 13-16,-2-2 0 16,0-4 3-16,1-5 3 15,-1 0-6-15,4-5 3 0,2-15 3 16,-3-3 15-16,0-6-21 16,-6 6 2-16,-6 5-7 15,-4 6 5-15,-2 7 0 16,0 5-2-16,0 0-13 15,0 1 11-15,0 19-26 16,0 7 30-16,0 2 5 16,0 0-5-16,2-8 0 15,4-6-7-15,3-5 6 16,-1-5 0-16,8-5 1 16,2 0 0-16,3-2 14 15,4-16-14-15,2-8 0 0,-3-3-6 16,0-4 7-1,0 3-13-15,-3 3-4 16,-3 2-28-16,-5 4 37 0,1 7-30 16,-6 5 8-16,-5 6 25 15,-3 0 3-15,0 3-5 16,0 0 6-16,-10 3-1 16,-8 11-11-16,-4 6 12 15,-2 4 0-15,4 7-6 16,1 5 17-16,7 6 14 15,2 1-7-15,7-2-11 16,3-5 20-16,0-5-27 16,6-8 0-16,10-6-5 15,6-9 12-15,1-5 17 16,10-3-12-16,4-3-9 0,2-17 37 16,-5-5-40-16,0-8 0 15,-10-4-2-15,-8-7 19 16,-8-6-11-16,-5-3-6 15,-3 2 0-15,0 4 0 16,0 8 0-16,-3 11 0 16,3 14 33-16,-2 8-13 15,2 6 22-15,-1 0-42 16,1 0-23-16,0 6 19 16,0 20-13-16,0 8 17 15,0 10-7-15,0 2 17 16,0-3 0-16,0 1-10 0,0-5 0 15,0-3 0-15,-9-6 5 16,3-7-10-16,2-8 2 16,1-6-98-16,3-9-35 15,0-5-181-15</inkml:trace>
  <inkml:trace contextRef="#ctx0" brushRef="#br1" timeOffset="198781.4102">3293 9818 678 0,'0'0'0'0,"0"0"0"0,-45 77-12 16,26-50 23-16,1-1-11 16,-1-2 71-16,-2 1-62 15,6-2 20-15,0-5-26 16,6-6-3-16,3-8 29 15,6-1-29-15,0-3 0 16,0 0 6-16,0 0 10 16,0 0-1-16,14 3-13 15,3 1 5-15,4-1 46 16,3-1-37-16,0 0-6 16,4-1-4-16,-1-1 7 15,3 0-26-15,4 0 4 0,-1 0-159 16,-6-12-212-1</inkml:trace>
  <inkml:trace contextRef="#ctx0" brushRef="#br1" timeOffset="199466.3778">3818 9624 798 0,'0'0'0'16,"0"0"0"-16,0 0-3 15,0 0 11-15,0 0-8 16,-79 10 9-16,67 13-1 16,0 11 15-16,-1 6-12 0,2 1 13 15,1-2 16-15,4-3-33 16,3-2 25-16,3-3-32 16,0 1 0-16,0-1 5 15,9 0-5-15,10-4 0 16,2 0-2-16,6-1 20 15,7-5-28-15,-1 1 10 16,4-7-10-16,2 0-13 16,0-8-69-16,-2 0-37 15,-6-7-92-15</inkml:trace>
  <inkml:trace contextRef="#ctx0" brushRef="#br1" timeOffset="199885.5699">4219 9571 785 0,'0'0'15'16,"0"0"2"-16,0 0-16 15,0 0 6-15,-80-18 31 16,69 18-27-16,4 1 35 15,2 12-46-15,1 4-5 16,1 4 5-16,3 1 0 16,0 2 1-16,0-5-4 15,3-2 15-15,10 0-11 0,4 0-1 16,5 0 5-16,2 2-1 16,1 0 6-16,-1 2-10 15,-4-1 0 1,-4 1 11-16,-7 0-21 0,-3 1 10 15,-3 2 0-15,-3-1 28 16,0 2-10-16,-6 0-4 16,-3-2-12-16,-3-1 14 15,5-5-7-15,1-3-9 16,3-6-14-16,3-3 4 16,0-5-119-16,12-5-63 15,16-26-41-15</inkml:trace>
  <inkml:trace contextRef="#ctx0" brushRef="#br1" timeOffset="200251.1134">4489 9486 134 0,'0'0'650'16,"0"0"-650"-16,0 0 0 15,0 0 63-15,0 0 38 16,0 0-35-16,-22-39-28 16,22 37-21-16,12 1-17 0,4 1 0 15,8 0-2 1,4 0-13-16,-1 4 15 0,-4 13-4 16,-4 4 2-16,-1 5 4 15,-6 6 3-15,-6 2-5 16,-3 3 0-16,-3 2 11 15,0 3-10-15,-6-2 2 16,-9 3-3-16,-6-3 17 16,2 0-6-16,-2-5-11 15,1-5-3-15,4-7 0 16,3-6-43-16,5-6-44 16,2-11-91-16,6 0-313 15</inkml:trace>
  <inkml:trace contextRef="#ctx0" brushRef="#br1" timeOffset="200777.9068">4264 9422 583 0,'0'0'5'16,"0"0"39"-16,0 0-19 16,0 0-16-16,0 0 73 15,0 0-47-15,-24 14-16 16,24-12-13-16,9-2 4 16,12 2 9-16,7-2-19 15,2 0 6-15,1 0 3 16,1 0-9-16,-4 0 0 0,-4-1-2 15,0 1 11-15,-2 0-17 16,-5 0 8-16,4 3 0 16,-4 8-5-16,0 1 6 15,-2 2-1-15,-5 5 0 16,-1 1-23-16,-3 6 16 16,-3 6-26-16,0 2-3 15,-3 4-10-15,0-1-95 16,3-6-95-16</inkml:trace>
  <inkml:trace contextRef="#ctx0" brushRef="#br1" timeOffset="201150.9646">4789 9290 295 0,'0'0'270'15,"0"0"-225"-15,0 0 18 16,0 0 5-16,0 0-33 16,0 0 13-16,97-26 8 15,-75 35-26-15,-2 12-12 0,2 11 22 16,-4 9-40-1,-6 3 66-15,0 9-55 0,-5 3-2 16,-4 5 35-16,-1 1-38 16,-1 1 1-16,-1-3-7 15,0-2 12-15,0-4-1 16,-4-1-11-16,-14-2 0 16,0 1-7-16,-7 0-24 15,-10 5-57-15,-6 2-60 16,-10-7-288-16</inkml:trace>
  <inkml:trace contextRef="#ctx0" brushRef="#br1" timeOffset="203718.6818">16241 4867 767 0,'0'0'79'0,"0"0"-17"16,0 0-27-16,0 0-6 16,0 0 32-16,0 0-20 15,0 0-29-15,0 0-1 16,2-3-2-16,-2 4-18 15,0 18 1-15,0 8 8 16,0 7 27-16,-3 7-27 16,-8 7 4-16,-2 2 23 15,3 4-19-15,0-4 13 16,5-1-21-16,2-6 0 16,1-6 1-16,1-5 9 15,1-3-10-15,0-10 4 0,0-5-2 16,0-4 3-1,0-7-5-15,0-2 0 0,0-1-16 16,0 0 2-16,0-11-33 16,-5-8-107-16,-1-3-125 15,-4-1-266-15</inkml:trace>
  <inkml:trace contextRef="#ctx0" brushRef="#br1" timeOffset="204046.9663">16019 5171 724 0,'0'0'90'0,"0"0"-32"15,0 0-48-15,0 0 9 16,0 0 37-16,0 0-47 16,-2 23-8-16,9 1 46 15,0 4-19-15,4 2 5 16,0-1-33-16,-2 1 1 15,3 1 42-15,-3-7-40 16,0-2 10-16,0-5 3 16,3-2-15-16,-1-6 19 15,-2-4-20-15,5-4 0 16,7-1 39-16,5-1-34 16,9-15 13-16,4-5-15 15,2-1 6-15,-4-2-18 16,0 5-3-16,-4 4-80 0,-6-1-17 15,-9 4-223-15</inkml:trace>
  <inkml:trace contextRef="#ctx0" brushRef="#br1" timeOffset="205987.7882">17597 6442 678 0,'0'0'93'16,"0"0"-93"-16,0 0 0 16,0 0 1-16,0 0 28 0,-1 78 36 15,-2-45-48-15,-3 4 16 16,3 2 32-16,-2 5-63 16,1 3 20-16,-1-1 0 15,1 0-8-15,-2-5 11 16,0-4-22-16,2-2 4 15,-1-7 16-15,5-6-10 16,0-6-13-16,0-11 0 16,0-2 0-16,0-3-5 15,0 0-46-15,0-21-43 16,6-12-82-16,-6-3-510 16</inkml:trace>
  <inkml:trace contextRef="#ctx0" brushRef="#br1" timeOffset="206347.1358">17438 6708 723 0,'0'0'79'0,"0"0"-71"15,0 0 9-15,0 0-11 16,0 0 14-16,0 0 55 15,-3 61-53-15,3-30-5 16,1 4 31-16,5 0-32 16,-2 4 33-16,1 2-44 15,0 4-1-15,1-5 46 0,1-3-42 16,0-6 3-16,2-10 4 16,-1-5-11-16,2-7 10 15,-1-2-14-15,2-7 0 16,5 0 41-16,5-7-28 15,6-13 5-15,6-9-6 16,2-4-10-16,0-6-4 16,0 0-33-16,1 3-83 15,-4 3-52-15,-9 5-397 16</inkml:trace>
  <inkml:trace contextRef="#ctx0" brushRef="#br1" timeOffset="215728.5765">16025 8206 445 0,'0'0'90'0,"0"0"-15"15,0 0-13-15,0 0 2 16,0 0 0-16,0 0 33 15,0 0-59-15,0 0-7 0,0-41 51 16,0 41-65-16,-1 0-4 16,1 0-13-16,0 5-4 15,0 22 2-15,0 8-5 16,3 7 7-16,7 6 4 16,2-1-4-16,-2-1 0 15,0 3-2-15,0-5 17 16,-4-1-19-16,0-4 4 15,-2-5 0-15,1-4 0 16,0-6 6-16,-2-6-8 16,1-3 2-16,-3-5-37 15,1-5-36-15,-2-2-65 16,0-3-120-16</inkml:trace>
  <inkml:trace contextRef="#ctx0" brushRef="#br1" timeOffset="216114.5748">15864 8487 739 0,'0'0'42'16,"0"0"-38"-16,0 0 11 0,0 0 1 15,0 0-16-15,0 0 0 16,6 29 15-16,6 3 8 16,4 8 24-16,-2-2-6 15,1 0-34-15,-2-4 41 16,3-6-39-16,-2-5-7 16,2-7 12-16,-2-4-8 15,2-4 0-15,1-8 3 16,5 0-6-16,3-3 47 15,5-14-48-15,3-8 4 16,-2-2 4-16,2-4-4 16,-3 1-12-16,-2 2-2 15,-1 2-88-15,-6 4 5 0,-5 7-81 16,-7 2-194 0</inkml:trace>
  <inkml:trace contextRef="#ctx0" brushRef="#br1" timeOffset="220902.3427">15413 9767 462 0,'0'0'113'0,"0"0"-89"16,0 0-9-16,0 0 45 15,-28 77-13-15,25-49 18 0,2 2-5 16,-1 4-31-1,1 2 13-15,1 3-12 0,0 0-24 16,0-3 23 0,0 3-22-16,0-7-7 0,0-1 4 15,0-7 9-15,1-5-17 16,1-6 4-16,-1-6 0 16,-1-2-22-16,2-4-28 15,-2-1-63-15,0-1 20 16,0-19-249-16</inkml:trace>
  <inkml:trace contextRef="#ctx0" brushRef="#br1" timeOffset="221286.2358">15231 9994 701 0,'0'0'45'15,"0"0"-19"-15,0 0-2 16,0 0 1-16,0 0-20 16,0 0 44-16,-10-4-43 15,10 23 21-15,0 6-19 16,0 3 21-16,7 6 8 16,0 2-27-16,-1-2 0 15,0 2 33-15,0-3-36 16,1-3 22-16,-1-3-29 0,0-1 3 15,2-4 14 1,-1-2-14-16,2-6-3 0,0-5 0 16,4-6 7-16,4-3 7 15,8 0-14-15,5-14 0 16,7-10 13-16,1 0-11 16,1-3-4-16,0 1-3 15,-4 4-40-15,-1 0-16 16,-7 5-85-16,-11 2-94 15</inkml:trace>
  <inkml:trace contextRef="#ctx0" brushRef="#br1" timeOffset="225911.9725">16965 11632 712 0,'0'0'64'0,"0"0"38"15,0 0-56-15,0 0 9 16,0 0 23-16,0 0-50 16,0 0 16-16,-3-4-34 15,3 4 6-15,-2 7-4 16,1 18-6-16,-2 11-6 15,-3 7 44-15,3 3-35 16,-3 7 4-16,-2 2-11 16,-1-1 7-16,-5-1 6 0,2-5-15 15,0-8 0 1,1-6 2-16,2-5 1 0,4-10-6 16,0-10-3-16,5-3-43 15,0-6-7-15,0 0-65 16,-1-13-6-16,-1-12-96 15</inkml:trace>
  <inkml:trace contextRef="#ctx0" brushRef="#br1" timeOffset="226213.1666">16745 11916 416 0,'0'0'124'0,"0"0"-16"16,0 0-72-16,0 0 13 15,0 0-30-15,0 0-4 16,-1 27 54-16,1 2-12 0,4 2 0 16,4 0-45-16,-2 1 7 15,0 0-5-15,1-4 6 16,1-2-2-16,-2-5-18 16,3-5 12-16,1-7-3 15,1-3-9-15,8-6 1 16,8 0 16-16,6-11-17 15,5-9 4-15,4-3-4 16,-2-1-41-16,-1 5 26 16,-6 0-70-16,-2 2-85 15,-7 0-322-15</inkml:trace>
  <inkml:trace contextRef="#ctx0" brushRef="#br1" timeOffset="228846.1356">18201 13546 287 0,'0'0'239'16,"0"0"-115"-16,0 0-51 16,0 0-12-16,0 0 21 15,0 0 9-15,0 0-20 16,11-43-49-16,-17 41 16 15,-9 1-22-15,-6 1-16 16,-8 0 7-16,-10 0 27 0,-3 0-42 16,-7 14 8-1,-8 9 0-15,-7 6-9 16,-5 8 9-16,2 6 0 0,7 4 6 16,14 4 8-16,15 3-28 15,14 4 9-15,11 8 5 16,6 9-12-16,3 1 12 15,20-2 0-15,11-2 10 16,5-7-1-16,4-5-18 16,8-4 9-16,7-6 0 15,6-5 7-15,8-7-7 16,11-4 0-16,7-9 3 16,5-9 11-16,5-12-18 15,4-4 4-15,1-16 0 16,1-13-1-16,-6-12 1 0,-8-5 0 15,-8-7 5 1,-13-5 2-16,-11-3-8 0,-15-4 1 16,-17-8 0-16,-18-4 12 15,-10-10-12-15,-19-5 0 16,-24-7 0-16,-20 0 2 16,-16 9-10-16,-12 10 0 15,-12 11 8-15,-12 8-4 16,-5 14 4-16,-3 12-8 15,4 20-5-15,10 15 13 16,8 3 0-16,2 33-40 16,5 22 28-16,-1 22-38 0,-2 22-136 15,-2 7-60 1</inkml:trace>
  <inkml:trace contextRef="#ctx0" brushRef="#br1" timeOffset="231790.8134">2243 10868 334 0,'0'0'442'0,"0"0"-293"16,0 0-58-16,0 0-61 15,0 0 41-15,0 0-18 0,0 0-15 16,-16-4 13 0,16 4-51-16,0-1 0 0,3-4-6 15,19-4 12-15,17-7-7 16,16-7 1-16,18-4 0 15,8 0 0-15,7-5 9 16,1 2-8-16,-4 4-1 16,-3 5 7-16,-7 2-11 15,-11 6 4-15,-6 5-10 16,-9 3 8-16,-13 0-31 16,-11 2-17-16,-8 1 17 15,-7-1-35-15,-7-1 27 16,-3-6-48-16,-15-10-46 15,-28-11-364-15</inkml:trace>
  <inkml:trace contextRef="#ctx0" brushRef="#br1" timeOffset="233986.4981">1062 9008 601 0,'0'0'107'0,"0"0"-1"15,0 0-43-15,0 0-16 16,0 0 22-16,0 0-64 16,-66-22 49-16,45 22-34 0,-4 0-14 15,2 11 7-15,-4 11-13 16,5 2 0-16,3 5-3 15,7-2 8-15,7 0-10 16,5-5 5-16,0 2 0 16,9 0-6-16,9 0 6 15,6 5-6-15,3 3 2 16,0-2 8-16,-5 3-2 16,-5-5-2-16,-7-1 0 15,-7-3-6-15,-3-2 6 16,0-2 0-16,0-4-4 15,-6-5 25-15,-3-5-34 0,5-3 13 16,2-3 0-16,2 0-14 16,0-9 10-16,3-8-24 15,18 0 24-15,10 2-6 16,4 0 0-16,2 3 10 16,0 2 0-16,2 3-5 15,-3-2 5-15,-5 5 0 16,-4-1-9-16,0-4 18 15,-5 2-4-15,-7-5-5 16,-2-2 0-16,-4-1 8 16,-4-7-3-16,-5-2-5 15,0 1 0-15,0 0 12 16,0 4-5-16,0 0-7 0,-5 6 0 16,2 4-11-16,-1 5 17 15,4 2-6-15,-2 2 0 16,0 0-11-16,0 8 1 15,-1 16-18-15,-1 5 28 16,-1 7-6-16,5-3 6 16,0 0 0-16,0-6-4 15,0-3 13-15,18-5-23 16,0-9 14-16,4-5 0 16,2-5-1-16,6 0 1 15,0-14 0-15,1-9-2 16,-3-5 16-16,-5-2-16 0,1 1 2 15,-8 7 0 1,-4 6 24-16,-1 7-22 0,-6 3 3 16,-5 4 6-16,0 2-4 15,0 0 25-15,0 0-32 16,-7 5 0-16,-8 15-13 16,-3 8 13-16,5 0 0 15,2 0-8-15,4-3 17 16,4-4-16-16,3-2 7 15,0-5-11-15,3-2-1 16,12-5 14-16,-2-4-2 16,5-3 0-16,0 0 8 15,0-10-1-15,-2-6-7 16,-5-3-2-16,-7 2-9 16,-4 1-1-16,0-1-8 0,-1 1-12 15,-13 1-4-15,1 7 21 16,2 4 2-16,1 2 13 15,6 2-20-15,2 0 16 16,2 0-13-16,0 2 3 16,0 7-29-16,2 1 33 15,9-3 10-15,3-1 0 16,-1-6-13-16,7 0 16 16,-1 0-3-16,3-12 0 15,-5-8 11-15,2-5-11 16,-5 1 0-16,-3-2 0 15,0 1 16-15,-5 3-16 0,7-1 15 16,-4 1 31-16,5 1-45 16,-1 1 24-16,1 3-25 15,0 0 0-15,-3 5 2 16,0-1-2-16,-1 5 0 16,-7 7-8-16,-2 1 14 15,-1 0-21-15,0 0 15 16,0 9 0-16,-13 13-12 15,-5 8 12-15,-1 1 0 16,-2 1 10-16,9-2-8 16,6 0 17-16,4-4-19 15,2-4 0-15,11-3 1 16,11-5-1-16,5-7-19 0,0-7 10 16,4 0-55-1,-1-13 39-15,1-13-62 0,-11-3-2 16,1-2 76-16,-11 1-17 15,-3-4 30-15,-2-2 16 16,-2 0 18-16,-3-3 14 16,0 2 0-16,0-1-21 15,0 4 28-15,0 9-38 16,0 5 32-16,0 11 28 16,0 6-58-16,0 1 30 15,0 2-49-15,0 5 0 16,3 18-8-16,0 8 10 0,3 13-2 15,1 0 0-15,-2 1 5 16,1-1 24-16,-2-6-26 16,1-7 4-16,-2-7 13 15,-3-8-20-15,3-7 0 16,-3-9 0-16,0 0 13 16,0 0 14-16,3-22-11 15,4-14-11-15,2-6-5 16,2-1-15-16,2 7-10 15,2 6 2-15,0 8 4 16,-2 10 0-16,-5 4 19 16,-1 5-14-16,-4 3-3 15,5 0 11-15,1 3 6 0,2 9-10 16,0-1 20-16,-2 0-11 16,1-2 1-16,-2-2 0 15,1-2 2-15,1-5-2 16,7 0 0-16,0 0 0 15,3-12 14-15,1-3-9 16,1-1-5-16,0 1-19 16,-5 6 14-16,2 1-30 15,-5 4-22-15,-5 1-24 16,1 2-74-16,-4-3-220 16</inkml:trace>
  <inkml:trace contextRef="#ctx0" brushRef="#br1" timeOffset="235508.8399">1779 9351 132 0,'0'0'443'16,"0"0"-341"-16,0 0-41 16,0 0-26-16,0 0 95 15,0 0-61-15,0-7-22 16,0 7 16-16,0-3-43 0,1-2 13 15,1-2-16 1,1-6-9-16,3-4 6 0,-3-4-14 16,0-3 0-16,-3 2 10 15,0-4-5-15,0 2-10 16,-15-1 5-16,-1 0 0 16,-4 6-20-16,-1-1 18 15,4 6 2-15,3 3-6 16,4 2 12-16,7 3-3 15,1 1-3-15,2 2 0 16,0-2-18-16,0 1 18 16,0-3-9-16,15 3 5 15,3 1-5-15,3 2 3 0,-2 1-6 16,-1 0 12 0,0 7-20-16,-1 8 20 0,0 7 0 15,-3 2-11-15,-2 1 25 16,-8 1-14-16,1-1 0 15,2-1 0-15,0-3 6 16,4-1-6-16,3-7 0 16,0-5-8-16,7-4 16 15,2-4-3-15,5 0-5 16,8-15 4-16,4-7-23 16,-6 2-81-16,-4-2-107 15,-9 1-273-15</inkml:trace>
  <inkml:trace contextRef="#ctx0" brushRef="#br1" timeOffset="236028.5142">1637 9956 154 0,'0'0'450'16,"0"0"-380"-16,0 0-65 15,0 0 3-15,0 0 32 16,0 0-2-16,44 6 83 0,17-18-45 15,24-14-54 1,15-4 33-16,9-5-54 0,-6 0 17 16,-5 0-18-16,-9 6 2 15,-12 5-4-15,-13 4 2 16,-12 10 0-16,-15 3-7 16,-13 4-2-16,-8 3-49 15,-10 0-76-15,-6 6-75 16,-3 6-273-16</inkml:trace>
  <inkml:trace contextRef="#ctx0" brushRef="#br1" timeOffset="244802.9105">17882 7744 302 0,'0'0'69'0,"0"0"-44"16,0 0-25-16,0 0-6 15,0 0 5-15,0 0-35 16,0 0-122-16,6-24 57 16,0 19 95-16,0 5 6 15,-6 0 21-15,0 0 20 0,0 0 103 16,0 0-64-16,0 0-13 16,-6 0-10-16,5 0-14 15,-1 0-4-15,2 0-39 16,0 0-10-16,0 0 8 15,0 0-146-15,0 0-121 16</inkml:trace>
  <inkml:trace contextRef="#ctx0" brushRef="#br1" timeOffset="246176.5711">17920 8122 245 0,'0'0'481'0,"0"0"-407"16,0 0-36-16,0 0 8 16,0 0 3-16,0 0 22 15,0-11-16-15,0 11-46 16,0 0 29-16,0 0-30 15,0 0 1-15,0 0-2 16,0 0-4-16,0 0-3 16,0 0 0-16,0 0 3 15,0-1-7-15,0-7 4 16,0 1-19-16,0-4 12 16,0 2-3-16,0 4 10 15,0 5 0-15,0 0-2 16,0 0-19-16,0 0 18 15,0 0 3-15,0 8-6 0,-3 1 15 16,0-1-12-16,3-2 3 16,0-5-1-16,0-1-7 15,0 0 4-15,0 0 4 16,13-9 22-16,-1-3-21 16,-2-4 0-16,-1 2-2 15,-6 6 2-15,-3 5-21 16,0 3 19-16,-1 0-80 15,-16 11-32-15,-5 2-262 16</inkml:trace>
  <inkml:trace contextRef="#ctx0" brushRef="#br1" timeOffset="248803.8557">17949 8067 216 0,'0'0'4'0,"0"0"20"16,0 0-18-16,0 0 0 16,0 0 32-16,0 0 39 15,0 0-67-15,-3-20 109 0,2 19-83 16,-2 1-18 0,0 0 39-16,0 0-47 0,3 0 15 15,0 0-15-15,0 0 1 16,0 0 36-16,0 0-40 15,0 0-7-15,0 0 0 16,0 0 6-16,0 0-6 16,0 0 0-16,0 0 0 15,0 0-10-15,0 0 16 16,0 0-6-16,0 0 3 16,0 0 10-16,0 0-8 15,1 0 6-15,5 0-9 16,5-1 78-16,1-2-67 15,-2-2-13-15,5 0 31 0,-6 4-30 16,2-1 3-16,-3 1-4 16,-2 1 7-16,0 0-22 15,-3 0 15-15,2 0 0 16,-1 0-6-16,2 0 16 16,2 0-18-16,-2 4 8 15,1 4 0-15,3 1 15 16,1-1-15-16,-2 2-5 15,3-2 3-15,-2 1 4 16,-1 2 4-16,1-4-6 16,-2 5 0-16,0-4 9 15,-2 1-5-15,-2-4-4 16,0-2 0-16,-2-1 9 0,-1-2-10 16,1 0 1-1,-1 0 0-15,-1 0-9 0,2 0 9 16,-2 0-29-16,0 0 3 15,0-8-88-15,-5-5-242 16</inkml:trace>
  <inkml:trace contextRef="#ctx0" brushRef="#br1" timeOffset="249330.3501">18121 7981 432 0,'0'0'100'0,"0"0"-66"15,0 0-33-15,0 0-1 16,0 0 40-16,0 0-29 15,13 0 26-15,1 0-2 16,-1 1-30-16,2 6 27 16,-3 2-18-16,3 1-13 15,-3 2 32-15,-2-1-25 0,4 3 12 16,-2-1-12 0,-1 3-3-16,1 5 19 0,-2-2-18 15,-2 0-6-15,0 1 2 16,-4-5 6-16,-1-1-8 15,-1-2 0-15,-1-3 5 16,1-2-10-16,-1-2 10 16,-1-1-5-16,0 1 0 15,0-3 9-15,0 1-8 16,0 0-1-16,0 1 0 16,-12 3 11-16,-5 0-11 15,-3 0-31-15,-1-1 27 16,5-4 4-16,7-1-12 15,3-1-6-15,1 0 2 0,4 0 11 16,-1 0-96-16,2-6 34 16,0-2-169-16</inkml:trace>
  <inkml:trace contextRef="#ctx0" brushRef="#br1" timeOffset="251911.9018">4078 8880 480 0,'0'0'89'0,"0"0"-71"0,0 0 44 16,0 0-55 0,0 0 26-16,0 0 28 0,0 0-28 15,-8-6-22-15,8 6 37 16,0 0-46-16,0 0 28 15,-1 0-30-15,1 0 0 16,0 0-2-16,0 0 2 16,0 3 0-16,0 10-4 15,9 0 9-15,4 2-4 16,2-1-1-16,0-2 0 16,1 1 19-16,-1-1-19 15,2-5 0-15,-4-2-9 16,-4-3 18-16,6-1-2 15,-3-1-6-15,0 0 3 16,1 0 31-16,2-8-34 0,-2-4 3 16,-2 0 22-16,1-3-20 15,-2 3 4-15,-1 1-10 16,-1 0 0-16,5-2-7 16,-1 0 6-16,3 0-36 15,-3 1-33-15,6-2-45 16,-2 0-4-16,-1-1-157 15</inkml:trace>
  <inkml:trace contextRef="#ctx0" brushRef="#br1" timeOffset="252435.8467">3970 8901 437 0,'0'0'13'15,"0"0"7"-15,0 0-14 16,0 0-4-16,0 0 72 15,0 0-72-15,88 48 24 16,-70-31 17-16,0 0-16 16,0-3 4-16,0-3-31 15,-2-2 0-15,2-4-1 0,-3-5 1 16,-3 0 0 0,6 0 5-16,-2-12 6 0,2-8-12 15,2-3 1-15,-4 3-25 16,-2-2 20-16,-6 3-54 15,-2 7-80-15,-3 2 49 16,-3 4-196-16</inkml:trace>
  <inkml:trace contextRef="#ctx0" brushRef="#br1" timeOffset="268134.9941">4345 10432 383 0,'0'0'129'0,"0"0"-54"16,0 0 42-16,0 0-74 0,0 0-1 16,0 0 41-16,-17 0-58 15,17 0 5-15,0 0-30 16,0 0 16-16,0 0-23 15,17 0 7-15,5 0 0 16,8-4 3-16,-2-4 0 16,2 1 6-16,-6-1-9 15,-9 4 1-15,-6 1-17 16,-2 3 16-16,-4 0-36 16,3 0-17-16,6-2-70 15,0-5-90-15</inkml:trace>
  <inkml:trace contextRef="#ctx0" brushRef="#br1" timeOffset="270437.9785">14574 5874 365 0,'0'0'43'0,"0"0"-1"0,0 0 44 16,0 0-26-16,0 0 28 16,0 0-41-16,9-8-20 15,-9 8 88-15,0 0-59 16,0 0-5-16,0 0 12 15,0 0-47-15,0 0 31 16,0 0-47-16,0 0 11 16,-2 0 16-16,-8 1-25 15,-9 4-2-15,-7 4 0 16,-8 2 8-16,0 0-4 0,-4 3-4 16,-1-2 0-1,-2 3 7-15,5-3 2 0,2-1-9 16,4 3 0-16,6 2 17 15,3-4-9-15,5 1-8 16,5-1 0-16,2-3-1 16,3 3 1-16,0 3 0 15,0-6-3-15,-1 4 13 16,1-6-10-16,0 1 0 16,3-4 0-16,3-2 2 15,-2-2-2-15,2 0 0 16,0 0-5-16,0 0-5 15,0 0 2-15,-1-9-56 16,-1-9-195-16,1-6-16 16</inkml:trace>
  <inkml:trace contextRef="#ctx0" brushRef="#br1" timeOffset="270797.5458">14137 5836 590 0,'0'0'141'15,"0"0"-105"-15,0 0-11 0,0 0-25 16,0 0 0 0,0 0 64-16,-60 88-59 0,44-56 22 15,2 2 7-15,1 4-25 16,2 1 41-16,5-2-44 15,2 1 1-15,4-1 15 16,0 0-21-16,0-4-1 16,4-4 0-16,8-5 9 15,5-7-7-15,1-5-2 16,3-5 0-16,4-7 3 16,2 0-1-16,4 0-2 15,-3-7 0-15,-3-3-6 16,-2 3-5-16,-5 0-74 15,-1 0-51-15,-9 0-76 16</inkml:trace>
  <inkml:trace contextRef="#ctx0" brushRef="#br1" timeOffset="274992.6192">4249 10536 173 0,'0'0'46'16,"0"0"-10"-16,0 0-22 15,0 0 24-15,0 0 31 16,0 0-22-16,0-11 92 16,0 11-102-16,0-1-6 15,0 1 32-15,0 0-54 0,0 0 20 16,0 0-29 0,0-2 9-16,0 2-1 0,0-3-8 15,8-5 0-15,9-3 15 16,10-3-10-16,6-3 43 15,6-2-47-15,3 5 22 16,-1 0-18-16,0 6-5 16,-7 2 0-16,-7 1-1 15,-2 3 11-15,-10-1-11 16,-6 3 1-16,-3-1 0 16,-3 1-5-16,-3 0 5 15,0 0 0-15,0 0 14 16,0 0-4-16,0 0 2 15,-6 0-12-15,-6 0 0 16,-6 0-14-16,-7 6 9 16,1 8 5-16,-4 1 0 15,-2 5 5-15,2 2-11 0,-2 1-5 16,6-3 11-16,3-5-3 16,6-5 3-16,8-6 0 15,4-2 9-15,3-2-7 16,0 0-4-16,0 0-9 15,0 1 11-15,4-1-20 16,12 0 20-16,4 0 0 16,5 0 0-16,7-14 17 15,5-7 0-15,3-6-17 16,5-3 10-16,-2 3 7 0,-6 3-17 16,-10 12 0-1,-12 4-9-15,-9 6 19 0,-6 2-20 16,0 0-13-16,-4 10 21 15,-22 16-32-15,-14 11 34 16,-6 1-28-16,-5 1 27 16,6-10 2-16,5-7 0 15,7-1-1-15,8-9 2 16,10-4-6-16,7-5 14 16,7-3-10-16,1 0 16 15,0 0 6-15,15-1-40 16,12-12 18-16,9-6 0 15,13-7 18-15,7-5-12 16,10-11-6-16,9-3 14 16,2-2-5-16,1 3-15 0,1 4 6 15,-3 1-80 1,0 6 22-16,-7 0-194 0,-10 2-171 16</inkml:trace>
  <inkml:trace contextRef="#ctx0" brushRef="#br1" timeOffset="277487.5349">15621 6702 370 0,'0'0'99'0,"0"0"-85"16,0 0 51-16,0 0-7 15,0 0-4-15,0 0 47 16,-2 1-77-16,2-1-23 16,0 0 61-16,0 0-44 15,0 0 8-15,0-1-8 16,0 1-8-16,0 0 2 16,5-3-12-16,5 3 0 15,5-3-2-15,3 3 3 16,4-1-1-16,4 0 0 15,2 0 10-15,2-4-1 16,1-1-9-16,-1 1 0 0,0-2 8 16,0 2-7-16,-5-3-1 15,-1 3 0 1,-3-1 10-16,-7 3-17 0,-6 0 7 16,-5 3 0-16,-3 0-10 15,0 0 19-15,0 0-9 16,0 0 3-16,0 0 5 15,0 0-5-15,-8 0-3 16,-2 0-32-16,0 0 30 16,-3 0-18-16,1 0 7 15,-3 0-13-15,0 0-29 16,-6 3 47-16,1 2-15 16,-2-1-2-16,0 0 15 0,2 0-10 15,2 1 20-15,6-3-5 16,1 1 14-16,8-2-12 15,1-1 3-15,2 0 0 16,0 0-15-16,0 2 3 16,0-1-17-16,6 1 22 15,12 1-13-15,4 0 17 16,4-3-177-16,-2 0-205 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19:51.977"/>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24982 2907 410 0,'0'0'248'16,"0"0"-182"-16,0 0 3 15,0 0 10-15,0 0-58 16,0 0-7-16,9 0-14 15,39 0 0-15,5 0 39 16,1 10-39-16,0 10 0 16,-8 1 5-16,-9 1 12 15,-7 3-14-15,-12 0-3 0,-4 0 0 16,-11 4 25 0,-3 0-19-16,-3 0-6 0,-18 4 36 15,-6-6-31-15,-1 1 20 16,-2-4-25-16,4-3 0 15,2-5-14-15,5-5 14 16,5-6-115-16,4-5-71 16,6-1-368-16</inkml:trace>
  <inkml:trace contextRef="#ctx0" brushRef="#br0" timeOffset="525.4231">24265 3213 499 0,'0'0'101'15,"0"0"-76"-15,0 0-22 0,0 0 32 16,0 0 90-16,0 0-77 15,3 4-5-15,15-2 17 16,13-2-21-16,26 0 57 16,17 0-72-16,14-9-19 15,15-2 13-15,0-3-18 16,-1 2 0-16,-7 1-1 16,-11-2 10-16,-13 1-9 15,-12 0 0-15,-11 0 4 16,-13 2-10-16,-13 0 6 0,-7 1 0 15,-11-1-1 1,-4-1-30-16,0-2 17 0,-10 0-72 16,-11-3-57-16,-9 4 36 15,-7-2-140-15,-2 3-225 16</inkml:trace>
  <inkml:trace contextRef="#ctx0" brushRef="#br0" timeOffset="763.9988">24919 2963 561 0,'0'0'165'0,"0"0"-106"16,0 0-51-16,0 0 16 15,0 0-19-15,0 0-5 16,91 29 47-16,-37-9-38 16,-4 6 49-16,-6 5-58 0,-10 4 11 15,-13 5 8-15,-13 1-16 16,-8 8-3-16,-13 1 12 15,-20 1-6-15,-12-2 15 16,-7-2-21-16,-5-3-6 16,0-6-6-16,5-8-206 15,7-11-463-15</inkml:trace>
  <inkml:trace contextRef="#ctx0" brushRef="#br0" timeOffset="3991.5828">7380 5724 629 0,'0'0'57'0,"0"0"9"16,0 0-65 0,0 0 19-16,0 0-16 0,0 0-4 15,82-78 10-15,-54 69 8 16,2 1 8-16,-6 8-26 15,-3 0 6-15,-5 0 0 16,-2 5-6-16,-4 10 0 16,-4 4-6-16,-3 4 26 15,-3 2-16-15,0 0-1 16,0-3-3-16,-9-6 36 16,6-4-36-16,3-4 0 15,0-3-8-15,0 0 31 0,0 2-33 16,15 2 10-1,6 1 0-15,0 0 13 0,3 2-12 16,-8 2-1-16,-2 1 0 16,-7 2 14-16,-7 4-8 15,0 4-2-15,-4 1 7 16,-19 5 51-16,-2-1-57 16,-5-4 14-16,3-2-1 15,6-6-9-15,6-2 2 16,5-7-11-16,7-1-38 15,3-5-6-15,0-3-78 16,0 0-38-16,0-7-98 16</inkml:trace>
  <inkml:trace contextRef="#ctx0" brushRef="#br0" timeOffset="4934.0736">7890 6355 520 0,'0'0'122'15,"0"0"-55"-15,0 0-38 16,0 0 22-16,0 0 3 15,0 0-40-15,14-17 41 16,-13 17-55-16,6 0 0 16,2 8 4-16,9 7 12 15,3 6 19-15,8 3-12 16,2 3-18-16,6 1 43 0,3 0-47 16,1 3-1-16,-2-4 28 15,-4 1-26-15,-1-1 6 16,-4-1-8-16,-7-5 0 15,-1-3 3-15,-4-3-3 16,-6-4 0-16,-3-5-1 16,0-3 14-16,-3-3-23 15,-2 0 10-15,2 0-4 16,6 0-11-16,2 0-60 16,5 0-75-16,1 0-33 15,-1 2-349-15</inkml:trace>
  <inkml:trace contextRef="#ctx0" brushRef="#br0" timeOffset="5316.3471">8684 6899 387 0,'0'0'327'16,"0"0"-260"-16,0 0 6 16,0 0-2-16,0 0-57 0,0 0 0 15,0 10-14-15,0 15 0 16,0 8 77-16,0 9-74 15,0 0 6-15,0 0 35 16,0-3-28-16,0-3 12 16,-3-1-28-16,1-5 4 15,-1-3 7-15,3-5-11 16,0-5 0-16,0-5-8 16,11-10-56-16,11-2-42 15,5-11-97-15,4-17-474 16</inkml:trace>
  <inkml:trace contextRef="#ctx0" brushRef="#br0" timeOffset="5663.1973">9003 6996 767 0,'0'0'108'0,"0"0"-30"16,0 0-75-16,-84 24 45 15,65-7 0-15,7-3-40 16,7 0 10-16,5 0-18 16,0-3 0-16,8 2 2 15,11-4 2-15,7-1-4 16,-1 1 22-16,0 1-15 0,-4 0-6 16,-7 6-1-16,-7 6 0 15,-5 3 5-15,-2 6 3 16,-8 1 1-1,-14-1 32-15,-1-1-21 0,1-5 15 16,3-6-35-16,7-5 4 16,4-8 0-16,5-3-4 15,3 0-15-15,0-3-33 16,0 0-68-16,8-6-135 16</inkml:trace>
  <inkml:trace contextRef="#ctx0" brushRef="#br0" timeOffset="6268.4542">9273 7807 767 0,'0'0'72'0,"0"0"-50"15,0 0-22-15,0 0 39 16,0 0-4-16,91 51 43 16,-59-34-64-16,0 3 3 15,-1-1 10-15,-3 0-8 16,-2 1-8-16,-4-1-11 15,-7-5 2-15,0-1-3 16,-7-3 1-16,-1-4 0 16,-3-1-7-16,-1 0-99 15,-1-5-67-15,1 0-252 16</inkml:trace>
  <inkml:trace contextRef="#ctx0" brushRef="#br0" timeOffset="6764.5856">9765 8070 520 0,'0'0'62'15,"0"0"-33"-15,0 0-17 16,86 4 16-16,-71 12-14 16,-2 1 38-16,-6 9-37 15,-7 4-3-15,0 0 19 16,-9 3-29-16,-12-2 5 16,-6-3 15-16,-1-2-20 15,2-4 11-15,4-3-13 16,7-7 8-16,7-8-21 15,3-3 13-15,5-1 0 16,0 0 8-16,0 0-1 16,7-1 9-16,5-3-16 15,2 1 4-15,-1 3 19 0,2 0 6 16,0 0 13 0,-2 4-1-16,2 7-36 0,2 3 59 15,3 4-34-15,4 6-14 16,0 3 32-16,-1 0-48 15,-3-2 0-15,0-5 0 16,-4-8-10-16,2-5-10 16,6-7-101-16,-3 0-97 15,-2-12-266-15</inkml:trace>
  <inkml:trace contextRef="#ctx0" brushRef="#br0" timeOffset="7111.8865">10175 8276 285 0,'0'0'424'0,"0"0"-349"15,0 0-40-15,0 0 14 16,0 0 13-16,0 0-52 16,45-19 24-16,-38 34-34 15,-2 3 4-15,-2 6 9 16,-3 1 2-16,0 2-4 15,0 2-2-15,0-2-9 16,0 2 35-16,0-3-30 16,0-2 0-16,0-1 13 15,0 0-18-15,1-2 10 16,7-1 10-16,7-1-17 0,2 1 28 16,6-1-31-1,8-1 4-15,9-3 10 0,4-4-13 16,3-2-2-1,-2-3-5-15,-3-4-47 0,-2 1-42 16,-13-3-172-16</inkml:trace>
  <inkml:trace contextRef="#ctx0" brushRef="#br0" timeOffset="7768.3957">10490 8910 601 0,'0'0'132'0,"0"0"-64"16,0 0-29-16,0 0 12 15,0 0 49-15,0 0-100 16,15 17 21-16,12-8 72 16,7 2-56-16,5 3 20 15,7 1-57-15,-1-1 1 16,-2 3 29-16,-1 1-23 15,-3-1-7-15,-4 3 8 16,-4-2-8-16,-6 1-3 16,-3 1-85-16,-1-1-48 15,-6-2-34-15,-2-6-327 16</inkml:trace>
  <inkml:trace contextRef="#ctx0" brushRef="#br0" timeOffset="8123.2176">11185 9367 729 0,'0'0'139'0,"0"0"-121"16,0 0-16-16,0 0 25 16,0 0 75-16,84 2-90 15,-56 2 18-15,0 1 18 16,-1 2-32-16,0 2-1 16,-5-1-15-16,-5 4 0 15,-4 0-9-15,-3 4 9 16,-2 0-14-16,-5 2-32 15,-3 2-49-15,0-1-16 16,0 1-45-16,-1-5-128 16,-4-4-54-16</inkml:trace>
  <inkml:trace contextRef="#ctx0" brushRef="#br0" timeOffset="8796.394">11336 9433 808 0,'0'0'113'0,"0"0"-81"16,0 0 18-16,0 0-27 16,0 0 48-16,0 0-42 15,28-15-26-15,-1 15 11 16,0 0-14-16,-4 0 0 0,-3 1 4 16,-7 11-4-16,-7 5-9 15,-4 7 8-15,-2 3 2 16,-8 6-1-16,-15 2 0 15,-7-1 0-15,-2 0 10 16,3-8-5-16,5-2-5 16,7-10 0-16,4-4-9 15,7-7 3-15,3-1 4 16,1-2 2-16,2 1-7 16,0-1 7-16,0 3 0 15,0 2-1-15,3 0 4 16,9 3 2-16,2 3 8 15,3 2-12-15,2 3 40 16,1-1-33-16,1 4 14 0,-3 1-18 16,3-1 3-16,-3 0-9 15,1-2 2-15,2-2-28 16,-1-5-26-16,4-6-87 16,-1-4-106-16</inkml:trace>
  <inkml:trace contextRef="#ctx0" brushRef="#br0" timeOffset="9216.9017">11785 9624 893 0,'0'0'79'0,"0"0"-76"0,0 0 24 15,0 0-1-15,0 0 12 16,0 0-38-16,19 0 5 16,-13 13-15-16,0 7 10 15,-6 5 0-15,0 3 3 16,-6-2-3-16,-6 0 0 16,2-6-4-16,4-5 13 15,4-2-8-15,2-4-1 16,0-1 0-16,0 0 12 15,9-2-8-15,4 0 24 0,-2 6-10 16,1 0-14-16,-6 2 27 16,-3 4-13-16,-3 4 1 15,0 4 33-15,-13 4-33 16,-7-2 13-16,-4-3-17 16,3-2-4-16,3-5 2 15,5-6-13-15,5-3-24 16,4-4-21-16,4-5-117 15,0 0-90-15</inkml:trace>
  <inkml:trace contextRef="#ctx0" brushRef="#br0" timeOffset="10207.4658">12198 10747 585 0,'0'0'103'0,"0"0"-43"16,0 0-28-16,0 0 74 15,0 0-9-15,0 0-52 16,0 0 32-16,82 4-56 15,-58 9 18-15,6 5 7 16,1 2-29-16,7 0 29 16,0 2-46-16,-2-2 0 15,-2-2 11-15,-3-3-6 16,-2 2-6-16,-6-6 1 16,-3-3-16-16,-7-1-12 15,-4 1-83-15,-6 1-54 16,-3-4-47-16,0-2-367 0</inkml:trace>
  <inkml:trace contextRef="#ctx0" brushRef="#br0" timeOffset="10676.1634">12753 10981 910 0,'0'0'52'0,"0"0"-47"0,0 0-5 16,0 0 0 0,89 4 15-16,-73 12-15 0,-4 5 0 15,-4 4 33-15,-6 4-28 16,-2 2-1-16,0 4 6 15,-17 0-9-15,-7-2 17 16,-1-4-18-16,0-6 0 16,6-8 0-16,6-6 0 15,6-6 0-15,7 0 7 16,0-3-5-16,0 0 29 16,0 0-31-16,1-3 7 15,11-4-8-15,6 0 7 16,1 1-9-16,2 3 3 15,0 3 0-15,0 0 23 0,-1 6-23 16,-3 8 2-16,-2 4 11 16,-1 0-10-16,-4-1-3 15,-1-2 0-15,0-5-4 16,0-3-39-16,4-5-96 16,1-2-159-16</inkml:trace>
  <inkml:trace contextRef="#ctx0" brushRef="#br0" timeOffset="11128.2782">13385 11114 760 0,'0'0'152'0,"0"0"-96"0,0 0-18 16,0 0-9-16,0 0 38 15,0 0-34-15,-67-13-13 16,52 15 24-16,0 7-41 16,0 5 8-16,3 2-8 15,3 2 1-15,2-1-5 16,7 0 1-16,0 0 0 16,3-5-9-16,12-2 9 15,0-4-2-15,6-5-12 16,-1-1 14-16,3-1-17 0,-4-15 17 15,2-1 0 1,-6-4-10-16,-3 1 11 0,-5 2-1 16,-4 7 13-16,-1 4-8 15,-2 3 39-15,0 4-36 16,0 0-2-16,0 0-6 16,0 11 6-16,-5 12-6 15,-4 7 0-15,2 3 0 16,1 5 7-16,0-2-7 15,3-4 0-15,-2-1-11 16,1-5-5-16,2-3-70 16,1-6-57-16,1-7-154 15</inkml:trace>
  <inkml:trace contextRef="#ctx0" brushRef="#br0" timeOffset="11783.4754">13449 11855 756 0,'0'0'144'0,"0"0"-134"15,0 0-10-15,0 0 27 16,0 0-21-16,0 0 66 16,0 0-19-16,93 58 10 15,-59-46-47-15,2 0 9 16,2 1 14-16,-2-1-31 0,-3-1 8 15,-5 2-16-15,-7-5 4 16,-7 1-1-16,-5-2-3 16,-2-2-12-16,-2 5-23 15,-4-3-77-15,2 2-66 16,-3-4-112-16</inkml:trace>
  <inkml:trace contextRef="#ctx0" brushRef="#br0" timeOffset="12306.7116">14046 12048 678 0,'0'0'158'16,"0"0"-51"-16,0 0-68 15,0 0-23-15,0 0 5 16,0 0-15-16,0 37 27 16,-2-7-2-16,1 6-8 15,1-2 17-15,0 2-23 0,0-7-10 16,10-6-7-1,4-7 0-15,5-8 7 0,2-8-7 16,6 0 0-16,-2-8 7 16,4-10-5-16,-3-2 13 15,-6-1-15-15,-7 7 2 16,-4 2-4-16,-5 6 9 16,-2 5-7-16,-2 0 0 15,0 1-1-15,0 0-5 16,0 0-9-16,0 11 15 15,-3 12-7-15,-7 9 7 16,4 5 0-16,-3 3 14 16,4 1-7-16,1-2 6 15,0-7-13-15,4-5 0 16,0-5-17-16,2-8-30 0,15-7-69 16,5-7-50-1,6 0-284-15</inkml:trace>
  <inkml:trace contextRef="#ctx0" brushRef="#br0" timeOffset="12644.2542">14484 12405 731 0,'0'0'147'16,"0"0"-36"-16,0 0-81 15,0 0 9-15,0 0 10 16,0 0-45-16,-49 45 18 0,49-27-17 15,3-1-5 1,14-1 0-16,5-1 8 0,3-6-14 16,0-6 6-16,0-3 0 15,-2-2-20-15,-3-10 12 16,-7-4 2-16,-3-1 3 16,-8-3 6-16,-2 0-9 15,0 0 6-15,-13 0 0 16,-4 2 0-16,-2 3 4 15,-3 5-7-15,3 6 4 16,3 3-1-16,1 1 0 16,3 0-76-16,3 0-96 15,0 2 12-15,1 1-399 0</inkml:trace>
  <inkml:trace contextRef="#ctx0" brushRef="#br0" timeOffset="13267.7029">14501 13128 562 0,'0'0'380'16,"0"0"-321"-16,0 0-34 15,0 0-25-15,0 0 7 16,0 0 27-16,62 14-23 16,-27-4 10-16,1 3 26 15,2 1-40-15,1 3-4 16,-3-3 11-16,-2 2-14 0,-9-2 6 15,-5-3-6-15,-2-1 0 16,-6 0-5-16,3-3 5 16,0-2-75-16,4-3-27 15,2-2-144-15</inkml:trace>
  <inkml:trace contextRef="#ctx0" brushRef="#br0" timeOffset="13813.7809">15242 13389 145 0,'0'0'597'15,"0"0"-480"-15,0 0-99 16,0 0-4-16,0 0 19 16,0 0-10-16,0 29 45 15,0-5-26-15,0 0-17 0,0 0 5 16,2-5-30-1,9-3 5-15,3-4 7 0,7-5-10 16,3-7-2-16,6 0 12 16,2-3-9-16,2-16 11 15,-2-3-14-15,-4-2 0 16,-8 1-7-16,-6 6 11 16,-6 6-4-16,-5 5 0 15,-3 3 6-15,0 3 1 16,0 0-7-16,0 0 0 15,-1 6-12-15,-10 15 21 16,-4 8-9-16,3 7 0 0,3 0 5 16,0-1 0-1,6 0-5-15,3-3 0 16,0-5-7-16,0-3 2 0,2-8-48 16,14-8-47-1,7-8-135-15,5-10-297 0</inkml:trace>
  <inkml:trace contextRef="#ctx0" brushRef="#br0" timeOffset="14600.4297">15870 13498 606 0,'0'0'108'16,"0"0"-47"-16,0 0 19 16,0 0-9-16,0 0-6 15,0 0 19-15,0-12-64 0,0 12 4 16,0 0 4 0,0 0-25-16,0 0 28 0,0 0-31 15,0-3 3-15,7-1 11 16,10 2-4-16,1 0-10 15,-2 0 0-15,-5 2 8 16,-2 0-7-16,-4 0-1 16,-2 0 0-16,-1 0-10 15,-1 0 10-15,-1 0-4 16,2 2 0-16,-1 0 8 16,1 2-8-16,-1-1 4 15,-1 1 0-15,2-3-1 0,-1 1 3 16,1 3-2-16,1 0 0 15,-1 2 6-15,1 3-10 16,0 1 4-16,-1 6 0 16,-2 2 2-16,0 1-2 15,0 7-4-15,-13-4-2 16,2 4 12-16,0-2 2 16,2-8-8-16,3-5-2 15,1-7 0-15,4-5 4 16,1 2 0-16,0-2-2 15,0 0 9-15,0 0-16 16,0 0 7-16,0 1 0 16,1 4-1-16,10 1 9 15,5 6-8-15,5 0 0 0,1 0 13 16,2-1-13 0,4 3 0-16,1-2 0 0,-1-3 4 15,2 3-4-15,-6-4-4 16,-3-1-40-16,-4 0-68 15,-7-2-51-15,-7-3-302 16</inkml:trace>
  <inkml:trace contextRef="#ctx0" brushRef="#br0" timeOffset="15404.4448">16170 14305 582 0,'0'0'168'16,"0"0"-89"-16,0 0-25 15,0 0 10-15,0 0-33 16,0 0 10-16,18 11-32 16,3-2 14-16,8 3 62 15,9 1-72-15,5 1 6 16,2 4 10-16,1 0-28 0,-3 0 16 16,1 1-17-16,-3 3 0 15,-5-1-4-15,-6 2 4 16,-6-3 0-16,-8-4 5 15,-6-4 1-15,-4-5-9 16,-3-3 3-16,-1-3-37 16,-2 1 24-16,2-2-92 15,-2 0-11-15,0 0-43 16,0 0-156-16</inkml:trace>
  <inkml:trace contextRef="#ctx0" brushRef="#br0" timeOffset="16168.448">17026 14473 168 0,'0'0'399'0,"0"0"-259"15,0 0-31-15,0 0-90 0,0 0 28 16,0 0-47-16,15 7 0 16,-22 15 96-16,-4 2-66 15,1 5 29-15,1-1-40 16,4 1-17-16,1-3 46 16,4-5-45-16,0-1-3 15,0-8 5-15,6 1 8 16,10-5-15-16,4-3 2 15,5-5 0-15,0 0-12 16,2 0 6-16,-2-10-2 16,-5-1 7-16,-5 3-4 15,-8 2-2-15,-2 3 7 16,-4 0 0-16,-1 3 26 0,0 0-26 16,0 0 0-1,0 0-5-15,0 3 8 0,0 14-8 16,0 10 1-16,-1 7 4 15,-4 0 41-15,2 2-36 16,2-1-2-16,-1-5-3 16,2-4 10-16,0-8-24 15,0-7 3-15,0-5-81 16,5-6-31-16,11 0-126 16,8-11-408-16</inkml:trace>
  <inkml:trace contextRef="#ctx0" brushRef="#br0" timeOffset="16566.1648">17570 14679 742 0,'0'0'130'0,"0"0"-40"16,0 0-55-16,0 0-30 15,0 0 46-15,0 0-51 16,-6 14 4-16,-7 8 34 15,-2 7-15-15,-1 5-15 16,2 4 13-16,-1 4-14 16,5-3 20-16,4-3-27 15,3-7 0-15,3-4 9 0,0-7-9 16,0-3 0 0,12-7-1-16,6-5 3 0,1-3 11 15,4 0-13-15,0-6 0 16,-3-10 11-16,-5-3-11 15,-6-2-7-15,-8-1 3 16,-1 4-6-16,-1 1 10 16,-17 5-18-16,-5 6 6 15,-2 4 11-15,-2 2-6 16,2 0 4-16,4 9 3 16,3 2-52-16,7 3-23 15,3 1-88-15,6-1-113 16</inkml:trace>
  <inkml:trace contextRef="#ctx0" brushRef="#br0" timeOffset="17362.4773">17550 15512 575 0,'0'0'208'0,"0"0"-117"15,0 0-23-15,0 0-25 16,0 0 1-16,0 0 8 15,0-4-52-15,7 16 0 16,11 7 32-16,4 4-10 16,2-1 4-16,2 1-10 15,0-1-9-15,1-2 34 16,-2 0-37-16,-2-3 7 16,-5-3-6-16,-3-2-5 15,-5-2 0-15,-2-3 0 16,-1-1 2-16,0 0-17 15,3 1-41-15,0-3-67 0,0-2-78 16,-2-2-275-16</inkml:trace>
  <inkml:trace contextRef="#ctx0" brushRef="#br0" timeOffset="17886.2715">18131 15848 783 0,'0'0'116'16,"0"0"-37"-16,0 0-28 15,0 0-46-15,-85-4 5 16,57 10 46-16,2 5-19 16,7-2-14-16,9 2-14 15,5-1 3-15,5-1-17 16,0 2 5-16,0 1 0 0,8 2-5 15,4 3 9 1,5 1-4-16,-1 0 0 0,-2 1 8 16,-3-1-8-16,-4-2 0 15,-4 0 0-15,-3 0-3 16,0 1 3-16,0 0 0 16,-6-3-3-16,-7 0 8 15,-5-1 38-15,-2-1-38 16,0-3 3-16,2-1 7 15,9-5-13-15,6-1 1 16,3-2-3-16,0 0-86 16,12-12 21-16,15-9-202 15,9-2-220-15</inkml:trace>
  <inkml:trace contextRef="#ctx0" brushRef="#br0" timeOffset="18231.1866">18336 16016 791 0,'0'0'170'16,"0"0"-112"-16,0 0-37 15,0 0 53-15,0 0-21 16,0 0-12-16,-54 18-41 16,54-4 0-16,0 2-6 15,5 1 6-15,11-3 0 16,3-3 6-16,2-4-1 15,1-4-6-15,1-3 1 0,-5 0 0 16,-3-1-10-16,-6-10 4 16,-5 1 6-16,-2-3 0 15,-2-3 11-15,0 0-22 16,0 1 4-16,-6 1 7 16,-5 4-23-16,-4 5 17 15,2 5 1-15,-5 0 1 16,1 0-28-16,0 10-19 15,3 2-40-15,2 4-59 16,5-3-64-16</inkml:trace>
  <inkml:trace contextRef="#ctx0" brushRef="#br0" timeOffset="18871.2749">18382 16696 818 0,'0'0'124'15,"0"0"9"-15,0 0-101 16,0 0 15-16,0 0 25 15,0 0-72-15,-4-9 0 16,14 18 8-16,5 4-7 16,4 5 38-16,2 0-33 15,-3 2 0-15,1 0 26 16,-2 1-21-16,4-2-11 16,-2 1 12-16,-4-3-7 15,-2-1-2-15,-4-5-3 16,-1-2 0-16,-4-2-17 15,1-3 12-15,-1-1-45 0,0-2-52 16,3-1-59 0,-1 0-129-16</inkml:trace>
  <inkml:trace contextRef="#ctx0" brushRef="#br0" timeOffset="19347.9567">18798 16897 516 0,'0'0'166'0,"0"0"-145"0,0 0 13 15,-82 12 6-15,48 1 62 16,7 1-9-16,0 0-50 16,8 0-24-16,5-1 33 15,7-3-50-15,7 1 1 16,0-2-3-16,0 3 8 16,13 0-16-16,5 2 8 15,3-2 0-15,0 1 6 16,-5-2-6-16,-1 3-1 0,-4-3-5 15,-7 1-1 1,-2 2 7-16,-2-4-4 0,0 0 4 16,-5 4 3-16,-10-1 2 15,-6 1 9-15,-1-3 6 16,-2 0-14-16,3-2 25 16,3-1-29-16,6-2-2 15,8-3 2-15,4-3-2 16,0 0-37-16,1 0-64 15,19-3-128-15,7-14-412 16</inkml:trace>
  <inkml:trace contextRef="#ctx0" brushRef="#br0" timeOffset="19681.0056">18935 16981 685 0,'0'0'198'0,"0"0"-66"16,0 0-126-16,0 0 14 15,0 0 36-15,81-25-52 16,-62 25 17-16,-1 0-21 16,-1 0 0-16,-4 0 0 15,-1 2 0-15,-3 7-2 0,-5 4-4 16,-1 1 6-1,-3 4 19-15,0 3 16 0,-4-1-5 16,-11 3 22-16,-4-3-33 16,0 0 3-16,2-3-10 15,0-4-8-15,4-2-8 16,4-3-2-16,3-2-104 16,6-4-70-16,0-2-268 15</inkml:trace>
  <inkml:trace contextRef="#ctx0" brushRef="#br0" timeOffset="21846.4514">19056 17486 377 0,'0'0'297'0,"0"0"-239"16,0 0-5-16,0 0-46 16,0 0 51-16,0 0 42 0,0 0-86 15,0 2 5 1,0 2 2-16,6 2-4 0,0 2 37 16,0 5-29-16,3-1-23 15,0 5 50-15,0 0-44 16,1 5 19-16,1 0-1 15,-1 3-16-15,0-4 15 16,-2 3-25-16,0 1 1 16,-2-6 23-16,-2 1-18 15,2-2-6-15,-2-5 6 16,-1-4-3-16,2-1 0 16,-2-4-3-16,0-2 1 15,-2-2-17-15,-1 0 16 0,5 0-70 16,2 0-25-1,-2-14-112-15,-1-5-574 16</inkml:trace>
  <inkml:trace contextRef="#ctx0" brushRef="#br0" timeOffset="22739.1961">19468 17835 321 0,'0'0'361'0,"0"0"-258"16,0 0-71-16,0 0 4 15,-94 20 3-15,64-9 29 16,5 1-1-16,7-2-51 16,7 1-11-16,8-2 2 15,3-1-5-15,0 4-2 0,0-2 0 16,17 0 1-1,2 2 2-15,-1 2-3 0,3-4 0 16,-9 1-6-16,-1-2 10 16,-4 1-4-16,-7-4 0 15,0 5 0-15,0 2 7 16,-12 0-4-16,-5 1-3 16,-3 2 21-16,-4-3-17 15,4-3 17-15,2 1-21 16,6-3 4-16,6-3-6 15,5-3 2-15,1-2-71 16,4-2-119-16,19-17-270 16</inkml:trace>
  <inkml:trace contextRef="#ctx0" brushRef="#br0" timeOffset="23226.1289">19768 17902 242 0,'0'0'504'15,"0"0"-394"-15,0 0-68 16,0 0-35-16,0 0-1 16,0 0 18-16,-69 17 51 15,54 0-54-15,2-5-20 16,0 5 32-16,5-3-27 0,3-2 11 15,4-2-12-15,1-3 2 16,0-1-3-16,0-3-4 16,14 0 0-16,5-3 18 15,4 0-17-15,0 0-1 16,-1-12 0-16,1-2-2 16,-4-1 2-16,-1 1 0 15,-5 1 4-15,-2 6-7 16,-7 0 6-16,-2 5-3 15,-2 2 28-15,0 0-25 16,0 0 17-16,0 0-20 16,0 9 0-16,0 11 18 0,-3 5-15 15,0 2 22 1,1 0-2-16,2-1-22 0,0-1 21 16,0 0-22-16,0-4 2 15,0-3-6-15,0-7 4 16,0-1-27-16,0-3-57 15,8-2-57-15,2-5-131 16</inkml:trace>
  <inkml:trace contextRef="#ctx0" brushRef="#br0" timeOffset="24133.9481">19794 18342 396 0,'0'0'155'0,"0"0"-41"16,0 0-29-16,0 0-32 16,0 0 24-16,0 0-14 15,0-1-32-15,0 1 19 16,0 0-31-16,5 0 0 15,1 0 9-15,6 4-7 16,1 5 20-16,5 2-12 16,4 2-21-16,-1 1 25 15,0 2-26-15,1-2-6 16,-3 0 10-16,-5 0-9 16,-2-4-2-16,-1 0 0 15,-7-7 9-15,1 1-5 0,-2-3-4 16,-3-1-2-1,0 0-5-15,1 0-5 0,-1 0-39 16,3 0-18-16,2 0-67 16,-2 0-42-16,1-8-338 15</inkml:trace>
  <inkml:trace contextRef="#ctx0" brushRef="#br0" timeOffset="24696.2625">20406 18417 586 0,'0'0'103'0,"0"0"4"16,0 0-76-16,0 0 21 15,0 0 37-15,0 0-32 16,-82 43-14-16,59-26-13 0,1 3-15 15,-2-1 22 1,3 4-15-16,2 0 27 0,4 1-33 16,5 2-10-16,2-3 7 15,5 1-13-15,3-2 0 16,0-2-1-16,8-3-8 16,5-4 1-16,3-6-18 15,1-4-16-15,-7-3 18 16,-2 0-13-16,-5 0 3 15,-3 0 32-15,0 0 2 16,0 0-4-16,-9-7 4 16,-7 4-19-16,0 3 15 15,-1 0-3-15,3 0 7 0,5 0 0 16,0 0 1-16,6 0-16 16,3 0 3-16,0 1-118 15,0 2-11-15,6 0-125 16</inkml:trace>
  <inkml:trace contextRef="#ctx0" brushRef="#br0" timeOffset="25280.3798">20619 18487 717 0,'0'0'158'15,"0"0"-35"-15,0 0-105 0,0 0 42 16,0 0-47-16,0 0 4 16,-62 19 6-16,48-3-17 15,4 2 19-15,2-1-25 16,4 2 1-16,4-5 0 15,0-2-1-15,0-1 0 16,4 2-5-16,9-4 11 16,3 4-6-16,-3-2 0 15,-4 2 0-15,0-2 4 16,-6 1-4-16,-1 1 0 16,-2 0-14-16,0 0 26 15,0 1-12-15,-11 3 2 16,-5 3 2-16,-4 0 37 0,1-1-38 15,1 0-1 1,1-6 9-16,5 0-8 0,2-5-6 16,6 1-3-16,1-6-81 15,3-2-30-15,0-1-103 16,0 0-355-16</inkml:trace>
  <inkml:trace contextRef="#ctx0" brushRef="#br0" timeOffset="29093.2982">22308 6004 573 0,'0'0'94'15,"0"0"-43"-15,0 0 16 16,0 0-17-16,0 0-32 15,-85-9 65-15,53 25-76 16,3 7 16-16,-1 6 9 16,3 7-24-16,2 11 29 15,-4 9-27-15,4 3-4 16,-1 1 33-16,6-2-36 16,3-5-3-16,7-7 0 15,7-9 12-15,3-5-19 16,4-9 7-16,20-9-10 0,6-8-7 15,4-6-11-15,-2 0 6 16,-7 0 10-16,-11-2 0 16,-7-4 12-16,-7 2 0 15,0-1 0-15,-17 0-14 16,-6 2 10-16,-3 3-12 16,1 0 9-16,5 0 4 15,10 0-5-15,8 0-65 16,2 0-111-16,11 0-95 15,16-6-128-15</inkml:trace>
  <inkml:trace contextRef="#ctx0" brushRef="#br0" timeOffset="29489.4096">22648 6171 729 0,'0'0'118'0,"0"0"-77"16,0 0-13-16,0 0 3 16,0 0-15-16,-99 34 19 15,72-14-18-15,8-1-16 16,9-4 16-16,8-2-17 15,2-2-4-15,8 2 4 0,14 1 0 16,6 3-4-16,2 2 4 16,-3 1 0-16,-7 0 0 15,-9 2 0-15,-8-2 0 16,-3 2-1-16,-4 0 6 16,-20-1-3-16,-7 1-2 15,-7-3 0-15,-3-2 7 16,0-1-5-16,5-5-2 15,7-4 0-15,9-5-36 16,10-2-40-16,10-9-126 16</inkml:trace>
  <inkml:trace contextRef="#ctx0" brushRef="#br0" timeOffset="30075.0106">22212 5585 621 0,'0'0'36'15,"-109"0"-14"-15,44 18-20 16,-13 8-2-16,-4 15 38 0,-6 13-23 15,6 16 24-15,15 11 10 16,15 5-27-16,16 3 23 16,21-1-41-16,15 3 6 15,1-1-10-15,27-1 10 16,13-5-14-16,9-5 4 16,11-5 0-16,13-9-6 15,14-12 11-15,8-11-5 16,4-13 0-16,5-14 2 15,1-15-3-15,2 0 1 16,-4-20 0-16,-3-12-16 16,-7-11-15-16,-8-8 19 15,-12-11 10-15,-13-8 2 0,-16-9 6 16,-12-9 8 0,-9-6-3-16,-13-4 28 0,-11-1-39 15,0 4 0-15,-25 5-5 16,-11 7 19-16,-14 13-11 15,-10 14-3-15,-6 17 0 16,-6 15 15-16,-3 8-15 16,-1 12 0-16,3 4-3 15,1 1 17-15,2 21-31 16,9 4 17-16,11 10 0 16,9 10-20-16,13 6-27 15,14 7-65-15,11-3-3 16,3-10-181-16</inkml:trace>
  <inkml:trace contextRef="#ctx0" brushRef="#br0" timeOffset="32936.4952">20200 18093 394 0,'0'0'178'16,"0"0"-84"-16,0 0-58 0,0 0-22 16,0 0-12-1,-95 36 63-15,75-23-30 0,1 4-34 16,0 3 33-16,2 3-22 16,1 5 4-16,-1 4-7 15,-1 4 1-15,0 1 3 16,-3 5 14-16,1 1-14 15,3-2 23-15,2 2-28 16,5-4 8-16,4 0-2 16,6 2-1-16,0-8-5 15,0 2-8-15,7-2 0 16,5-4-2-16,0-1 2 16,0-1 0-16,-1-4 1 15,2-1 5-15,-1 2 17 0,3-4-18 16,-2 0 0-1,4 1-2-15,4 0 3 0,3-2 0 16,4 5-6-16,3-11 0 16,1 0 13-16,0-6-13 15,3-1 0-15,3-5 4 16,0 5-4-16,1-6 0 16,3 0-4-16,0 0 16 15,2 0-16-15,-1 0 4 16,-3 0 0-16,-2 0-2 15,3 0 5-15,3 0-3 16,2-9 0-16,0-18 11 16,-3-9-5-16,-5-10-3 15,-9-4 0-15,-3-6 18 0,-8 0-21 16,-4 3 0-16,-1-3-1 16,-7 3 13-16,-2 0-15 15,-4-2 11-15,0 1-8 16,-10 2 19-16,-4 1-16 15,-4-1 1-15,0 6 0 16,-1 2-2-16,1 7 20 16,1 6-22-16,-3 4 0 15,-4 4-8-15,-4-4 9 16,-4 1-1-16,-2 2 0 16,-2 0 12-16,0 2-20 15,0 2 8-15,-2 4 0 16,2 3-3-16,-1 6 8 15,-1 4-4-15,4 3-1 0,-3 0 4 16,4 0-1-16,3 3-3 16,3 4 0-16,8 0-2 15,4-1 2-15,8 1-23 16,0 6-41-16,6 3-50 16,1 7-16-16,0 0-57 15,0-7-239-15</inkml:trace>
  <inkml:trace contextRef="#ctx0" brushRef="#br0" timeOffset="34774.3604">22872 6764 392 0,'0'0'23'15,"0"0"-4"-15,0 0 28 0,0 0-7 16,0 0 35-16,0 0 37 16,0 0-71-16,0-37 13 15,0 37 7-15,0 0-44 16,0 0 32-16,0 0-49 15,0 0 0-15,5 0 3 16,4 13 20-16,5 4-23 16,4 5 36-16,5 4-35 15,4 7 35-15,3 7-36 16,3 4 0-16,1 4 19 16,1-3-19-16,-1-1 0 15,-1-3-3-15,-6-4 23 0,-5-6-30 16,-5-4 10-16,-4-6 0 15,-6-4 2 1,-1-5-2-16,-1-4-1 0,1-1-27 16,1-2-46-16,4-3-23 15,3-2-79-15,0 0-386 16</inkml:trace>
  <inkml:trace contextRef="#ctx0" brushRef="#br0" timeOffset="35321.0948">23335 7720 426 0,'0'0'246'0,"0"0"-104"15,0 0-127-15,0 0 9 0,0 0 16 16,0 0-35-16,21 1 55 16,8-1-40-16,4 0-14 15,5 0 28-15,3-3-27 16,-1-5-7-16,1 0 8 16,0 1-1-16,-5 1 8 15,-6 5-15-15,-8 1 0 16,-9 0 3-16,-5 5-3 15,-8 12 0-15,0 5-1 16,-6 6 12-16,-12 0 6 16,-6 0-17-16,3-1 1 15,5-3 25-15,-1-4-24 0,8-1-2 16,3-3 0-16,5-5-12 16,1-1-8-16,1-8-77 15,23-2-101-15,9-12-108 16</inkml:trace>
  <inkml:trace contextRef="#ctx0" brushRef="#br0" timeOffset="35742.3342">23929 7700 139 0,'0'0'662'0,"0"0"-603"16,0 0-48-16,0 0 2 15,0 0-6-15,0 0 33 16,64-23-33-16,-47 23-3 16,-5 4 17-16,-2 6-21 15,-6 3 0-15,-4 4-4 16,0 2 12-16,-7 2 16 16,-14 0-8-16,-1 1 4 15,1-2 18-15,7-3-34 16,5-5-4-16,8 0 0 15,1-2 5-15,0-2-11 16,9 1 6-16,9 1 0 16,-2-1 2-16,0 3 1 15,-6 1-3-15,-7 3 0 16,-3 2 7-16,-2 3-9 0,-16 3 2 16,0-2 0-16,-4-2 35 15,1-2-34-15,5 0 2 16,-1-7-3-16,5 0-8 15,6-2 6-15,3-1-110 16,3-5-128-16,0-3-299 16</inkml:trace>
  <inkml:trace contextRef="#ctx0" brushRef="#br0" timeOffset="36590.3384">24050 8575 498 0,'0'0'264'0,"0"0"-110"16,0 0-125-16,0 0 1 16,0 0-18-16,0 0-5 15,36 23 59-15,-5-9-42 16,5 3-4-16,-2 3 28 15,-1 5-47-15,0 2 13 16,0 4 3-16,-2 2-13 16,-1 1 18-16,0 2-17 15,-7-2-5-15,-6-2 12 16,-4-6-12-16,-7-6 0 16,-4-3-8-16,-1-3 8 15,-1-5-17-15,0-1-80 16,0 0-84-16,0-4-28 0,0-1-414 15</inkml:trace>
  <inkml:trace contextRef="#ctx0" brushRef="#br0" timeOffset="37175.3656">24659 9176 702 0,'0'0'148'15,"0"0"-67"-15,0 0-59 0,0 0-16 16,0 0 2-16,0 0-1 16,-65 17 37-16,56 5-40 15,5 7 1-15,-1 0 15 16,4 1-19-16,1 0 2 15,0-5-3-15,9-1 7 16,6-6-8-16,4-4 1 16,3-6 0-16,1-8 9 15,2 0-9-15,-1-8 0 16,-2-16 0-16,-8-5 16 16,-4-8-10-16,-8-8-6 15,-2-2 0-15,-3-1-1 16,-17 2 4-16,-2 7-3 0,-3 5 0 15,2 3 7-15,1 1-9 16,1 4 2-16,11-3 0 16,5 0-7-16,5 3 2 15,0 1-21-15,9 3 25 16,10 6-13-16,1 4-7 16,2 4 21-16,-2 6-3 15,-5 2-8-15,-2 0 16 16,-6 0-9-16,-1 12 4 15,-2 9 0-15,-4 6-7 16,0 2 7-16,-2 3 0 16,-10-1 25-16,-1-5-23 0,1 1 4 15,4-2-6 1,4-5-26-16,4 0 1 0,4-5-164 16,13-3-127-16</inkml:trace>
  <inkml:trace contextRef="#ctx0" brushRef="#br0" timeOffset="38014.0802">25161 9276 739 0,'0'0'131'0,"0"0"-42"16,0 0-42-16,0 0 22 16,0 0-37-16,0 0-12 15,-69 54 49-15,50-23-40 16,3 2-13-16,4 4 1 16,4-3-14-16,5-4 7 15,3-5-10-15,0-6 4 16,0-7-19-16,3-2 15 0,9-6 0 15,3-2-3-15,5-2 12 16,3-3-14-16,3-15 5 16,-6-10 0-16,-4-4-20 15,-10-4 9-15,-6-6 3 16,0-6 6-16,-9-7-16 16,-8-1 13-16,1-2-19 15,-2 2 14-15,6 6-9 16,1 1 11-16,4 6 3 15,7 6-4-15,0 3-13 16,0 9 8-16,7 5 11 16,7 6-14-16,1 4-3 0,-3 4 20 15,1 6-4 1,4 0 1-16,-4 3-2 0,2 16 2 16,-5 6 1-16,-2 6 4 15,-2 5-6-15,-5-2 15 16,-1 0-11-16,0-1 37 15,0 1-36-15,-4-2 6 16,-2 0-7-16,1-1-15 16,2-1 13-16,2-4-158 15,-1-9-176-15</inkml:trace>
  <inkml:trace contextRef="#ctx0" brushRef="#br0" timeOffset="38742.9192">25213 10020 736 0,'0'0'137'0,"0"0"-119"16,0 0-18-16,0 0-8 15,0 0 8-15,0 0 54 16,76 102-41-16,-40-72 26 16,7 3 1-16,1 1 1 0,0 1 21 15,-5 3-61-15,-3 0 2 16,-8-4 15-16,-5-9-14 16,-11-6-4-16,-3-8 0 15,-5-7 4-15,-3 0-11 16,-1-3 7-16,0-1-46 15,0 0 16-15,0 0-95 16,3 0-35-16,-3 0-266 16</inkml:trace>
  <inkml:trace contextRef="#ctx0" brushRef="#br0" timeOffset="39332.2743">25981 10582 717 0,'0'0'89'0,"0"0"-33"16,0 0-40-16,0 0 31 15,0 0-29-15,-89-19-18 16,67 19 49-16,-1 0-12 16,2 10-1-16,-4 4-23 15,1 5-10-15,2-1 25 0,4 5-24 16,6-1-8-16,8 2 4 16,4-2 0-16,0 1-10 15,13-3 10-15,9-4 0 16,8-8-6-16,4-7-13 15,-1-1 11-15,-2-5 7 16,-2-13-4-16,-5-4-8 16,-3-1 13-16,-7 0 0 15,-6 0-14-15,-4 3 14 16,-2 5 0-16,-2 5 0 16,0 3 6-16,0 4 27 15,0 1-33-15,0 2 10 0,0 0-24 16,0 0 14-16,0 14-2 15,0 9 2-15,-3 7 8 16,1 5 9-16,2 2-17 16,-1 5 7-16,-1-3 1 15,2-2-3-15,-1-1-5 16,-1-6 9-16,2-8-3 16,0-4-12-16,0-8-15 15,0-6-66-15,9-4 25 16,9 0-95-16,2-8-158 15</inkml:trace>
  <inkml:trace contextRef="#ctx0" brushRef="#br0" timeOffset="39628.0629">26322 10687 760 0,'0'0'173'15,"0"0"-147"-15,0 0 7 16,0 0-28-16,0 0 20 16,0 0 37-16,0 40-24 15,0-11-3-15,0 3 7 16,0 2-24-16,0 4 26 16,0-4-44-16,0 2 5 0,0-5-6 15,0-3 5 1,0-6-4-16,0-5 0 0,0-5 8 15,0-4-18 1,0-2-45-16,0-1-41 0,0-5-35 16,0 0-274-16</inkml:trace>
  <inkml:trace contextRef="#ctx0" brushRef="#br0" timeOffset="51060.5747">13039 5005 328 0,'0'0'85'0,"0"0"48"16,0 0-28-16,0 0-22 15,0 0 2-15,10-77-36 16,-10 69 66-16,-1 1-90 16,-5 2 14-16,-4-1 26 15,1 3-64-15,-4 2 49 16,-1 1-50-16,-7 0 3 16,-3 11-15-16,-8 14 12 15,-4 10 0-15,1 1-5 16,4 4 22-16,7-4-34 15,9-2 17-15,10-4 0 16,5-5-12-16,5-1 12 0,17 0 0 16,8 0-2-16,3 0 20 15,1 3-23-15,-1-2 5 16,-8 3 0-16,-6-1 2 16,-11 0-2-16,-8-1 0 15,0 1-2-15,-10-4 7 16,-10-1-6-16,-3-6 1 15,3-5 0-15,8-6 10 16,8-5-10-16,4 0-13 16,0-5-4-16,7-19-40 15,17-5 28-15,7-1-7 16,8 5 3-16,3 7 24 16,-3 8-9-16,-8 4 18 0,-4 3-7 15,-9 3 4 1,3 0-11-16,-2 0 14 0,1-2 0 15,0-4 6-15,3-3-6 16,-4-4 0-16,2-1-1 16,-6-2 18-16,-2 3-24 15,-7 2 7-15,-4 3 0 16,-2 3 6-16,0 3 8 16,0 2-14-16,0 0 0 15,-3 5 0-15,-8 9-12 16,1 6 12-16,4 1 0 15,6-1-21-15,0-3 17 0,0 2-2 16,13-4-5 0,2-2 22-16,6-2-3 0,0-6-8 15,6-4 0-15,0-1 1 16,1 0 1-16,1-4-2 16,-1-8 9-16,2-2 4 15,-5-1 2-15,0-2-15 16,-7 3 0-16,0 0-2 15,-3 3 6-15,0-1-4 16,-1-3 0-16,2 0 11 16,0-3-11-16,5 3 0 15,0-1 0-15,-1 4-9 16,-1 2 9-16,-2 2 0 16,-6 4-2-16,-3 1 4 15,-5 1-5-15,-3 2 3 0,0 0 0 16,0 0-20-16,0 0 20 15,-8 0 0-15,-2 0-7 16,-5 0 26-16,1 5-17 16,1-1-2-16,4-1 0 15,6-2-4-15,1 0 4 16,2-1-33-16,0 0-1 16,0 0-72-16,0 0-1 15,0 0-168-15</inkml:trace>
  <inkml:trace contextRef="#ctx0" brushRef="#br0" timeOffset="52290.2958">12999 5416 752 0,'0'0'13'15,"-109"0"67"-15,55 10-78 16,10 3 2-16,12-2 107 16,17-6-79-16,12-5-22 0,3 0-10 15,5 0 12 1,27-11 10-16,25-13-22 0,22-9 0 15,18-8-9-15,5-1 8 16,-5-3-18-16,-12-1-1 16,-20-1 17-16,-17 7-19 15,-23 10 22-15,-17 12 0 16,-8 8 26-16,-32 10-24 16,-20 0 7-16,-18 17-9 15,-18 17-8-15,2 1 1 16,8-2 7-16,26-10 0 15,20-6-3-15,19-7 3 0,10-2-11 16,3 1-15 0,9 0 1-16,28 2-3 0,21 1 28 15,19 2-12-15,14 6-4 16,4 1-74-16,-1-4-140 16</inkml:trace>
  <inkml:trace contextRef="#ctx0" brushRef="#br0" timeOffset="54098.0082">14760 4821 843 0,'0'0'85'0,"0"0"-57"16,0 0-28-16,0 0 2 16,0 0-4-16,0 0 2 15,3 115 0-15,3-60 31 16,0 2-20-16,-3-1 5 15,-3 3 0-15,0-6-5 16,0-8 22-16,-6-6-32 16,-7-8-1-16,2-12 22 15,2-6-17-15,2-10 13 16,-2-3-18-16,0-13 1 16,-3-18 6-16,2-14-7 0,4-7-3 15,6-3-13 1,0-1 18-16,4 3-8 0,15 5 3 15,6 6-5-15,4 7-18 16,8 3 16-16,4 10-4 16,-2 4 1-16,0 7 9 15,-4 5 2-15,-7 6-8 16,-6 0 9-16,-9 13-31 16,-9 11 32-16,-4 8-5 15,-4 5-8-15,-20 3 26 16,-7 1-5-16,-2-2-8 15,3-5 2-15,3-3-10 16,9-9 8-16,9-7 0 16,5-5-9-16,4-7-21 0,0-3-42 15,10 0 33-15,19-9 39 16,7-5-24-16,5 2 24 16,-5 7 0-16,-8 5-3 15,-4 0 12-15,-6 5-18 16,-2 10 7-16,0 4 2 15,0-2 6-15,-1 0-6 16,3-5 0-16,-2 0 31 16,2-5-28-16,3-5 31 15,-2-2-20-15,2 0-10 16,-2 0 42-16,-5-9-46 16,-6 1 0-16,-5 3-6 15,-1 3 14-15,-2 2-23 0,0 0 15 16,-5 0-16-16,-8 11-22 15,-1 2 45-15,3 4-7 16,4 0 0-16,3-1-6 16,4 0-3-16,0-4 9 15,5-2 0-15,17-6 6 16,8-1-6-16,6-3 0 16,6-3 27-16,-1-12-21 15,-2-2 0-15,-1-3-6 16,-7 3 0-16,-6-1 9 15,-7 1-9-15,-7 0 0 16,-7 0 14-16,-4 2-5 0,0 1 0 16,0 6-9-16,-9 5 0 15,-3 3 32-15,2 0-32 16,-6 7 0-16,4 14-8 16,1 4 13-16,1 3-22 15,7 3 17-15,0 0 0 16,3-6-18-16,0-5 18 15,0-6 0-15,1-6 4 16,2-6 0-16,2-2 3 16,2 0-7-16,1 0 0 15,-1-5 27-15,1 0-27 16,-3 4 0-16,0 1-1 16,-1 1 4-16,-1 18-8 0,0 8-20 15,-3 3 25 1,0 5-33-16,-15-5 25 0,-5 1 8 15,-1-8-7-15,4-6 15 16,5-8-32-16,9-4 22 16,3-5-50-16,0-8 26 15,12-16 5-15,11-10-21 16,7-4 30-16,8 2 1 16,2 4 9-16,-1 5-17 15,-1 5 19-15,-3 3-9 16,-5 1 9-16,-2 0 0 15,0-2 32-15,-3 1-20 16,0-3 44-16,-1 0-55 16,-3-4 3-16,-2-3 32 0,-1-4-36 15,-4-4 0-15,-1 0 31 16,-3-4-30-16,-2 5 29 16,-3 2-30-16,0 7 0 15,-2 9 33-15,-1 7-15 16,-1 6-10-16,-1 4 6 15,3 1 3-15,-1 1-34 16,-1 18-7-16,4 10 24 16,-2 8-1-16,-2 4 11 15,2 5-10-15,-3-6 37 16,0 0-30-16,0-5 24 16,0-9-29-16,-1-7 0 15,-2-8 30-15,1-5-32 0,2-4 0 16,0-2 19-16,0 0-14 15,0-8 18-15,3-13-23 16,12-8-52-16,0 3 50 16,3 8-65-16,-4 7 49 15,-1 6 11-15,-1 5 6 16,1 0-11-16,-1 10 3 16,0 6 9-16,3 1-5 15,0-3 5-15,0-3 0 16,3-2-3-16,4 1 3 15,0-9-85-15,4-1-232 16</inkml:trace>
  <inkml:trace contextRef="#ctx0" brushRef="#br0" timeOffset="54975.6592">17010 4874 779 0,'0'0'13'0,"0"0"64"16,0 0-28-16,0 0-25 15,0 0-6-15,0 0-18 16,0 0 0-16,-53 18 13 16,76 3-13-16,8 6 12 15,2 0 5-15,1 4-5 16,-11 3-17-16,-7 2 5 15,-13 5 0-15,-3 3 3 0,-14-1 1 16,-21 2-4-16,-7-6 13 16,-2-6 3-16,3-11-15 15,13-8-1-15,14-10-40 16,14-4 35-16,0-7-88 16,27-19 24-16,12-6 7 15,11 4 40-15,1 6 15 16,-3 8-3-16,-6 8 10 15,-8 6-20-15,-8 0 20 16,-4 0 0-16,-5 7-3 16,-3 1 14-16,-2 0 2 15,-2-3-5-15,-2-2-2 16,-1-3 84-16,4 0-58 16,1-4 47-16,1-11-52 15,1-2-21-15,-2-5 3 0,2-2-9 16,-5-2 0-16,1 1-9 15,-3 1 11-15,-3 2-2 16,-1 1 5-16,-1 1 2 16,-1 8 8-16,-1-2-15 15,0 0 0-15,0 1 21 16,2-2-11-16,-2-1-10 16,1 3 14-16,1 0-10 15,-1 7 22-15,1 2-26 16,-2 3 3-16,0 1 31 15,0 0-31-15,0 0-3 16,0 0 0-16,0 0-3 0,0 14-4 16,0 11-10-16,0 12 17 15,0 8 5-15,0 5 5 16,-3 5-10-16,-6-1 25 16,-3 0-22-16,1-5 17 15,2-9-20-15,5-8 0 16,1-12-16-16,3-8-47 15,3-12-77-15,15-5-97 16</inkml:trace>
  <inkml:trace contextRef="#ctx0" brushRef="#br0" timeOffset="55741.3313">17661 4909 697 0,'0'0'34'16,"0"0"4"-16,-26 83-5 16,0-41 0-16,-1-3 39 15,-1 0-61-15,0-6-9 16,5-7 21-16,2-6-16 16,8-8-7-16,9-8 0 15,4-4-23-15,0 0-7 16,10-14-24-16,11-9 41 15,3 1 0-15,-4 5 9 0,-4 7-4 16,-6 8 8 0,-1 2 0-16,-2 0 25 0,7 12-13 15,-1 3-12-15,5 2 38 16,2-1-27-16,2-1 38 16,3-5-49-16,0-4 11 15,2-6 32-15,-3 0-42 16,0-2 2-16,0-10 19 15,-5-5-12-15,-4-2-1 16,0-3-9-16,-6-4 0 16,-1-2 15-16,-1-2-9 15,-1-1-6-15,-2 4 0 16,-1 7 12-16,-3 10 3 16,2 5 0-16,-2 3-4 15,0 2 15-15,0 0-26 0,0 5-7 16,0 15-5-16,0 8 12 15,0 6 0-15,0 5 0 16,0 0 0-16,0-1 8 16,0-6 1-16,0-6-9 15,0-9 13-15,0-8-13 16,0-6 10-16,0-3-10 16,1 0 0-16,12-4 18 15,6-13-10-15,6-4-16 16,0-2 8-16,-8 7-53 15,-4 8 48-15,-7 8-16 16,-4 0-17-16,-2 19 20 0,0 7-1 16,0 4 19-1,0-4 5-15,0-6 8 0,0-5 5 16,0-8-17-16,0-3 2 16,1-4 50-16,17 0-34 15,11-7 25-15,8-14-41 16,-1-8 17-16,-4 0-40 15,-2-1-41-15,-6 7-92 16,-9 9-25-16,-6 9-181 16</inkml:trace>
  <inkml:trace contextRef="#ctx0" brushRef="#br0" timeOffset="56444.3769">18245 5279 124 0,'0'0'427'0,"0"0"-299"0,0 0-82 15,0 0 51-15,0 0 47 16,0 0-85-16,47-13-8 16,-26-1-24-16,0-1-18 15,-3-1 4-15,-6 3-13 16,-6 4 0-16,-3 4 11 16,-3 5-11-16,0 0-5 15,0 0 5-15,-11 11 0 16,1 5-13-16,0 1 13 15,7-3 0-15,3-2-24 16,0-5 24-16,14-4 0 0,11-3-7 16,7 0 19-16,8-15-15 15,2-3 3-15,-4 0-39 16,-7 2 30-16,-12 5-15 16,-10 6 20-16,-7 5 2 15,-2 0 4-15,0 0-14 16,-15 10 12-16,-8 7 0 15,0-2 37-15,5-1-28 16,4-4 5-16,8-4-14 16,6-5 12-16,0-1-25 15,0 0 13-15,5 0 0 16,13 0 13-16,1 0-5 16,-3 5-8-16,-2 3 0 15,-10 8-27-15,-4 8 20 0,0 5 6 16,-8 3 1-1,-5-1 1-15,3-4 1 0,1-5-2 16,5-10 0-16,4-7 1 16,0-5-7-16,0 0 6 15,17-3 0-15,12-19 33 16,5-8-30-16,0-8 0 16,-2-5-3-16,-4-2 0 15,-3-3 13-15,-5 1-5 16,-4 1 3-16,-4 2 51 15,-3 6-41-15,-5 6 19 16,-1 6-15-16,-1 9-13 0,-2 10 31 16,0 6-43-1,0 1-5-15,0 0-10 0,0 24-7 16,0 10 9-16,0 12 9 16,2-2-77-16,1-1-14 15,1-9-162-15,-4-7-496 16</inkml:trace>
  <inkml:trace contextRef="#ctx0" brushRef="#br0" timeOffset="57091.9109">19531 5462 761 0,'0'0'70'0,"0"0"-58"16,0 0 74-16,0 0 13 15,0 0-27-15,0 0-25 16,95-110-47-16,-61 63 61 0,2-4-58 16,0-7-2-1,0-4 26-15,-5-1-20 0,-4 4-7 16,-7 6 0-16,-7 13 7 15,-9 12-2-15,-1 14-5 16,-3 9 0-16,0 5-13 16,0 3 11-16,-12 24-25 15,-9 16 26-15,-1 15 2 16,7 5-11-16,10-1 10 16,5-6-21-16,8-7 16 15,13-8-60-15,2-12-2 16,4-12-29-16,-4-12-126 15,-7-5-237-15</inkml:trace>
  <inkml:trace contextRef="#ctx0" brushRef="#br0" timeOffset="57242.7712">19724 5136 843 0,'0'0'83'0,"0"0"-16"16,0 0-57-16,0 0-20 15,0 0 7-15,122-52-76 16,-65 43-61-16,-6 5-287 16</inkml:trace>
  <inkml:trace contextRef="#ctx0" brushRef="#br0" timeOffset="58094.9942">19979 5313 740 0,'0'0'95'0,"0"0"-87"16,0 0 6-16,0 0 23 0,0 0 8 16,0 0-27-16,36 18-7 15,-10-15 41-15,2-3-52 16,-3 0 0-16,-3 0 9 16,-5 0-1-16,-4-10 0 15,-1-6-8-15,0-1 9 16,2-3-6-16,-1-6-3 15,5-3-9-15,0-2 1 16,1 0-6-16,7 6-3 16,-1 7-5-16,0 8 10 0,-5 8-1 15,-1 2 0-15,-5 3 1 16,-4 16-4-16,-6 8 5 16,-4 2 11-16,0 2 0 15,0 1 6-15,0-6-9 16,0-4 3-16,0-3 0 15,2-6-8-15,9-4 9 16,5-6-1-16,2-3 10 16,7 0-10-16,4-12 36 15,2-3-36-15,-1-2 0 16,-5 0 5-16,-7-4-3 16,-5 4-2-16,-5 0 0 15,-5 2 11-15,-2 5 9 0,-1 4-18 16,0 5-2-1,0 1 27-15,0 0-27 0,0 0-7 16,0 0 1-16,0 12 6 16,0 12-21-16,6 1 21 15,3 4 0-15,3-3 0 16,4-4 1-16,1-2-1 16,1-6 0-16,-2-4 17 15,-2-6-30-15,2-4 15 16,2 0-2-16,6-15 23 15,2-8-16-15,3-5-7 16,-1-2 0-16,-4-3 0 0,2 0 5 16,-7 2-5-16,-2 4 0 15,-6 3 12-15,-5 7-4 16,-1 9-4-16,-4 3-4 16,-1 4 8-16,0 1-10 15,0 0 2-15,0 9-6 16,-9 15 3-16,-7 8 6 15,1 7 2-15,-3 5-5 16,3-1 2-16,6-4 1 16,2-5-2-16,4-10-1 15,3-7 23-15,0-8-13 16,4-4 7-16,17-5-16 16,12 0 11-16,11-12 25 0,9-12-37 15,5 2-13-15,-6-2-25 16,-3 5-77-16,-10 0-28 15,-12 2-174-15</inkml:trace>
  <inkml:trace contextRef="#ctx0" brushRef="#br1" timeOffset="198014.8681">1354 10704 773 0,'0'0'5'0,"0"0"0"0,0 0-10 16,31 110 16-16,-16-55 1 15,0 9 31-15,2 6-14 16,0 3 55-16,-3 2-61 15,-1-8-2-15,-2-5 11 16,-5-12-25-16,-2-16 37 16,-1-10-44-16,-1-14 3 15,-2-7 21-15,0-3-21 16,0 0 61-16,0-12 23 16,-8-21-46-16,-10-13-13 0,-7-11-28 15,-2-4-9-15,6-5-4 16,3 1-5-16,2-1 2 15,7 1-9-15,4 4 4 16,5 6 1-16,0 5 8 16,2 10-4-16,13 9 7 15,9 10 2-15,-2 9 1 16,8 12 5-16,1 0 2 16,-1 14-17-16,3 16 16 15,-11 10-8-15,-5 6 1 16,-13 3 4-16,-4-2 3 15,0 0 0-15,-12-5 0 0,-4-3 3 16,4-9-3 0,1-4-55-16,6-11-60 0,5-10-94 15,0-5-181-15</inkml:trace>
  <inkml:trace contextRef="#ctx0" brushRef="#br1" timeOffset="199943.9422">1722 11085 366 0,'0'0'182'16,"0"0"-112"-16,0 0-23 16,0 0 38-16,0 0-35 15,0 0 11-15,24 27 44 0,-7-36-50 16,8-14 54 0,9-7-94-16,2-5-14 0,-3-2 15 15,-6 3-7-15,-11 4-9 16,-5 10 0-16,-7 9 0 15,-4 8 3-15,0 3-3 16,0 0-17-16,0 6 7 16,-10 17-7-16,-2 7 9 15,0 3 8-15,7-4 0 16,5-2-23-16,0-7 23 16,3-4 0-16,11-4-4 15,4-7 11-15,1-5-7 16,6 0 0-16,-2 0 0 15,4-13 15-15,-5-1-15 16,-3-1 0-16,-4 3 4 16,-7-1 5-16,-2 2 3 0,-2 2-12 15,-4-1 0-15,0 1 26 16,0 2-21-16,-7 3-5 16,4 2 33-16,-2 2-19 15,2 0-18-15,3 0 4 16,0 0-5-16,0 3-25 15,3 13 22-15,12 4 4 16,6 1-10-16,3-3 26 16,6-4-24-16,3-7 6 15,-2-3 5-15,-1-4-31 16,-8 0 14-16,-3-1 13 0,-8-9-5 16,-5 3 20-1,-3-3 0-15,-3 3-10 0,0-1 6 16,0-2 23-16,-3-1-29 15,-6-1 0-15,1 1 0 16,0 5 11-16,2-2-17 16,4 2 6-16,-1 3 0 15,3 0-14-15,0-3 14 16,0-1-27-16,0-1 16 16,0 0-18-16,8 2 24 15,1 0-15-15,-1 3 20 16,-3 1-21-16,-2 2 21 15,0 0-41-15,-3 0 11 0,0 0-41 16,0 0 44-16,0 0-20 16,0 0 44-16,0 0-18 15,0 0 21-15,0 0 0 16,0 0 9-16,0 0-1 16,0 0 63-16,-6 0-24 15,1-3-32-15,-5-3 54 16,0-2-56-16,-4-3 1 15,2-3 25-15,0-3-39 16,-4-4 24-16,4 0-24 16,-1 4 4-16,-1 2 6 15,2 2-10-15,2 5 0 0,2 5 0 16,5 1 12 0,0 2-14-16,2 0 2 0,1 0 0 15,0 0-21-15,0 0 13 16,0 0-6-16,0 4 14 15,9 1-4-15,7-3-6 16,7-2 2-16,5 0 8 16,8 0-18-16,7-11 18 15,0-1 0-15,-4 3-5 16,-8 1 18-16,-8 5-20 16,-7 3 7-16,-4 0 0 15,-3 0-22-15,-5 0 22 16,-2 6 0-16,-2 8-14 15,0 5 29-15,0 1-19 16,0 0 4-16,0-1 0 0,0-3 2 16,3-1-2-1,6-1 0-15,9-3-11 0,3-3 24 16,6-5-12-16,1-3-1 16,2 0 0-16,-5-5 9 15,3-9-3-15,-4-4-6 16,-7-1 17-16,-4 0-14 15,-7 4 9-15,-3 5-12 16,-3 5 3-16,0 4 38 16,-6 1-41-16,-5 0-8 15,-3 0 1-15,0 12-4 16,4 4 10-16,7-1-11 16,3-2 5-16,0-1-23 0,0-5 30 15,18-3-6-15,1-4-5 16,8 0 4-16,6-4 4 15,-2-12 3-15,1-5 0 16,-7-2-14-16,-3-2 14 16,-4-2 0-16,-6-3-7 15,2-1 23-15,-6-6-8 16,-2-2-8-16,-3-8 9 16,-3-4 17-16,0-7-26 15,3 0 0-15,2 5 1 16,1 11 8-16,1 12-12 15,-2 15 3-15,-4 10 0 0,1 5-15 16,-1 12 15 0,2 22-36-16,3 18 31 0,1 10 10 15,1 1 2-15,1-8-7 16,7-9 0-16,-1-11-5 16,6-9 5-16,4-12 0 15,0-6-10-15,3-8 26 16,-1 0-18-16,-2-9 2 15,2-13 0-15,-5-3 21 16,-7-2-21-16,-6 4 0 16,-5 6 10-16,-4 7-5 15,0 5 10-15,0 5-15 0,-5 0 0 16,-6 12-21 0,-1 8 21-16,2 3-9 0,10 1 7 15,0-4-10-15,7-6 11 16,13-6-11-16,5-8-6 15,2 0 1-15,1-8 12 16,2-11-2-16,-5 0 2 16,-5-4 10-16,-4 3-16 15,-7 2 11-15,-3 4 0 16,-3 6 1-16,0 4-1 16,-3 4 0-16,0 0-3 15,0 21-69-15,0 9 69 16,1 10-4-16,-1 6 7 15,0 4-2-15,0-3 2 16,0-1 0-16,-13-5-10 16,-2-10 22-16,6-10-12 0,3-10 0 15,5-7 3-15,1-4 25 16,0-11-7-16,13-18-8 16,11-15-13-16,3-9-13 15,6 0-85-15,0 2-237 16</inkml:trace>
  <inkml:trace contextRef="#ctx0" brushRef="#br1" timeOffset="200476.4055">4134 10168 610 0,'0'0'130'0,"0"0"-35"16,0 0 0-16,0 0 0 16,0 0-30-16,0 0-9 15,-34-62-56-15,34 81-11 16,3 17-15-16,12 15 32 15,-2 9-6-15,2 7 16 0,-1-3-3 16,-7 0-1-16,-1-14-12 16,-3-14 1-16,-2-11 9 15,-1-13-10-15,0-6 0 16,0-6 4-16,2 0-3 16,2-17 29-16,1-23-30 15,9-19-5-15,2-4 5 16,6 1-42-16,6 9 3 15,2 16 20-15,3 13-2 16,-2 10 14-16,-5 9-9 16,-4 5 0-16,-4 2-5 15,0 20 19-15,-3 6 2 16,-9 6-5-16,-3 4 16 16,-3 0 6-16,-6 1-17 0,-12-3 3 15,0-8 31-15,5-8-34 16,8-10-29-16,5-10-110 15,5-7-136-15,26-25-275 16</inkml:trace>
  <inkml:trace contextRef="#ctx0" brushRef="#br1" timeOffset="201641.6672">4613 10400 429 0,'0'0'257'0,"0"0"-187"16,0 0-21-16,0 0 23 15,0 0-1-15,-76 73-44 16,76-63-27-16,7 0 0 0,13-1 16 16,10-6-16-16,4-3 1 15,3 0 4-15,-4-10 11 16,-8-4-25-16,-11 0 9 16,-8 2 0-16,-6-1-26 15,0-2 26-15,-17 1-38 16,-8 1-13-16,-3 4 5 15,1 4 43-15,6 2-7 16,9 3-8-16,6 0 3 16,6 0-11-16,0 0-24 15,0 1 41-15,0 4 0 16,14 2 7-16,3-5 2 0,3 1 0 16,4-3 18-16,1 0-15 15,2-7 0-15,-3-9 33 16,-5-5-34-16,-1-1 23 15,-6-5-2-15,-3 0-16 16,-5-3 32-16,-2-3-28 16,-2-2 0-16,0-1 29 15,-9 2-37-15,-9 5 26 16,6 7-22-16,0 10-4 16,6 5 52-16,6 4-54 15,0 3 1-15,0 0-4 16,0 3-26-16,11 16 24 15,8 8 4-15,5 7 0 16,-3 2-6-16,4-2 6 16,-4-1 0-16,-6-1-5 0,-2 0 17 15,-7-1-9-15,-1-2-3 16,-5-2 0-16,0-6-2 16,0-6 2-16,0-9 0 15,0-6-3-15,0 0-11 16,0-19-3-16,6-14 2 15,10-9-76-15,5 2 88 16,0 6-13-16,1 5 15 16,-1 8-5-16,0 3 12 15,-3 4-6-15,3 4 0 16,-3-2 0-16,3 0 27 16,-1 3-13-16,0-2 9 0,-2 6-23 15,-9 1 18-15,-3-1-18 16,-2 3 0-16,-4 1 2 15,0 1-14-15,0 0 12 16,0 0 0-16,0 0 0 16,0 0-21-16,0 3 15 15,0 5 3-15,0-2 3 16,0-3-13-16,0-1 13 16,11-2 0-16,8 0-10 15,2-5 26-15,4-11-9 16,-1-2-7-16,-7 2 0 15,-4 5-21-15,-7 4 21 16,-6 5 0-16,0 2 20 0,0 0-18 16,-3 9 20-16,-13 12-22 15,-4 7 1-15,2 4 11 16,6-1-8-16,5-2-1 16,4-6-3-16,3-8 12 15,0-4-21-15,7-6 9 16,7-5 0-16,2 0 39 15,4-8-32-15,-1-9 9 16,-1-4-12-16,-3-4 13 16,-5-2 4-16,-4-4-21 15,-6 0 24-15,0-2 21 16,0-2-44-16,-4 3 24 0,-7-1 10 16,2 7-32-1,-1 4 32-15,1 8-10 0,6 8-23 16,0 4 40-16,3 2-42 15,0 0-8-15,0 4 3 16,0 18-42-16,0 11 39 16,0 4-57-16,3-2-92 15,8-9-84-15</inkml:trace>
  <inkml:trace contextRef="#ctx0" brushRef="#br1" timeOffset="202651.962">6337 9789 736 0,'0'0'107'15,"0"0"-71"-15,0 0-36 16,0 0 0-16,0 0 36 15,-47 94-33-15,33-67 60 16,8-1-58-16,2-6 0 0,4-3 8 16,0-5-13-16,7-7 0 15,13-5 12-15,5 0-12 16,2-8 53-16,1-13-53 16,-6-4 6-16,-8-1-6 15,-6 2 0-15,-8-1-13 16,0 3 3-16,-19 2-32 15,-4 7 21-15,0 4-5 16,7 6 15-16,1 3 1 16,6 0 10-16,1 10-18 15,5 4 14-15,3 3-8 16,0-5-12-16,5 2 24 0,10-1-19 16,4-6 18-1,2-2-26-15,-3-2 14 0,1-3 6 16,-5 0 14-16,4 0-12 15,-5-11 5-15,5-3 0 16,0-3 9-16,0 5-8 16,-2 2-1-16,-2 4 0 15,-2 6 13-15,1 0-25 16,-1 2 12-16,0 13 0 16,-3 5 1-16,-3 2-1 15,-3 2-3-15,-3-4 1 16,0-3-41-16,0-6 18 15,0-5-22-15,0-6-11 0,0 0 29 16,3-15-23 0,9-12-203-16,0-4 92 0,4-1 88 15,2 3 75-15,3 7 41 16,-6 5 143-16,3 6-53 16,-5 4 9-16,-1 2-62 15,3 5-24-15,1 0-22 16,5 0 26-16,-1 0-46 15,2 0 5-15,3 0-7 16,1 2-10-16,-2-2 0 16,0 0-3-16,2 0-20 15,0-12-22-15,-1 0-98 0,2-2-199 16</inkml:trace>
  <inkml:trace contextRef="#ctx0" brushRef="#br1" timeOffset="202930.0415">7162 9598 404 0,'0'0'49'0,"0"0"79"15,0 0-79-15,0 0 28 16,0 0-51-16,0 0-19 15,33-8 73-15,-15 8-66 16,-3 11 7-16,1 2 14 0,-2 0-32 16,-4 3 41-16,-1 1-32 15,-6-4-9-15,0-1 16 16,-3-6-19-16,0-3-2 16,3-3-64-16,-3 0-140 15</inkml:trace>
  <inkml:trace contextRef="#ctx0" brushRef="#br1" timeOffset="204085.1052">2073 13187 508 0,'0'0'141'15,"0"0"-123"-15,0 0-11 16,0 0 16-16,0 0 33 16,85-19 54-16,-49-26-14 15,5-16-51-15,4-17 1 16,1-9-41-16,-4-6 25 16,-6 5-30-16,-12 15 0 15,-9 17 3-15,-9 20 9 16,-6 17-12-16,0 10 0 15,0 7 2-15,0 2-22 16,0 9-14-16,0 15 6 0,6 6 22 16,6-2 7-16,7-3-1 15,3-11 0-15,4-5 1 16,8-9-9-16,3-3 8 16,4-22 0-16,2-14 9 15,-1-7-6-15,-8-4-2 16,-3-1-1-16,-8 2 8 15,-8 7-30-15,-7 9 11 16,-3 11 11-16,-2 10 6 16,-3 6-3-16,0 6-6 15,3 0-2-15,3 11-24 16,9 12 15-16,3 9 11 0,4 6 3 16,-1 4 7-1,-1-2 1-15,-1-2 1 0,-4-4-9 16,-3-6 4-16,-3-5-1 15,-5-10-3-15,3-8 0 16,-5-5 0-16,1 0 9 16,0-13 3-16,0-7-12 15,3 0 10-15,3 2-32 16,6 9 22-16,0 5 0 16,6 0-17-16,1 4 17 15,3 0-1-15,1 0-6 16,4 0 7-16,0 0-14 15,1 0 14-15,3-3 0 0,0-14-2 16,-4-6 11 0,-2-4-18-16,-8-3 1 0,-7 1-61 15,-8 3 64-15,-5 8-59 16,0 7 56-16,0 7-7 16,-3 4 19-16,-9 0-11 15,-5 14-9-15,-2 7-73 16,-6 0 13-16,-5-4-169 15</inkml:trace>
  <inkml:trace contextRef="#ctx0" brushRef="#br1" timeOffset="204225.9788">2793 12441 526 0,'0'0'455'16,"0"0"-455"-16,0 0-237 15,121-48 185-15,-46 18-220 16</inkml:trace>
  <inkml:trace contextRef="#ctx0" brushRef="#br1" timeOffset="205734.4349">4075 12313 924 0,'0'0'32'0,"0"0"-30"16,0 0 27-16,0 0-12 0,55-87 17 15,-39 50-5 1,-1-1-18-16,0-1-10 0,-6 2-1 16,-3 1 0-16,-6 5-14 15,0 12 14-15,0 9-3 16,0 7-6-16,0 3 9 15,-6 7-22-15,-9 17 7 16,2 10 15-16,-2 4-13 16,10 0 13-16,5-3 0 15,0-7-12-15,12-4 19 16,6-7-14-16,6-11 1 16,7-6 6-16,8 0 20 15,3-23-20-15,1-9 0 16,0-6 11-16,-7-3 0 15,-5 2-12-15,-5 2 1 16,-8 6 0-16,-2 5-20 0,-5 8 20 16,-1 4 0-16,0 2-2 15,1 4 13-15,4 1-18 16,0 0 7-16,4 2 0 16,1 3-16-16,2 2 16 15,-1 0 0-15,-3 0 1 16,-2 14 12-16,-5 4-26 15,-3 2 13-15,-5 5 0 16,-3-2-11-16,0 1 11 16,0-3-4-16,-3-5-2 15,-2-8-5-15,5-5-3 0,0-3-41 16,0 0 33 0,4-14-5-16,9-6 27 0,1-4 0 15,7-1-6-15,-5 1 20 16,-4 2-15-16,-3-2 1 15,0 4 0-15,-5-3-6 16,-2-2 6-16,-2-5 0 16,0-4-6-16,-12 0-13 15,-3 4-14-15,0 9-12 16,3 8 45-16,5 6-15 16,2 5 15-16,5 2 0 15,0 0-2-15,0 5-15 16,12 12 14-16,6-1 3 15,5 2 0-15,-1-2 8 16,5-4 2-16,-5 0-10 0,3-1 20 16,-8-2-17-16,-1-2-1 15,-7-3-2-15,-3-1 2 16,-4-3-14-16,-1 3 12 16,-1-2-22-16,0-1 22 15,0 0 0-15,2 0 1 16,-2 0 0-16,0 0 9 15,0-4 58-15,0-6-68 16,0-3 0-16,0 2-1 16,0-1 9-16,0 1-9 15,0 0 1-15,0 1 0 16,0 1-10-16,0-3 10 0,-2 0 0 16,-1-2 13-1,0 1-12-15,0-2 47 0,-1 1 4 16,2 5-14-16,-1 1 46 15,0 4-61-15,3 4 12 16,0 0-26-16,0 0-9 16,0 20-10-16,6 11-23 15,9 13 33-15,3 6-6 16,3 0 6-16,-6 1 0 16,-3-1 0-16,-2-5 14 15,-5-8-12-15,-1-9-2 16,-2-8 6-16,-2-10 1 15,0-7 5-15,0-3-12 0,0 0 47 16,0-13 4 0,-11-17 3-16,-8-11-54 0,-3-12 1 15,-1-5-4-15,-1-5 3 16,0-4-15-16,2-1 13 16,1 3-28-16,8 6 28 15,7 8-7-15,6 5 8 16,0 6-27-16,9 4 27 15,10 0-1-15,6 8-2 16,-1 9-11-16,3 9 8 16,2 10-22-16,-1 0 21 15,-1 22-21-15,-5 10 28 16,-7 10-5-16,-8 4-6 16,-7 3 22-16,0 6-10 0,-16 1 0 15,-1-5 8-15,1-5 6 16,4-12-14-16,5-13-1 15,7-14-70-15,0-7-182 16,16-8-347-16</inkml:trace>
  <inkml:trace contextRef="#ctx0" brushRef="#br1" timeOffset="206411.9279">5247 11814 733 0,'0'0'87'0,"0"0"-29"16,0 0 54-16,0 0-83 0,0 0-16 16,52-104 8-16,-37 66-21 15,-3 3-18-15,-3 4-7 16,-6 10-16-16,-3 9 24 16,0 10 10-16,0 2-33 15,0 5 17-15,-8 15-11 16,3 2 34-16,2 0-2 15,3-2 11-15,0-4-16 16,0-7 7-16,8-1 0 16,6-8-3-16,4 0 3 15,0-3 0-15,1-14 14 16,2-5-11-16,-6-4-6 16,0-1 3-16,-9 2-22 15,-5 5 11-15,-1 4-34 0,0 5 3 16,0 8 39-16,-6 3 6 15,-1 3-12-15,4 17 9 16,-3 7 0-16,6 6-11 16,0-2 11-16,0-6 0 15,3-6-4-15,9-7 16 16,1-7 15-16,1-5-1 16,-1 0-6-16,5-12 62 15,0-10-33-15,3-7-29 16,0-2-9-16,-2-4-3 15,-1 2 14-15,-6 0-22 16,-3-2 2-16,-2 0 75 16,-4-5-74-16,-3-2 8 0,0-2 22 15,0 0-26-15,0 7 26 16,0 7-19-16,2 7-5 16,-1 7 38-16,1 10-41 15,-2 6-6-15,0 0 0 16,3 2-20-16,1 19 14 15,7 7-4-15,5 8 10 16,5-2-9-16,0-5 9 16,4-3-5-16,-1-9-12 15,0-3-38-15,-3-8-28 16,-5-6-89-16,-10 0-139 16</inkml:trace>
  <inkml:trace contextRef="#ctx0" brushRef="#br1" timeOffset="206537.0718">5623 11255 740 0,'0'0'44'15,"0"0"-44"-15,0 0-38 16,0 0-80-16,88-70-119 16</inkml:trace>
  <inkml:trace contextRef="#ctx0" brushRef="#br1" timeOffset="208659.9972">6421 10933 650 0,'0'0'147'0,"0"0"-127"0,0 0-20 16,0 0 17-16,-91 48 33 15,76-24 17-15,9-1-45 16,6-1-22-16,0-1 12 16,9-2-5-16,13 3 4 15,5-3-6-15,9 1 26 16,-2 2-22-16,-2-1-9 16,-9 3 0-16,-6 1 10 15,-11 1-11-15,-6 2 1 16,0-3 0-16,-15-5-5 15,1-6 5-15,0-9-17 0,3-5 15 16,5-9-21 0,6-22 6-16,0-8-58 0,11-5 55 15,14 2-6-15,5 6 26 16,-2 7-2-16,2 8-7 16,-6 4 18-16,-5 7 12 15,-4 1-6-15,2 3-8 16,-1 2 36-16,-1 1-43 15,6-1 0-15,-1 1-3 16,0-3 17-16,2 0-13 16,-2-6-1-16,-8 0 7 15,-3-5-2-15,-6 5-5 16,-3 0-1-16,0 4-12 16,-3 7 4-16,-8 1 4 0,1 0 5 15,-2 7-2-15,7 7-18 16,2 0 20-16,3 1-3 15,0 2-3-15,0-5 5 16,11-2 1-16,14-3 0 16,4-7 0-16,2 0-10 15,6-4 10-15,-1-13 0 16,-2-3-12-16,-4 0 17 16,-6 1-8-16,-5 4 3 15,-8 7 0-15,-7 4 5 16,-4 4-1-16,0 0 6 15,-10 8 0-15,-7 13-3 16,-5 5-7-16,0 4 1 0,5-2 9 16,2-2 37-1,11-5-47-15,4-7 0 0,0-6-4 16,9-5 15-16,16-3 7 16,8-7-17-16,3-18 7 15,1-4 20-15,-7-1-28 16,-9 7 0-16,-8 6-1 15,-7 7 13-15,-6 6-12 16,0 4 0-16,0 0 0 16,0 1-9-16,-1 16 7 15,-7 7 2-15,1 5-6 16,1 4 13-16,0 0-8 0,-2-2 1 16,-2 1 0-1,3-6-3-15,-1-6 3 0,3-8 0 16,2-4-6-16,3-8 1 15,0 0-4-15,0-10-10 16,8-14 17-16,16-8-21 16,4-5 9-16,6 2-36 15,-2 3 22-15,-2 3 28 16,-7 4 2-16,-1 1 26 16,-3 1 1-16,-4 0 33 15,3 0-34-15,-1-4-8 16,0-1 9-16,2-2-25 15,-1 1 10-15,2-1-14 16,-7 1 0-16,-1 3-1 0,-6 5 1 16,-6 8 0-16,0 7 1 15,0 5 12-15,0 1-19 16,0 1 6-16,0 18-9 16,-5 11-14-16,-2 7 23 15,1 3 0-15,5 2-1 16,1-3 9-16,0-7-16 15,1-6 8-15,12-9 0 16,1-8-11-16,4-6 17 16,4-3-6-16,5-4 39 15,2-16-37-15,-1-2 30 0,-3-5-32 16,-3 1 2 0,-6 2-8-16,-5 2 11 0,-5 5-5 15,-3 4 0-15,-3 3 7 16,0 4-8-16,0 3 1 15,0 3 0-15,0 0-7 16,0 0 7-16,-6 9-2 16,-1 9-6-16,2 6 11 15,5 3-11-15,0-2 8 16,0-4 0-16,12-5-9 16,3-8 9-16,5-5-6 15,2-3 3-15,5-3 3 16,-1-16-4-16,-1-6 4 15,0-3 0-15,-4-2-23 16,-1 1 23-16,-3-1-2 0,1 0-6 16,-5 4 16-16,1 6-6 15,-5 3-2-15,-3 6 0 16,-3 7 26-16,-3 3-26 16,0 1 0-16,0 0-3 15,1 0-4-15,1 5-1 16,6 11 8-16,3 1 0 15,6-2-9-15,5-1 9 16,5-5-4-16,7-6 1 16,6-3-3-16,5 0-3 15,1-15 1-15,2-4 6 16,-5 4-22-16,-12 4 18 0,-11 6-10 16,-12 4 9-16,-8 1 4 15,0 5-7-15,-11 22 6 16,-16 17-18-16,-15 14 21 15,-17 11-97-15,-22 8 55 16,-19 5-18-16,-19 5-84 16,-20 6-93-16,-14 4-78 15,-15 9 316-15,-12 4 108 16,-5 4 59-16,-12 7-61 16,-4 9 4-16,-8 3-109 15,0 3-1-15,8-3-84 16,10-5 84-16,7 3-1 15,13-3 1-15,13-5-5 0,9-6 1 16,17-18 8 0,13-12 61-16,22-16 18 0,27-24-14 15,28-20 56-15,27-20-78 16,18-7-5-16,54-36 26 16,35-25-51-16,46-23-1 15,39-20 49-15,38-10-39 16,28-4 36-16,21-3-56 15,9 3-6-15,0 6 15 16,-6 10-4-16,-9 5 1 16,-12 5-12-16,-18 10-16 15,-23 8 15-15,-28 15-92 0,-29 12-63 16,-41 14-138 0</inkml:trace>
  <inkml:trace contextRef="#ctx0" brushRef="#br1" timeOffset="208794.6696">7720 12147 1227 0,'0'0'37'0,"0"0"-37"16,0 0-337-16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23:41.985"/>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00B050"/>
    </inkml:brush>
  </inkml:definitions>
  <inkml:trace contextRef="#ctx0" brushRef="#br0">24014 3784 671 0,'0'0'18'0,"0"0"82"16,0 0-77-16,0 0-9 15,0 0 63-15,0 0-31 0,0 0-13 16,9-10-9-1,-9 10-10-15,0 9-10 0,0 10-4 16,0 16 0-16,0 8 29 16,-4 3-18-16,-16 7 1 15,-4-4-1-15,-3-1 8 16,1-4-2-16,0-4-17 16,3-7 0-16,0-5-1 15,-1-5 2-15,0-3-1 16,-1-4 0-16,4-5 10 15,0-6-32-15,-1-2 22 16,5-3-53-16,1 0-32 16,7-15-132-16,7-3-256 15</inkml:trace>
  <inkml:trace contextRef="#ctx0" brushRef="#br0" timeOffset="274.3256">23744 4013 588 0,'0'0'121'0,"0"0"-30"16,0 0-27-16,0 0-34 15,0 0-12-15,0 0-4 16,-45 52 12-16,26-10 4 16,0 2 21-16,7-2-43 15,3-2 8-15,4-2-2 16,5-6-3-16,0-3 9 0,5-6-20 15,13-7 0-15,7-1 17 16,9-6-7-16,9-4-10 16,8 0 0-1,8-5 1-15,2 0-9 0,-3 0-133 16,-9-2-156-16</inkml:trace>
  <inkml:trace contextRef="#ctx0" brushRef="#br0" timeOffset="2985.3065">11340 5582 594 0,'0'0'87'0,"0"0"-23"16,0 0 9-16,0 0-29 16,0 0 74-16,0 0-54 15,0 0-28-15,-22-51 24 16,22 43-44-16,0-1 18 16,3-2-26-16,16-3 11 15,7-1-9-15,9-1-10 16,4 4 0-16,-2 2-10 15,-2 10 13-15,-7 0-6 16,-6 0 1-16,-5 14 2 16,-7 6-12-16,-10 8 12 15,0 5-6-15,-19 7-1 0,-17-1 14 16,2-3-4-16,2-7-3 16,10-9 10-16,16-6-20 15,6-4 10-15,0-5-44 16,11 3 36-16,15 1-1 15,9-3 9-15,2 2 0 16,2 4 15-16,-8 3-14 16,-6 2-1-16,-11 5 0 15,-11 6-15-15,-3 9 18 16,-11 2-3-16,-17 3 0 16,-5-2 0-16,-4-4 29 15,1-2-20-15,3-7-8 0,4-4 14 16,2-4-10-16,6-4-7 15,1-5 2-15,5-3-70 16,-1-7-14-16,2 0-173 16</inkml:trace>
  <inkml:trace contextRef="#ctx0" brushRef="#br0" timeOffset="11941.1933">11667 6457 197 0,'0'0'153'0,"0"0"-81"16,0 0 5-16,0 0-17 16,0 0 56-16,0 0-84 0,-58-27 5 15,56 25 45-15,2 2-44 16,0 0 40-16,0 0-78 15,0 0 6-15,0 0 2 16,0 0-8-16,0 4 0 16,12 9-6-16,9 9 22 15,13 4-3-15,11 9-13 16,15 2 4-16,14 7 37 16,14 7-41-16,12 2 0 15,11 1 6-15,3 4 7 16,6 2-10-16,-3 4-3 15,-2 5 0-15,-6 1-1 0,-1-5 1 16,-1-8 0 0,0-4 3-16,0-5 10 0,-3 1-14 15,-6-6 1-15,-2-4 0 16,-2-3 11-16,-5-3-11 16,-5-4 0-16,-10 1 11 15,-7-4-3-15,-10 1-3 16,-9-4-5-16,-11 0 0 15,-4-4-9-15,-6-5 9 16,-6-1 0-16,-4-4 9 16,-5-1 5-16,-4-3-23 15,-3 0 9-15,2 2 0 16,-1-2-6-16,1 2 6 16,2 0-11-16,3 3-16 15,2-2-96-15,-3-4-76 0,-3-4-421 16</inkml:trace>
  <inkml:trace contextRef="#ctx0" brushRef="#br0" timeOffset="12794.8028">15176 8012 439 0,'0'0'55'0,"0"0"69"0,0 0-69 15,0 0 18-15,0 0 42 16,0 0-29-16,-3-38-12 16,-20 38-65-16,-10 0 5 15,-8 0-1-15,-8 17 4 16,-1 5-17-16,2 8 16 15,3 5-15-15,8-2 2 16,13 0-3-16,12-3 0 16,12-3-11-16,0-2 15 15,24 1-4-15,12-4 0 16,10 1 2-16,5-2-6 0,-1-1 2 16,-6 0 2-1,-8 4-8-15,-10-1 9 0,-11 3-1 16,-10 5 0-16,-5 2 0 15,-11 3-1-15,-19 1 1 16,-7-1 0-16,-2-3 22 16,5-7-16-16,6-7-6 15,11-6 0-15,11-6-1 16,6-7-14-16,17 0-130 16,23-12-52-16,15-18 21 15</inkml:trace>
  <inkml:trace contextRef="#ctx0" brushRef="#br0" timeOffset="13125.2202">15470 8453 801 0,'0'0'58'0,"0"0"-56"16,0 0 80-16,-88 6-68 15,72 10 25-15,5 4-28 16,8 5 2-16,3 5-21 15,2 2 8-15,20-1 0 16,7-2 8-16,9-8 6 16,4-8-14-16,3-10 6 15,-2-3 1-15,-5 0-14 16,-7-15 5-16,-7-7 2 16,-12-5-5-16,-10-6 9 15,-2-4-4-15,-13 0 0 16,-23 2 9-16,-8 1-23 0,-7 6 14 15,-3 7 0-15,4 4-31 16,-1 10 31-16,-3 6-34 16,-1 1-86-16,-3 0-96 15</inkml:trace>
  <inkml:trace contextRef="#ctx0" brushRef="#br0" timeOffset="14032.9549">4261 4517 715 0,'0'0'0'16,"0"0"3"-16,0 0-25 0,93-16 22 15,-56 16-2-15,3 0-11 16,5 2-53-16,4-2-94 16</inkml:trace>
  <inkml:trace contextRef="#ctx0" brushRef="#br0" timeOffset="15403.1216">14980 8964 370 0,'0'0'25'16,"0"0"21"-16,0 0-8 15,0 0 96-15,0 0-102 16,0 0 7-16,0 0 57 16,62-50-43-16,-62 50-8 15,0 0-22-15,0 0-18 16,0 0 48-16,0 0-37 15,-3 6 12-15,-4 7 38 16,-8 7-51-16,-8 5 21 16,-6 9-12-16,-9 7-19 15,-9 3 36-15,-8 8-37 0,-7 7-1 16,0 4 27-16,-2 0-27 16,7-5 3-16,7-7-6 15,6-10 6-15,13-10 7 16,5-7-13-16,10-7 0 15,10-8-14-15,0-4 20 16,6-4-12-16,0-1-19 16,0 0-79-16,4 0 46 15,11 0-61-15,7 0 18 16,2-3-19-16,-7 0-311 16</inkml:trace>
  <inkml:trace contextRef="#ctx0" brushRef="#br0" timeOffset="16671.8331">14640 9349 653 0,'0'0'156'0,"0"0"-138"0,0 0-7 16,0 0 25-16,0 0 20 15,0 0 19-15,-96 65-38 16,71-43-11-16,-2 3 46 15,-4 5-58-15,-4 4 12 16,-2 5 18-16,-7 7-27 16,-5 4 15-16,-1 6-32 15,-4 2 0-15,-3 4 22 16,-6 2-17-16,-5-2-5 16,1-3 10-16,3-6-10 0,9-7 8 15,10-5-8 1,3-3 0-16,8-4-4 0,4-6 7 15,3-4-3-15,3-2 0 16,6-4 0-16,1-1-1 16,3-2-16-16,3-3-2 15,3-5 4-15,5-3-55 16,3-4-20-16,0 0-51 16,0 0-112-16,0 0-114 15</inkml:trace>
  <inkml:trace contextRef="#ctx0" brushRef="#br0" timeOffset="17251.2491">12906 10634 752 0,'0'0'94'15,"0"0"-90"-15,0 0-8 16,0 0 20-16,-53 87-16 16,42-50 102-16,4-1-96 15,5 2 18-15,2-7-6 16,0-3-15-16,8-9 2 16,8-6-5-16,0-8 0 15,7-5 14-15,2-2 2 16,9-19-11-16,1-4 4 15,-5 0-5-15,-5 6-8 16,-12 5-2-16,-5 9 6 16,-5 4-12-16,-3 1 12 15,0 0-6-15,0 10-2 16,0 14 8-16,-9 9 16 0,-2 9-16 16,4 2 3-16,1 1 41 15,6-5-33-15,0 2-11 16,0-6 11-16,10-4-7 15,2-4-8-15,5-9 3 16,-2-8-76-16,4-4 0 16,2-7-147-16,-2-7-162 15</inkml:trace>
  <inkml:trace contextRef="#ctx0" brushRef="#br0" timeOffset="17644.5114">13555 10764 822 0,'0'0'87'0,"0"0"-66"16,0 0-20-16,0 0 31 16,-79 75 69-16,55-39-81 15,2 3 16-15,5 2 0 16,1 7-32-16,4 2 24 15,4 0-25-15,4-5-3 16,4-1 26-16,0-7-17 16,0-6-9-16,12-5 0 15,10-9 0-15,1-6 9 0,5-11-9 16,4 0 0-16,-1-17-15 16,3-11 11-16,-10 2-22 15,-9 0-7-15,-12 5 4 16,-3 5 27-16,-8 4-13 15,-17 3 3-15,-6 6 3 16,-11 1-22-16,0 2 16 16,-1 0 13-16,3 0-26 15,2 0-9-15,6 0-129 16,0-6-195-16</inkml:trace>
  <inkml:trace contextRef="#ctx0" brushRef="#br0" timeOffset="18921.4078">6012 4654 480 0,'0'0'156'0,"0"0"-150"0,0 0 22 15,0 0-18-15,0 0 13 16,0 0 70-16,27 0-83 16,-5-3 1-16,8-2 6 15,6 1-6-15,12-1-13 16,4-2 2-16,8-5-66 16,-2-5-34-16,-5-2-390 15</inkml:trace>
  <inkml:trace contextRef="#ctx0" brushRef="#br0" timeOffset="20525.2854">12994 11547 293 0,'0'0'64'15,"0"0"-7"-15,0 0-37 16,0 0 40-16,0 0 57 16,0 0-61-16,8-7 21 15,-8 7-2-15,0 0-8 16,0 0 44-16,0 0-39 16,0 0-19-16,0 0 23 0,0 0-41 15,0 0 10 1,-9 0-35-16,-2 0 9 0,-5 0-23 15,-1 11 4-15,-6 7 0 16,-4 6-8-16,-5 6 9 16,-2 2-1-16,-7 6 0 15,-3 3 4-15,-6 0-5 16,-3 5 1-16,-1-3 0 16,4-1-1-16,8-1 1 15,11-12 0-15,7-2 0 16,9-11 9-16,8-4-32 15,2-4 13-15,2-6-25 16,3 1 34-16,0-1-34 16,0 0-5-16,0 1-11 15,0 0-57-15,0 4-12 0,0-2-42 16,0 2-157-16</inkml:trace>
  <inkml:trace contextRef="#ctx0" brushRef="#br0" timeOffset="21244.8811">11628 12576 702 0,'0'0'141'0,"0"0"-53"15,0 0-84-15,0 0-4 16,0 0 0-16,0 0 2 16,63-33 19-16,-46 33-18 15,0 0-2-15,-1 8 29 16,-4 8-30-16,-3 4 26 16,-6 3-17-16,-3 6-1 0,-3 3 37 15,-15-3-44-15,-7 0-1 16,1-6 15-16,-1-6-10 15,5-7-8-15,3-7 3 16,4-3 0-16,6 0-18 16,4 0 14-16,3 0 4 15,0 0 0-15,0 0 0 16,0 0-8-16,4 0-7 16,8 0 12-16,5 5-9 15,2 11 12-15,2 3 0 16,1 3-3-16,0 0 7 15,0-2-4-15,2-3 0 16,1-6-14-16,3-9-26 16,2-2-161-16,0-23-224 15</inkml:trace>
  <inkml:trace contextRef="#ctx0" brushRef="#br0" timeOffset="21723.4853">12146 12538 688 0,'0'0'56'16,"0"0"-33"-16,0 0-15 0,0 0 23 15,0 0 27-15,0 0-30 16,-77 91 4-16,77-71-10 15,0 2-16-15,0 0 37 16,3-3-42-16,9 0 4 16,3-7 14-16,2-4-13 15,2-8 8-15,2 0-14 16,1-8 6-16,-1-9 13 16,-6-4-19-16,-2 1 0 15,-6-1 7-15,-4 4-5 16,-3 4 7-16,0 2-9 15,0 8 5-15,0 1 14 16,0 2 0-16,0 0-18 16,0 0-1-16,0 3-7 0,0 15 2 15,6 9 3-15,2 7 2 16,4-1 5-16,-1 5-5 16,2-8 0-16,-2-1 2 15,-1-4-1-15,2-8-1 16,-3-6 0-16,3-5-45 15,-2-4-16-15,1-2-123 16,-5-8-147-16</inkml:trace>
  <inkml:trace contextRef="#ctx0" brushRef="#br0" timeOffset="22895.5192">7383 4593 659 0,'0'0'66'16,"0"0"-60"-16,0 0-6 15,0 0 0-15,0 0 8 16,82-16-5-16,-61 13-3 16,1 1 0-16,7 0-13 15,2-1-68-15,-4-4-403 16</inkml:trace>
  <inkml:trace contextRef="#ctx0" brushRef="#br0" timeOffset="28840.1388">12146 13352 467 0,'0'0'149'0,"0"0"-43"16,0 0-87-1,0 0 26-15,0 0 42 0,0 0-49 16,0 0 30-16,-8-27-52 16,8 24-5-16,-3 3 72 15,3 0-72-15,0 0-11 16,0 0 17-16,0 0-11 15,0 0-12-15,0 0 1 16,0 6 5-16,15 9-15 16,9 4 15-16,4 2 0 15,7 2 0-15,2 4 15 16,3-1-15-16,-1 4 0 16,-3 1 0-16,-3 0-8 15,-4 0 8-15,-3 1 0 16,-4 0 1-16,-2-5 13 0,-6-1-15 15,-2-7 1-15,-3-4 0 16,-1-7-5-16,-4-3 5 16,-4-4 0-16,0-1 13 15,0 0-13-15,0 0 44 16,0 0-44-16,2 0 4 16,-2 0 16-16,0 0-20 15,0 0-3-15,0 0-1 16,6 0-85-16,5-3-13 15,3-4-156-15,1-1-292 16</inkml:trace>
  <inkml:trace contextRef="#ctx0" brushRef="#br0" timeOffset="29605.3766">12678 14308 508 0,'0'0'180'15,"0"0"-112"-15,0 0-66 0,0 0 88 16,0 0-37-16,0 0 17 16,-15 2-32-16,8 9-37 15,-1 5 43-15,1 2-44 16,2 2 6-16,5 1 22 15,0-3-21-15,0 1-7 16,5-5 2-16,7-2 4 16,0-3 3-16,2-7-9 15,2-2 0-15,6 0 22 16,3-9-22-16,3-11 0 16,-1-1 1-16,-6-2 12 15,-4 3-21-15,-5 5 8 16,-5 3 0-16,-1 7-2 0,-6 4 3 15,0 1-1-15,0 0 0 16,0 0 0-16,0 6-11 16,0 15-17-16,0 6 28 15,0 6 35-15,0 0-31 16,0-2-4-16,0 0 19 16,0-3-19-16,0-6 4 15,0 0-4-15,0-5 0 16,0-4 4-16,6-3-4 15,1-1-18-15,4-4-61 16,5-3-79-16,3-2-63 16</inkml:trace>
  <inkml:trace contextRef="#ctx0" brushRef="#br0" timeOffset="30092.2126">13197 14396 793 0,'0'0'113'16,"0"0"-72"-16,0 0-22 15,0 0-3-15,0 0-16 16,0 0 46-16,-94 41-43 16,81-20 10-16,1 1-13 15,4 1 0-15,1-1 18 16,4-4-1-16,3-2-17 15,0-3 3-15,0-2 6 0,6-3-5 16,6-3-4-16,1-2 0 16,0-1-11-16,0-2 11 15,3 0 0-15,-1-9-1 16,0-7 7-16,-2-2 8 16,-4-1-14-16,-2-1 0 15,-4 1-9-15,-1 2 13 16,-2 4-4-16,3 4 0 15,-3 3 13-15,0 5-20 16,0 1 7-16,0 0 0 0,0 0-3 16,0 0 3-1,0 0-4-15,0 0 1 0,0 4 3 16,0 6-18-16,0 0 18 16,0-2 0-16,0-4 0 15,0-2 0-15,0-1-12 16,0-1-5-16,0 0-44 15,0 0-29-15,-3-6-65 16</inkml:trace>
  <inkml:trace contextRef="#ctx0" brushRef="#br0" timeOffset="35860.855">15786 8901 389 0,'0'0'133'16,"0"0"-53"-16,0 0 29 15,0 0-52-15,0 0 22 16,0 0 17-16,0 0-38 15,-22-58 34-15,18 54-65 16,1 1-4-16,1 2 47 16,2 1-66-16,0 0-4 0,0 0 0 15,0 0-3-15,8 13-13 16,14 13 14-16,8 3 2 16,7 3-5-16,9 2 9 15,4 1-4-15,0 0 0 16,1-1 12-16,-6 2-15 15,-1-1 3-15,-2 0 0 16,-1-1 0-16,-1 0 4 16,-1-2-4-16,-4-4 0 15,-2-5 13-15,-1-6-13 16,-7-3 0-16,-4-3 0 16,-5-1-7-16,-3-3 9 15,-5-2-2-15,-3-2 0 16,-4-1-11-16,2-2 4 0,2 1-66 15,6 5-34-15,4-1 71 16,6 4-127-16,0-1-62 16</inkml:trace>
  <inkml:trace contextRef="#ctx0" brushRef="#br0" timeOffset="36882.683">16361 9286 173 0,'0'0'57'16,"0"0"113"-16,0 0-70 16,0 0 18-16,0 0-17 15,0 0-65-15,3-28 1 16,-3 28 1-16,0 0-31 16,3 0-6-16,4 16-1 15,8 6 0-15,6 8 72 16,6 2-61-16,8 2 35 15,7 2 3-15,4-2-35 16,2 3 26-16,4 1-23 16,7 6-3-16,6 4 23 15,1 5-28-15,-2 1-4 0,-6-1-5 16,-7 0 8-16,-8-5-18 16,-1-6 10-16,-6-5 0 15,-5-6-2 1,-6-5 2-16,-3-2 0 0,-2-6-8 15,-1 0 16-15,0-3-17 16,0-1-35-16,-2 0-78 16,2 0 19-16,-3 2-101 15,-5-1-136-15</inkml:trace>
  <inkml:trace contextRef="#ctx0" brushRef="#br0" timeOffset="37375.472">17606 10360 616 0,'0'0'54'0,"0"0"40"16,0 0-19-16,0 0 10 15,0 0 33-15,0 0-81 16,-34-41-36-16,16 46 25 16,-3 11-18-16,-4 5-2 0,-4 11 10 15,3 5-13-15,-3 5 43 16,1 5-46-16,1 2 2 16,2 1 38-16,5 0-35 15,5 0-5-15,8-6 0 16,5-3 7-16,2-5-7 15,3-8 0-15,15-6 0 16,3-8-7-16,5-8 6 16,-1-6-33-16,2 0 5 15,-4-16-22-15,-4-5 47 16,-8 0-52-16,-8 4 39 16,-3 5-2-16,-1 4 23 15,-15 6-4-15,-5 2 0 16,0 0 2-16,1 0-3 0,5 4 1 15,5 2 0-15,7-2-16 16,3 0-64-16,0-2-54 16,18-2-23-16,7 0-72 15</inkml:trace>
  <inkml:trace contextRef="#ctx0" brushRef="#br0" timeOffset="37766.0015">17907 10470 775 0,'0'0'78'16,"0"0"-51"-16,0 0-5 16,0 0-18-16,0 0 71 15,0 0-48-15,-95 95 13 16,77-68-20-16,5-2-19 15,4-3 12-15,9-4-7 16,0-1-12-16,0-6 3 16,15-3 3-16,5-3 8 15,2 0-8-15,0 0 0 16,-4 1 0-16,-5 7 0 16,-5 3 0-16,-5 5 0 15,-3 8 3-15,0 4 52 0,-21 1-30 16,-6 3-4-16,-6-4 34 15,-9-1-49-15,1-5 0 16,-3-4-6-16,1-7-3 16,1-7 2-16,-1-9-104 15,1 0-40-15,-4-22-96 16</inkml:trace>
  <inkml:trace contextRef="#ctx0" brushRef="#br0" timeOffset="38673.5902">10254 4579 80 0,'0'0'492'0,"0"0"-492"16,0 0 7-16,0 0 28 16,0 0-17-16,0 0 25 0,87-20-14 15,-66 18-17-15,1 1-12 16,9 1 0-16,4 0-28 16,1 0-12-16,-1 1-243 15</inkml:trace>
  <inkml:trace contextRef="#ctx0" brushRef="#br0" timeOffset="40466.2426">11835 13254 545 0,'0'0'154'16,"0"0"-78"-16,0 0 3 16,0 0 13-16,0 0-52 15,0 0 1-15,0 0 26 16,-56 0-64-16,45 0-3 16,-4 0 19-16,-7 10-13 0,-2 3-9 15,-9 7 3-15,-7 5 0 16,-11 8 3-16,-4 1-3 15,-5 3 0-15,1-1 9 16,-1 5-3-16,2-3 2 16,-2 1-8-16,1 1 0 15,5-6-5-15,7-1 5 16,6-2-11-16,7 1 9 16,2 1-23-16,1 0 19 15,6-2-26-15,2-2-41 16,4-1 60-16,7-5-137 15,0-4-33-15,7-7-205 16</inkml:trace>
  <inkml:trace contextRef="#ctx0" brushRef="#br0" timeOffset="40902.1686">10259 14408 773 0,'0'0'62'0,"0"0"-55"16,0 0 5-16,0 0 2 16,0 0 12-16,-15 81-12 15,15-48 64-15,0 4-62 16,0 5-2-16,0 4 36 15,6-2-41-15,-3-1 22 16,-2-4-31-16,1-5 0 16,2-7-4-16,2-3 4 0,4-10-38 15,4-14-66-15,8 0-118 16,-2-31-180-16</inkml:trace>
  <inkml:trace contextRef="#ctx0" brushRef="#br0" timeOffset="41284.3923">10727 14408 924 0,'0'0'32'16,"0"0"-21"-16,0 0 12 0,-109 33-3 15,73-10-14 1,9 0 43-16,7-1-46 0,12-2 2 15,8-4-5-15,0-2 0 16,11-3-21-16,17-3 22 16,8-2-1-16,5 1 11 15,-2-2 1-15,-6 3-18 16,-8 6 6-16,-8 2 0 16,-10 7-4-16,-7 4 6 15,0 4-2-15,-16 3 38 16,-11 0-28-16,-6-2 39 15,-1-3-29-15,0-1-20 16,4-8 34-16,3-3-29 0,11-7-8 16,5-3 3-1,5-4-41-15,5-2-9 0,1-1-100 16,0 0-111-16,0-7-347 16</inkml:trace>
  <inkml:trace contextRef="#ctx0" brushRef="#br0" timeOffset="42490.7483">11832 4589 614 0,'0'0'80'0,"0"0"-68"16,0 0 59-16,0 0-71 0,0 0 0 15,0 0 27-15,-4 0-22 16,7 0 24-16,16 0-8 16,8-3-21-16,8-3 69 15,1-1-69-15,-3 1 0 16,0 2 0-16,-6 1 13 15,-3 2-26-15,-3 1-29 16,0 0-80-16,-5 0 39 16,-4 0-245-16</inkml:trace>
  <inkml:trace contextRef="#ctx0" brushRef="#br0" timeOffset="45558.8464">13406 15123 76 0,'0'0'36'16,"0"0"69"-16,0 0 41 15,0 0-55-15,0 0 22 16,0 0-29-16,0 0-49 0,-2-14 43 16,2 14-53-1,0 0-1-15,-1 0 37 0,1 0-42 16,-3 0 12-16,3 0 11 15,0 0-31-15,-1 0 40 16,1 0-40-16,-3-1 2 16,1 0-1-16,1-2-4 15,1 3 6-15,0 0 7 16,0 0-19-16,0 0 46 16,0 0-48-16,0 0 4 15,0 0 2-15,0 0-6 16,0 0 0-16,0 0-5 15,0 0-2-15,1 2-2 16,18 10 9-16,10 8 0 16,3 3-12-16,6 6 20 0,2 1-8 15,0 2 0 1,-1 4 0-16,-1-1 3 0,-3-3-3 16,2 0 0-16,-5-7 4 15,-6-4-1-15,-6-6 1 16,-4-5-4-16,-5-1 9 15,-5-6 4-15,0 2-13 16,-5-5 0-16,-1 0 13 16,0 0-12-16,0 0 3 15,0 0-4-15,2 0 6 16,-1 0-20-16,5 0 1 16,6 0-56-16,9-7-43 0,3 2-127 15,-6 0-394 1</inkml:trace>
  <inkml:trace contextRef="#ctx0" brushRef="#br0" timeOffset="46668.636">14105 15816 707 0,'0'0'68'15,"0"0"-6"-15,0 0-43 16,0 0-15-16,0 0 66 16,0 0-58-16,0 34 15 15,-3-1 45-15,-1 9-38 16,3 2-4-16,1-1-5 16,0-1-23-16,0-9 27 15,8-11-29-15,1-8 0 16,4-6 15-16,0-8-11 15,2 0-2-15,7-7 4 16,2-13-5-16,1-6 37 16,-5-1-38-16,-4 1-1 15,-4 6-9-15,-6 5 15 0,0 8-5 16,-5 5 0-16,-1 0 1 16,0 2-14-16,0 0 13 15,0 4-23-15,0 16 21 16,0 8 2-16,0 9 6 15,0-1-6-15,0 1 1 16,0-1 12-16,0-5-13 16,0-6 0-16,0-4 5 15,5-9 3-15,2-4-16 16,4-5-58-16,11-3-70 16,5-11-37-16,3-15-570 15</inkml:trace>
  <inkml:trace contextRef="#ctx0" brushRef="#br0" timeOffset="46990.4013">14581 15966 779 0,'0'0'168'16,"0"0"-98"-16,0 0-8 15,0 0-32-15,0 0-19 16,0 0 27-16,18-60-38 15,6 51 0-15,-1 6-7 16,-3 3 7-16,0 0-1 0,-7 9-4 16,-1 13 5-16,-8 5-8 15,-4 9 7-15,0 5 1 16,0 3 48-16,-13-1-46 16,-3-2 15-16,-2-3 17 15,1-4-33-15,4-6 13 16,5-5-14-16,2-6 0 15,3-4-23-15,3-4-2 16,0-3-80-16,0-6-55 16,8 0-193-16</inkml:trace>
  <inkml:trace contextRef="#ctx0" brushRef="#br0" timeOffset="47965.4332">14550 15938 725 0,'0'0'108'0,"0"0"-68"16,0 0-29-16,0 0 45 15,0 0 5-15,0 0-49 16,51-35 25-16,-34 32-35 16,-3 3 5-16,2 0 10 0,-4 0-11 15,2 11-6-15,-1 6 15 16,-2 10-13-16,-7 10 26 16,-2 5-28-16,-2 8 0 15,-2 0 23-15,-10-2-19 16,-4 0-4-16,1-4 0 15,-1-5 8-15,-1-5-9 16,2-6 1-16,3-11 0 16,3-5-19-16,3-8 19 15,5-3 0-15,1-1-7 16,0 0 15-16,0 0-20 16,0 0 12-16,0 0 0 0,0 0-6 15,0 0 6 1,0 0 0-16,0 0-5 0,0 0 23 15,1 0-34-15,8 2 16 16,5 9 0-16,5 3 17 16,6 2-7-16,2 1-4 15,4-2 15-15,1 2-10 16,1-1 17-16,-4-2-28 16,0-1 0-16,-5-3 4 15,-2-3-4-15,-1-2-12 16,-3-1-26-16,4-3-84 15,-2-1-55-15,-7 0-308 16</inkml:trace>
  <inkml:trace contextRef="#ctx0" brushRef="#br0" timeOffset="49202.6343">13303 4586 344 0,'0'0'33'0,"0"0"46"16,0 0 16-16,0 0-16 15,0 0 23-15,0 0-66 16,-1 0 5-16,1 0-31 16,0-2 5-16,10-5 21 0,3 0-36 15,8-4 0-15,0-2 0 16,6 1 18-16,3-1-23 16,3 1 5-16,4 3-19 15,-3 1 1-15,-3 8-81 16,-4 0-30-16,-10 3-110 15</inkml:trace>
  <inkml:trace contextRef="#ctx0" brushRef="#br0" timeOffset="50802.098">17369 11243 228 0,'0'0'48'0,"0"0"-39"15,0 0 12-15,0 0-15 16,0 0 42-16,0 0 2 16,6-8-17-16,-3 6-4 15,1-1-3-15,-2 3 27 0,-1-1 26 16,-1 1-43-16,0 0-8 15,0 0 25-15,0 0-20 16,0 0 38-16,0 0-38 16,0-3 1-16,0 3 67 15,0 0-96-15,0 0 21 16,0 0 2-16,0 0-17 16,0 0-3-16,0 0-8 15,0 0 0-15,-4 4-9 16,-12 14 16-16,-8 3-7 0,-9 8 0 15,-6 3 12 1,-5 2-1-16,-4 7-11 0,-1 1 0 16,-1 1 4-16,-8 4 1 15,-12 1-5-15,3-4 0 16,6-6 0-16,17-6 23 16,16-4-23-16,3 2 0 15,-1 4-12-15,0-2 17 16,-1 0-5-16,7-7 0 15,1-2 8-15,0-5-13 16,5-3 5-16,2-4 0 16,3-6 0-16,6-4 0 15,3-1-8-15,0 0-17 16,0 0-42-16,0 0 34 16,3 0-103-16,7 0-66 15,-7-3-251-15</inkml:trace>
  <inkml:trace contextRef="#ctx0" brushRef="#br0" timeOffset="51483.8093">16191 12354 182 0,'0'0'457'0,"0"0"-363"16,0 0-69-16,0 0 22 16,0 0 31-16,0 0-37 15,-91 15 38-15,63-1-65 16,3 0-12-16,2 3 32 16,3-3-21-16,11-1-18 15,6-3 5-15,3 0 0 16,2 1-8-16,16 1 8 15,9 1 0-15,4-1-6 16,2 2 13-16,-1 1-7 16,-7 4 0-16,-8 3 4 0,-6 2-7 15,-8 7 3-15,-3 3 0 16,-3 2 6-16,-18 1 7 16,-8-3-13-16,3-5 14 15,-1-5-2-15,6-7 21 16,7-5-33-16,6-7 2 15,8-5-12-15,0 0-30 16,7-4-117-16,14-20-87 16</inkml:trace>
  <inkml:trace contextRef="#ctx0" brushRef="#br0" timeOffset="51880.9451">16386 12514 693 0,'0'0'46'0,"0"0"-46"16,0 0 0-16,0 0 0 15,0 0 47-15,0 0-30 16,73-22-4-16,-50 22 25 15,0 0-27-15,0 0-3 0,-1 0-8 16,-3 5 5 0,-5 6-1-16,-5 2-4 0,-5 9 0 15,-4 5 39-15,0 6-38 16,-3 6 35-16,-17 3 4 16,-6 0-21-16,-4-2 50 15,2-6-51-15,3-6-13 16,5-4 16-16,7-7-21 15,4-2-2-15,4-5-5 16,5 1-58-16,0-3-14 16,0-1-93-16,14-5-30 15,4-2-283-15</inkml:trace>
  <inkml:trace contextRef="#ctx0" brushRef="#br0" timeOffset="53012.9909">14896 4504 624 0,'0'0'100'0,"0"0"-68"16,0 0-28-16,0 0-8 15,0 0 11-15,0 0-31 16,17 7 24-16,9-4 0 15,12-2 26-15,8-1-24 16,6 0 0-16,2 0-2 16,2-3-16-16,0-2 12 15,-7-1-125-15,-12 1-365 16</inkml:trace>
  <inkml:trace contextRef="#ctx0" brushRef="#br0" timeOffset="55998.0715">10469 15415 342 0,'0'0'88'0,"0"0"-77"15,0 0 29-15,0 0 93 16,0 0-81-16,0 0 29 16,-36-24-43-16,33 21-14 15,3 3 76-15,-4-1-94 16,4 1 14-16,0 0 37 16,0 0-43-16,0 0 14 15,0 0-28-15,0 0 1 16,0 0-20-16,0 5 19 0,4 12 0 15,16 8-1 1,5 6 8-16,8 5 29 0,4 0-36 16,2 0 3-16,-2 0 21 15,-3-2-24-15,-4-3 0 16,-4-1 18-16,-4-5-9 16,-7-6 9-16,0-2-18 15,-6-4 0-15,-2-4-7 16,-2-3 7-16,-4-5 0 15,1-1-5-15,-1 0 5 16,5 0-16-16,12 0-105 16,3-1-36-16,0-6-180 15</inkml:trace>
  <inkml:trace contextRef="#ctx0" brushRef="#br0" timeOffset="56604.9552">10669 16319 53 0,'0'0'478'0,"0"0"-306"16,0 0-123-16,0 0 35 15,0 0 36-15,0 0-62 16,-9 0 12-16,9-4-70 16,8 1 7-16,3 1-12 15,3 0 5-15,4 2-7 16,-3 0 2-16,4 5 10 15,-4 9-10-15,-2 4 5 16,-4 0 0-16,-6 4-3 16,-3-1 7-16,0 1-4 15,-7 0 0-15,-11-2 13 16,-2-4-27-16,1-5-4 16,1-5-9-16,8-5 4 15,4-1 13-15,3 0-4 0,3 0 3 16,0-1 11-16,0-5-14 15,0 3 14-15,0 0 0 16,1 3-27-16,7 0 27 16,2 0 0-16,5 0 9 15,1 4 3-15,-2 7 35 16,4-3-47-16,-5 1 9 16,2-1 25-16,2-2-28 15,2 1-3-15,1-3 1 16,6-3 10-16,7-1-28 15,7 0-5-15,4 0-76 16,0-12-61-16,-5-1-202 0</inkml:trace>
  <inkml:trace contextRef="#ctx0" brushRef="#br0" timeOffset="56980.1556">11139 16358 149 0,'0'0'363'15,"0"0"-232"-15,0 0-9 16,0 0-59-16,0 0 44 16,0 0-32-16,-9-65-60 15,12 62 2-15,7-1-17 16,2 4 0-16,3 0-8 16,-1 0 8-16,0 2 0 0,-3 8-1 15,1 4 5 1,-5 3 0-16,-4 6-4 0,-3 2 0 15,0 2 34-15,0-2-27 16,0-2 12-16,0-6 1 16,0-5-10-16,0-4-5 15,0-4-5-15,0 0 0 16,2 0-1-16,8-1 14 16,8 1-13-16,4-4 13 15,1 0-11-15,5 0 15 16,4 0-17-16,-1-5 0 15,6-5-17-15,0-4-37 0,-2-4-115 16,-7-7-239 0</inkml:trace>
  <inkml:trace contextRef="#ctx0" brushRef="#br0" timeOffset="58279.013">16488 4645 651 0,'0'0'85'0,"0"0"-57"15,0 0 25-15,0 0-14 16,0 0 57-16,0 0-42 15,0 0-53-15,-2-3 30 16,11-1-31-16,6 1 0 16,7 0-5-16,4 1 5 15,4 0-18-15,1 1-56 0,-1-2-79 16,-5-1-47-16</inkml:trace>
  <inkml:trace contextRef="#ctx0" brushRef="#br0" timeOffset="60859.9607">11457 16933 541 0,'0'0'114'0,"0"0"-22"15,0 0-44-15,0 0 37 16,0 0 13-16,0 0-39 16,0 0 22-16,-6-6-47 15,6 6-13-15,0 0 46 0,0 0-67 16,0 0 14 0,0 0-14-16,0 0 9 0,0 0-19 15,0 0 3-15,0 10 3 16,14 11-8-16,4 8 12 15,5 3 0-15,0 3-1 16,1 2 17-16,0-2-9 16,0 1-7-16,0-5 0 15,0-3 2-15,-5-1-2 16,1-7 0-16,-4-3 0 16,-4-3 11-16,-3-2-13 15,1-2 2-15,-4-3 0 16,0-2-1-16,-1-2 1 15,1 1-24-15,4-3-43 0,4-1-91 16,6 0 4-16,-1 0-203 16</inkml:trace>
  <inkml:trace contextRef="#ctx0" brushRef="#br0" timeOffset="61424.8038">11708 17718 737 0,'0'0'152'16,"0"0"-131"-16,0 0-16 16,0 0 34-16,0 0-18 15,0 0 2-15,35-28-23 16,-20 28 12-16,1 0-21 16,1 8 9-16,-3 7 0 15,-3 2 6-15,-5 5-5 16,-6-1 6-16,0 1-7 0,0-1 3 15,-9-1 16-15,-6-3-19 16,-1-4 0-16,-1-6-9 16,4-2 9-16,2-5-18 15,5 0 15-15,1 0 0 16,3 0-10-16,2 0 13 16,0 0 0-16,0 0 35 15,0 0-35-15,0 0 0 16,0 0 0-16,0 0 6 15,10 0-6-15,5 8 2 16,8 3 1-16,0 0 35 16,-1 2-32-16,0 2-2 15,-1-6-4-15,-2 1 10 16,5-5-31-16,0 0-11 16,4-5-89-16,0 0-20 0,-4-17-251 15</inkml:trace>
  <inkml:trace contextRef="#ctx0" brushRef="#br0" timeOffset="61940.382">12108 17684 638 0,'0'0'79'16,"0"0"-79"-16,0 0 0 16,0 0 27-16,0 0 13 15,0 0 19-15,70-19-59 16,-49 19 11-16,-3 0-4 16,-3 0-7-16,-6 0 0 15,0 0-1-15,-6 9 9 16,-3 8 15-16,0 1 16 15,0 2-27-15,0-2 33 16,0-1-43-16,0-1-2 16,0-2 0-16,0-3 7 15,1 0-22-15,5 0 15 16,2-3 0-16,-2-2 6 0,4 2-6 16,-2-2 0-16,-2 2-2 15,0 2 12-15,1 2-13 16,-3-2 3-16,-1 6 0 15,-3 1 35-15,0 0-27 16,0 7 24-16,-14 1-3 16,-6-1-26-16,-4 0 44 15,1-2-46-15,0-5 2 16,5-5 17-16,2-4-20 16,8-2-1-16,-2-3-14 15,0-3-81-15,-4 0-79 16,8-20-613-16</inkml:trace>
  <inkml:trace contextRef="#ctx0" brushRef="#br0" timeOffset="63835.277">17894 4557 25 0,'0'0'383'0,"0"0"-349"15,0 0 42-15,0 0 10 16,0 0-65-16,0 0 32 16,0 0-14-16,-3-32-6 15,2 28 55-15,1 1-65 0,0 2 21 16,0-1 22-16,0 2-45 15,0 0 4-15,0 0-25 16,0 0 0-16,0 0 0 16,0 0 0-16,0 0 0 15,14-1-1-15,15-1 5 16,5 1-3-16,5-1-1 16,1 2 0-16,-1 0-15 15,-5 0-46-15,-4 0-41 16,-5 3-5-16,-6 2-90 15,-6-4-205-15</inkml:trace>
  <inkml:trace contextRef="#ctx0" brushRef="#br0" timeOffset="69667.2567">16443 13254 400 0,'0'0'68'15,"0"0"-17"-15,0 0 20 16,0 0 18-16,0 0-39 16,0 0 41-16,0 0-50 15,-9 0-25-15,9 0 31 16,0 0-47-16,0 0-3 15,0 4-2-15,12 9 5 0,7 1 3 16,8 5-3-16,1 1 5 16,5 2 22-16,-1-1-20 15,0 1-2-15,0 2 1 16,-2-1 5-16,1 3-8 16,-3-2-3-16,1-2 0 15,-3-4 13-15,-2 0 1 16,-2-4-8-16,-2-4 10 15,-5-2-13-15,-6-4 17 16,-3-1-20-16,-5-2 0 16,1-1 6-16,-2 0 2 15,0 0-8-15,2 0 0 16,3 0-49-16,6 0-61 16,5 0-88-16,4 0-165 0</inkml:trace>
  <inkml:trace contextRef="#ctx0" brushRef="#br0" timeOffset="70321.4881">17309 14089 585 0,'0'0'92'0,"0"0"12"16,0 0-65-16,0 0 6 16,0 0 22-16,0 0-38 15,-59-20-6-15,34 20-23 16,-5 7 12-16,0 8 4 0,3 1-12 15,4 2-1-15,3 0 19 16,6 2-18-16,1 0-4 16,7-2 0-16,6-1 0 15,0-3-10-15,0-1 10 16,19-3 0-16,8 0-1 16,4-3 1-16,0-2-6 15,-2 2-3-15,-5 0 9 16,-5 1-12-16,-8 1 12 15,-4 3 0-15,-7 1 0 0,0 4 12 16,-12 4-12 0,-11 2 39-16,-3 1-25 0,-3-1 30 15,4-3-40-15,6-5-2 16,5-5 7-16,8-4-9 16,4-5-1-16,2-1-20 15,2 0-99-15,20-10-100 16,9-10-338-16</inkml:trace>
  <inkml:trace contextRef="#ctx0" brushRef="#br0" timeOffset="70836.724">17582 14212 679 0,'0'0'110'0,"0"0"8"15,0 0-90-15,0 0 45 16,0 0-23-16,0 0-48 16,-31-7 35-16,16 11-37 15,-3 11 0-15,2 2-2 16,-1 7 2-16,5 1 0 16,1 1-6-16,6-1 23 15,5-2-23-15,0 2 6 16,2-4 0-16,14-4-2 15,3-7 4-15,5-6-4 16,2-4 1-16,2-4 1 0,-1-13-1 16,-1-6 1-16,-6-3 0 15,-2-3-12-15,-8 3 12 16,-3 0-3-16,-7 4 2 16,0 6 2-16,0 5 12 15,0 8-9-15,0 3 2 16,0 0 16-16,0 0-22 15,0 3-4-15,0 19 3 16,0 6 1-16,0 8-2 16,0 1 2-16,0 4 0 15,0 1 7-15,0 0-6 16,0-2-1-16,-2 1 0 16,-1-3 8-16,0-3-11 0,1-6 3 15,-1-2-2-15,3-7-3 16,0-6-93-16,0-10-63 15,0-4-176-15</inkml:trace>
  <inkml:trace contextRef="#ctx0" brushRef="#br0" timeOffset="71924.9807">19405 4511 599 0,'0'0'68'16,"0"0"-4"-16,0 0-64 16,0 0 11-16,0 0-23 15,0 0 11-15,51-8 1 0,-23 8-6 16,8-2 6-16,4-2-6 16,8-4-63-16,1-1-242 15</inkml:trace>
  <inkml:trace contextRef="#ctx0" brushRef="#br0" timeOffset="76568.2614">18069 11061 563 0,'0'0'88'16,"0"0"-24"-16,0 0-27 15,0 0-12-15,0 0 57 16,0 0-82-16,0 0 0 15,-3 0 12-15,3 3 0 16,0 4-14-16,17 6 4 16,9 3 22-16,5 5 43 15,6 2-59-15,5 4-8 0,7 3 26 16,1 2-8 0,3 3 3-16,3-2-18 0,0 1 13 15,-4-5 3-15,-4 1-15 16,-5-2-2-16,-8 1 12 15,-4-2-3-15,-6-4-9 16,-4-1-2-16,-3-5 2 16,-4-3 5-16,-1-6-7 15,-7-2 0-15,2-2 1 16,-4-3 3-16,3 1-8 16,1-2-44-16,5 0-42 15,5 0 13-15,3 0-124 16,0 0-400-16</inkml:trace>
  <inkml:trace contextRef="#ctx0" brushRef="#br0" timeOffset="77758.4834">18582 11394 493 0,'0'0'121'16,"0"0"-29"-16,0 0-22 0,0 0-22 15,0 0 22 1,0 0-70-16,-6-2 0 0,6 10-1 16,10 14 6-16,16 7 39 15,9 7-22-15,10 6-19 16,5 0 44-16,2 2-44 15,0 1-3-15,-6 0 17 16,0 1-9-16,-4 0 12 16,-5-2-16-16,-1-2 6 15,-3-4 10-15,-3-6-4 16,-2-2-13-16,-1-6 8 16,-5-2-5-16,-1 0 1 15,-3-5-7-15,-5-3 0 16,-3-3-5-16,0-3 5 15,-3 0 0-15,-2-5 1 0,1 2 7 16,1-2-16 0,5-3-25-16,3 0-53 0,6 0 8 15,1 0-174-15</inkml:trace>
  <inkml:trace contextRef="#ctx0" brushRef="#br0" timeOffset="78450.7502">19483 12241 725 0,'0'0'134'16,"0"0"-25"-16,0 0-106 15,0 0 56-15,0 0-42 16,0 0-14-16,-4 0 43 16,9 0-46-16,17 0 0 15,11 0 9-15,6 0-3 16,3 0-8-16,-1 0 2 0,-5 0 0 16,-4 0-4-16,-9 6 4 15,-4 4 0-15,-6 2-1 16,-9 5 13-16,-4 5-23 15,0 5 11-15,-6 2 0 16,-14 4 8-16,-3 0-6 16,-2 1-2-16,4-1 28 15,-1-2-25-15,1-2 19 16,6 0-22-16,0-6 0 16,7-2-3-16,4-9 3 15,4-5-12-15,0-7-59 16,9 0-75-16,18-20-11 15</inkml:trace>
  <inkml:trace contextRef="#ctx0" brushRef="#br0" timeOffset="78819.6605">20094 12297 665 0,'0'0'47'16,"0"0"8"-16,0 0-51 15,0 0 23-15,0 0-6 0,0 0 3 16,-89 25 51 0,71-8-68-16,4 0 5 0,5-2 24 15,5 0-32-15,4-1 13 16,0-5-17-16,4 3 0 15,11-5 13-15,5-1-13 16,-1 1 0-16,4-4-5 16,-1-1 22-16,0-1-16 15,-2-1-1-15,-3 0 0 16,-3 0-17-16,-4 0 17 16,-7 0-18-16,-1 0-7 15,-2 0-76-15,0 0-50 16,0 0-182-16</inkml:trace>
  <inkml:trace contextRef="#ctx0" brushRef="#br0" timeOffset="79899.6815">20072 12353 518 0,'0'0'178'16,"0"0"-124"-16,0 0-25 16,0 0 102-16,0 0-60 15,0 0 1-15,-2-7-18 16,2 5-14-16,0 0 24 16,0-1-62-16,12-4 5 15,5 1 10-15,5 0-17 16,-1 3 0-16,0 2-6 15,0 1 15-15,-1 0-16 16,-3 0 7-16,-2 9 0 0,-6 7-20 16,-9 7 20-16,0 5 0 15,-9 5-5-15,-20 0 13 16,-3 3-29-16,-4-4 19 16,5-1 2-16,8-5-8 15,5-5 8-15,11-7-5 16,4-6-7-16,3-2-13 15,0-4 20-15,15 1-13 16,12-3 18-16,4 0 8 16,0 0-8-16,-4 0 0 15,-8 0-2-15,-6 0 6 16,-7 9-13-16,-5 7 9 0,-1 5 0 16,0 8-21-1,-9 0 26-15,-6 1-5 0,-4 2 13 16,-2-1-5-16,0-1-4 15,-5 0-4-15,-2-4 0 16,1-2-16-16,1-2 20 16,-1-5-8-16,-3-3-34 15,-3-7-77-15,-3-7-93 16,0-1-365-16</inkml:trace>
  <inkml:trace contextRef="#ctx0" brushRef="#br0" timeOffset="81305.5532">20360 13280 671 0,'0'0'39'15,"0"0"-78"-15,0 0 39 16,0 0-43-16,0 0 37 15,0 0 12-15,0 0 37 16,-2-2 12-16,8 4-27 0,3 5 81 16,4 3-98-16,6 4 30 15,10 3 30-15,10 4-53 16,13 2 23-16,11 5-39 16,4 2 19-16,4 4 13 15,-3 2-34-15,-7 1 0 16,-4 2-5-16,-7-3 26 15,-3 2-30-15,-9-1 9 16,-2-3 0-16,-10-5-4 16,-6-3 4-16,-3-9 0 15,-5-2-2-15,-2-6 18 16,2-1-32-16,-3 0-5 16,3-2-57-16,4 4 51 15,-1-4-166-15,5-2-103 0</inkml:trace>
  <inkml:trace contextRef="#ctx0" brushRef="#br0" timeOffset="82034.7171">21623 14179 427 0,'0'0'257'0,"0"0"-186"15,0 0 14-15,0 0-60 0,0 0-21 16,-92-25 101-16,69 25-93 16,1 0 17-16,4 0 13 15,6 9-40-15,3 12 8 16,2 7-10-16,4 9 0 15,3 4-1-15,0 2 1 16,3-4 0-16,13-6 6 16,1-4 1-16,0-11-12 15,2-6 5-15,0-8 0 16,0-4-20-16,3-2 20 16,-1-17 0-16,0-8-1 15,-6-2-11-15,-2-3 3 16,-5 3 2-16,-5 4 7 15,-1 7-1-15,-2 6 3 16,0 7-2-16,0 4 13 0,0 1-7 16,0 0-6-16,0 0-14 15,0 6 14-15,0 13-25 16,0 8 33-16,0 2-8 16,0 4 5-16,0 1 6 15,4 1 11-15,2 0-15 16,-3 3-2-16,0-5 40 15,-2 0-45-15,2-4 0 16,-1-2 6-16,-1-4 3 16,1-6-8-16,-1-5-1 15,-1-4 0-15,3-4-16 16,6-4-67-16,5 0-93 0,5-18-102 16</inkml:trace>
  <inkml:trace contextRef="#ctx0" brushRef="#br0" timeOffset="82373.1695">22108 14299 722 0,'0'0'130'0,"0"0"-112"0,0 0-6 16,0 0-12 0,0 0 15-16,0 0 30 0,0 58 46 15,0-31-81-15,1 6 12 16,3 1 22-16,0 1-37 16,0 1 16-16,1-3-23 15,-1-4 0-15,-1-2 7 16,2-6-7-16,-1-8 0 15,0-3-9-15,-1-3-11 16,2-7-33-16,3 0-65 16,1-12-50-16,-1-20-239 15</inkml:trace>
  <inkml:trace contextRef="#ctx0" brushRef="#br0" timeOffset="85433.4107">21769 15086 502 0,'0'0'65'0,"0"0"7"15,0 0 41-15,0 0-40 16,0 0 15-16,0 0 25 16,-7-29-64-16,7 29 2 15,-3 0-28-15,1 0-19 16,-1 0 30-16,-4 0-31 15,-5 13-3-15,-9 10 3 0,-7 9 12 16,-3 9-15 0,-5 6 0-16,-2 10 0 0,-2 2 11 15,-2-1-11-15,3-4 0 16,5-3-5-16,0-4 16 16,1-7 1-16,0-4-12 15,3-8 0-15,3-6 13 16,7-6-6-16,2-4-7 15,6-4 0-15,3-2 10 16,4-5-11-16,5-1 1 16,0 0 0-16,0 0 2 15,0 0-2-15,0 0-10 0,0 0-11 16,0 0-36 0,0 0 14-16,0 0-59 0,0 0-64 15,-7 0-138-15</inkml:trace>
  <inkml:trace contextRef="#ctx0" brushRef="#br0" timeOffset="86518.6633">20752 16482 643 0,'0'0'118'0,"0"0"12"16,0 0-54-16,0 0-41 15,0 0 6-15,0 0-40 0,-110 24 1 16,75 1 54 0,4 1-46-16,9 1 0 0,8 1-10 15,7-2 15-15,7-2-16 16,0 1 1-16,7-6 0 15,11-2-1-15,9-4 2 16,4-8-1-16,4-5 0 16,-1 0 7-16,-4-10-23 15,-5-8 8-15,-7-5 8 16,-11-4-12-16,-7 0 12 16,0-3-4-16,-16-2 0 15,-13 2 8-15,-2-3-6 16,-3 2 2-16,4-4 0 15,8 2-3-15,5-2 3 16,10-1-1-16,7 3-2 0,0 2-22 16,12 3 16-16,10 4-25 15,8 4 21-15,-2 6-9 16,-2 7 21-16,-3 5-2 16,-6 2-5-16,-2 5 4 15,0 14-2-15,-4 7 8 16,-3 8-2-16,-6 2 35 15,-2 3-19-15,0 0-12 16,-2-3-4-16,-6-3 3 16,0-3 7-16,3-3-10 15,5-3-89-15,0-7-68 16,3-12-222-16</inkml:trace>
  <inkml:trace contextRef="#ctx0" brushRef="#br0" timeOffset="87067.3061">21219 16540 602 0,'0'0'121'0,"0"0"-121"15,0 0 32-15,0 0 58 0,-81 78-38 16,72-59 3 0,5 0-43-16,4 0-6 0,0-2 7 15,4 0-10-15,14-3-3 16,5-4 0-16,2-5 3 16,3-5 0-16,1 0-3 15,-4-2 0-15,-4-11 4 16,-8-6-4-16,-7-6 0 15,-6-3 0-15,0-5 11 16,-10-4-16-16,-17 0 5 16,-4-3 0-16,-5 1 0 15,1 2 10-15,3 1-10 16,5 5 0-16,6 3 13 16,9 3-8-16,6 3-5 0,6 0 0 15,0 5-6-15,9 2 6 16,6 3 0-16,6 1-4 15,-2 6-1-15,1 5-4 16,-3 0 5-16,2 5 4 16,-5 15-11-16,-3 5 11 15,-7 4 0-15,-4 7-1 16,0 3 12-16,-4-2-3 16,-11-1-8-16,-3-2-12 15,4-6-18-15,0-9-166 16,3-8-483-16</inkml:trace>
  <inkml:trace contextRef="#ctx0" brushRef="#br0" timeOffset="89800.3979">23261 4580 656 0,'0'0'66'0,"0"0"-59"15,0 0 28-15,0 0-20 16,-6-76 7-16,15 73 10 16,10 0-4-16,13 3-16 15,15 0 47-15,19 9-49 16,12 17-10-16,7 11 24 15,2 17-9-15,-5 18-12 16,-14 14-3-16,-13 10 0 16,-19 5-2-16,-16 1 2 15,-18 2 0-15,-2 2 21 16,-30-5-16-16,-14 6 7 16,-15 0-12-16,-8 8 0 15,-13 6 8-15,-13-2-8 16,-10 2 0-16,-16-5 6 15,-13-5 4-15,-9-4-1 0,-11-8-9 16,-6-3 5-16,-6-8-24 16,-2-4 19-16,-2-2 0 15,-1-2 2-15,2-7 14 16,3-3-13-16,-1-9-3 16,3-6 0-16,-4 1-15 15,1 0 15-15,4-1 0 16,3 1 7-16,15-2 5 15,19-4 7-15,19-5-19 16,23-7 0-16,20-7-19 16,11-8 16-16,11-3 3 15,4-2 0-15,-1 0-32 0,-2 0 4 16,-3 1-104 0,-4 3-27-16,-5-3 21 0,-3-8-308 15</inkml:trace>
  <inkml:trace contextRef="#ctx0" brushRef="#br0" timeOffset="90167.3279">19778 7570 839 0,'0'0'40'0,"0"0"24"16,0 0-64-16,0 0 7 15,0 0-27-15,-112 82 20 16,69-34 0-16,3 4 55 16,2 3-48-16,4-2-7 15,2-2 12-15,7-1 3 16,9-8-6-16,11-10-9 15,5-6 0-15,26-9-24 16,20-8 24-16,18-6 0 16,15-3 30-16,15-2-29 0,10-13 22 15,3-1-23-15,-3 5-7 16,-7 8-16-16,-12 3-137 16,-17 0-112-16</inkml:trace>
  <inkml:trace contextRef="#ctx0" brushRef="#br0" timeOffset="91097.3205">21638 7257 700 0,'0'0'22'0,"4"106"10"16,6-44-32-16,4-1 9 15,1-5 53-15,2-2-48 16,-1-4 41-16,0 0 7 16,-3-4-45-16,-2-2 37 15,-5-6-54-15,-4-12 0 16,1-6 27-16,-2-11-27 0,-1-5 0 15,2-4 11-15,-2 0-4 16,0 0 54-16,0-20-20 16,0-10-39-16,0-10 19 15,-11-1-21-15,-2-1 0 16,-1 0-1-16,-2-2 13 16,6-1-16-16,4 2 4 15,1-1 0-15,5 6-10 16,0 4 10-16,0 5-2 15,9 7-2-15,6 3 6 16,1 8-20-16,0 4 14 16,0 6 4-16,-3 1-29 0,1 2 8 15,-2 15 4-15,-8 10 14 16,-2 6 4-16,-2 3-16 16,0 2 15-16,-6-6 0 15,0-9 2-15,6-6-2 16,0-8-2-16,0-4 0 15,17 1 2-15,8 0-7 16,1 1 7-16,1 3 0 16,-8 5-8-16,-5 3 14 15,-9 7-6-15,-5 4 0 16,0 5 5-16,-23 3 4 16,-10 1-9-16,-2 0 0 0,3-6 32 15,6-5-31 1,9-8-1-16,8-10 0 0,7-6-26 15,2-3-77-15,11-20-142 16</inkml:trace>
  <inkml:trace contextRef="#ctx0" brushRef="#br0" timeOffset="91522.6828">22502 7196 738 0,'0'0'0'0,"0"0"0"16,0 0-16-16,0 0 32 15,0 0 48-15,0 0 98 16,-80-64-135-16,75 64 28 15,-1 0-55-15,-2 8 0 16,1 8-13-16,2 2 14 16,4 3-1-16,1-1 0 15,0 3 7-15,9-1-22 16,9 0 15-16,7 4 0 0,0-2 2 16,2 2 0-1,-3-1-2-15,-9 5 3 16,-3 1 6-16,-11 3 9 0,-1-1-18 15,-3 1 0-15,-13-2 43 16,1-3-34-16,2-7-9 16,5-5 0-16,8-8-14 15,0-9-45-15,19 0-142 16,13-23 20-16</inkml:trace>
  <inkml:trace contextRef="#ctx0" brushRef="#br0" timeOffset="91719.8403">22822 7199 734 0,'0'0'74'0,"0"0"36"16,0 0-69-16,0 0-31 16,0 0-10-16,25-73 5 15,4 56 10-15,2 1-30 16,0 4-61-16,-4 3-100 15,-9 7-40-15,-7 2-218 16</inkml:trace>
  <inkml:trace contextRef="#ctx0" brushRef="#br0" timeOffset="91877.4304">22991 7113 271 0,'0'0'170'16,"0"0"37"-16,0 0-173 16,-6 77 8-16,6-43 69 15,9 4-48-15,1 2 20 0,1 1-34 16,-2 2-41-16,4 2 19 15,1-3-27-15,0-3 0 16,2-3-3-16,-2-7-18 16,1-7-64-16,-2-10-162 15</inkml:trace>
  <inkml:trace contextRef="#ctx0" brushRef="#br0" timeOffset="93443.3826">23710 7185 794 0,'0'0'109'15,"0"0"-15"-15,0 0-93 16,33-78 29-16,-10 28-29 16,7-7-1-16,6-4 43 0,-1 2-43 15,-1 3 0 1,-6 3 0-16,-9 9 6 0,-11 4-4 16,-8 9-2-16,0 10 0 15,0 10 9-15,-6 8-1 16,1 3-8-16,-5 7 0 15,-3 25-19-15,-8 19 5 16,1 15 14-16,6 9 0 16,9 9-9-16,5 0 14 15,3-5-7-15,18-13 2 16,2-15-7-16,2-11-1 16,-2-17-3-16,-2-8-12 15,-2-10 1-15,-3-5 13 16,-3-10 3-16,-4-21 1 0,-6-9-84 15,-3-8 55-15,-2-2-13 16,-14 7 18-16,-1 8 29 16,3 14 10-16,5 11 25 15,4 7 18-15,5 1-44 16,0 2-9-16,0 0-2 16,0 0-20-16,6 0 4 15,10 0 18-15,9-10 0 16,8-8 21-16,5-7-13 15,-1-3 27-15,-2 0-33 16,-7 0-2-16,-9 3 20 0,-8 1-20 16,-7 1 0-1,-4 6-3-15,0 7 22 0,0 7-25 16,-3 3 6-16,-6 0 0 16,-1 10-14-16,3 9 14 15,1 6-6-15,4 3-1 16,2-2 14-16,0 3-17 15,0-2 10-15,6-2 0 16,3-6-15-16,1-5 19 16,1-6-4-16,-2-3 0 15,0-5-7-15,-2 0-5 16,-1-6 12-16,0-11-10 16,-3-1 4-16,-3 4-53 15,0 1 21-15,0 6 24 16,0 4-13-16,-6 3 26 0,-1 0-5 15,-1 0-78-15,0 0 64 16,4 3 2-16,4 4 18 16,0 0 0-16,0 1 11 15,0 0-13-15,2-3 2 16,10-3 0-16,3-2 34 16,2 0-22-16,3 0-12 15,2-11 22-15,2-4-3 16,-3 1 13-16,-4-1-30 15,0-4 7-15,-3-2 62 16,2-4-69-16,-2-4-2 16,-1-3 13-16,1-4-6 0,-4-1 6 15,2-2-13 1,-3 6 0-16,-2 2 19 0,1 5-19 16,-4 9 0-16,-1 2-4 15,-3 3 24-15,0 4-21 16,0 1 1-16,0 0 0 15,0 5-1-15,0 1 1 16,0 1 0-16,0 0-2 16,0 0 10-16,0 3-22 15,-3 19 9-15,-7 6 5 16,4 9 1-16,0-1-1 16,4-3 0-16,2-5-4 15,0-4 21-15,3-5-30 16,11-7 13-16,-2-4 0 15,3-6 0-15,3-2 3 0,4 0-3 16,-1-7 2-16,3-10 11 16,-2 0-6-16,-3-1-7 15,-1 1 0-15,-1 3 4 16,-4 5-4-16,0 1 0 16,-4 4-8-16,-1 3-23 15,4-1-53-15,-2-2-70 16,-2-4-368-16</inkml:trace>
  <inkml:trace contextRef="#ctx0" brushRef="#br0" timeOffset="94005.8743">24487 6878 198 0,'0'0'461'0,"0"0"-358"0,0 0-103 15,0 0 0-15,18-79 3 16,-15 49 9-16,-3-4 14 16,0-7-26-16,1 3 0 15,1 3-7-15,2 16 7 16,-1 7 0-16,-1 10-11 15,2 2 26-15,2 0-35 16,9 11 0-16,3 11-29 16,9 7 45-16,1-2-192 15,3-2-202-15</inkml:trace>
  <inkml:trace contextRef="#ctx0" brushRef="#br0" timeOffset="94518.6497">24936 6803 381 0,'0'0'350'16,"0"0"-294"-16,0 0-49 16,0 0 0-16,0 0 75 15,94-65-62-15,-63 32-4 16,-1-2 11-16,-3-3-17 15,-2-2 9-15,-4-3-19 16,-7 2 0-16,-4-1-1 16,-9 4 4-16,-1 9-3 15,0 11 0-15,-1 7 10 0,-5 11 12 16,-3 0-22-16,0 26-3 16,-2 12-29-16,1 9 32 15,9-2 0-15,1-7-10 16,0-10 24-16,18-6-35 15,1-10 21-15,5-6 0 16,3-6 4-16,0 0-4 16,1-17 0-16,-3-8-2 15,-1-4 16-15,-7-1-20 16,-4 2 6-16,-4 8 0 16,-5 8 7-16,-4 8 1 15,0 4 7-15,0 0-15 0,0 16 12 16,0 14-11-16,0 10-1 15,5 4 0-15,8-1 8 16,7-4-8-16,7-5 0 16,7-9-6-16,7-11-101 15,4-12 24-15,-3-2-100 16</inkml:trace>
  <inkml:trace contextRef="#ctx0" brushRef="#br1" timeOffset="104413.1319">1270 7481 472 0,'0'0'134'0,"0"0"-83"16,0 0 40-16,0 0-66 15,0 0 24-15,0 0 38 16,-28-8-59-16,12 8 2 16,-4 2-22-16,-5 10-4 15,-5 4 19-15,-1 6-23 16,-14 9 0-16,-3 8 12 15,-2 2-10-15,3 2 9 0,10-2-11 16,13-7 0 0,6-5-9-16,12-5 9 0,5-4 0 15,1-7-6-15,7-3-8 16,17-4 11-16,6 1-22 16,7 0 25-16,2 5-7 15,-6 5 7-15,-6 9-2 16,-11 10-9-16,-8 9 22 15,-8 7-3-15,-2 0-8 16,-17-8 3-16,5-8 2 16,2-15-5-16,5-11 0 15,7-5-11-15,0-5-19 16,7-5-10-16,19-20-17 16,12-15-15-16,7-5 52 15,1 2-63-15,-4 10 11 0,-6 10 65 16,-9 10 14-16,-5 5 14 15,-7 3-14-15,-3 1 4 16,-3 0 30-16,3 0-31 16,3-6 33-16,0-2 19 15,3-4-61-15,-3-4 22 16,-2 1-23-16,-1 1 0 16,-9 3 9-16,-1 1-9 15,-2 4 0-15,0 3 25 16,-3 4-22-16,-8 3 37 15,2 0-40-15,0 10 6 16,-1 7-23-16,2 0 19 0,5-2-2 16,3-1 1-16,0-1-1 15,0-4 0-15,12-1-1 16,6-4 1-16,5-4-7 16,2 0 7-16,9-4 0 15,3-13 0-15,-2 0 18 16,-1-3-27-16,-1 2 9 15,-6 3 0-15,-2-1 7 16,-2 5-7-16,-6 3-5 16,-6 4-6-16,-1 1 22 15,-10 2-10-15,0 1-1 16,0 0 0-16,0 0 4 16,0 0-4-16,0 11 0 0,-16 11 14 15,1 7-14 1,-3 3 9-16,3 2-9 0,5-5 8 15,5 0 8-15,5-3-13 16,0-4-3-16,2-3 3 16,11-7 4-16,2-5-14 15,6-4 4-15,1-3 3 16,2-3 19-16,0-14-19 16,-5-2 0-16,-7 0 7 15,-10-3-1-15,-2 2 6 16,0 2-12-16,-5-2 5 15,-8 2-25-15,-2 2 11 0,1 5 9 16,6 5-15 0,3 2 29-16,2 4-22 0,3 0 8 15,0 0-51-15,-1 0 50 16,1 12-35-16,0-1 36 16,0 4-8-16,0-5 16 15,6-1-12-15,5-6 4 16,0-1 0-16,7-2-13 15,0 0 13-15,15-12 0 16,0-8-4-16,-2-1-24 16,-3-3 20-16,-7 0 2 15,-3 2 6-15,-3 0-6 16,-3 6 6-16,-2 7 0 16,-4 1 10-16,-1 5-8 15,-4 1 7-15,-1 2-9 0,0 0 0 16,0 0 4-16,0 0-4 15,0 0 0-15,0 0 4 16,-3 11 13-16,-9 9-16 16,-3 4-1-16,5 1 4 15,5-1 19-15,5-3-20 16,0-3-3-16,0-3 0 16,14-5 8-16,5-5-8 15,6-3 0-15,4-2 1 16,2-6-5-16,5-13 4 15,-2-6 0-15,-4 0-5 16,-6-3-13-16,-9 2 13 0,-3-5-2 16,-8 1 7-1,-4-1-9-15,0 1 10 0,0-1-1 16,-1 2 43-16,-8 5-36 16,0 5 29-16,6 6-13 15,0 6-20-15,3 5 51 16,0 2-47-16,0 0-5 15,0 0-4-15,0 7-11 16,3 16 6-16,9 5 7 16,1 5 0-16,-5 1 11 15,-5-4-11-15,-3 1 0 16,0-3-1-16,0-6 14 16,0-7-14-16,0-5 1 15,0-5-39-15,0-5 13 16,0 0-54-16,0-8 21 0,4-10 30 15,5-2-43-15,6 5 70 16,-2 5 2-16,1 7 0 16,-2 3 26-16,7 0-26 15,-1 0 0-15,6 0 7 16,6 0 3-16,3-3-20 16,-3-14-357-16</inkml:trace>
  <inkml:trace contextRef="#ctx0" brushRef="#br1" timeOffset="105951.5317">3192 7345 544 0,'0'0'121'16,"0"0"-34"-16,0 0-52 16,0 0 74-16,0 0-30 0,0 0-47 15,-85-14 39 1,65 14-62-16,-2 1 8 0,-2 14 6 15,2 7-14-15,-1 4 13 16,5 7-22-16,5 3 0 16,4 3 6-16,8 1-6 15,1 2 0-15,0-3-2 16,4 1 5-16,15-5-7 16,4-5 4-16,5-5-61 15,8-11 40-15,6-10-84 16,5-4-18-16,0-14-118 15</inkml:trace>
  <inkml:trace contextRef="#ctx0" brushRef="#br1" timeOffset="106244.6863">3353 7271 429 0,'0'0'241'0,"0"0"-185"16,0 0 19-1,0 0-34-15,0 0 7 0,0 0-27 16,-24 0-15-16,24 0-12 15,0 0-16-15,0 0-88 16,0 0-14-16,7 0-184 16,4 0-26-16</inkml:trace>
  <inkml:trace contextRef="#ctx0" brushRef="#br1" timeOffset="106572.8285">3353 7271 428 0,'80'0'215'0,"-80"0"-72"15,0 0-59-15,-9 0-24 16,-10 14 24-16,-2 7-82 0,-3 9 8 16,5 3 1-1,5-2 3-15,7-2 3 0,7-6-17 16,0-5-4-16,13-4-5 16,11-3 9-16,2-6 0 15,2 1-2-15,5-4 16 16,-6 4-12-16,-8 0-2 15,-4 1-3-15,-6 2-15 16,-8 4 22-16,-1 8-4 16,0 4 0-16,-19 3 15 15,2 3-7-15,-5-4 6 16,7-2-10-16,3-7 23 16,8-7-27-16,2-5-1 0,2-6-5 15,0-3-66 1,24-24-33-16,7-13-282 0</inkml:trace>
  <inkml:trace contextRef="#ctx0" brushRef="#br1" timeOffset="106925.5901">3611 7198 677 0,'0'0'98'16,"0"0"-40"0,0 0-28-16,0 0 38 0,0 0-57 15,0 0-7-15,15-5 9 16,12 5-8-16,1 0-5 16,3 0 0-16,-4 3 17 15,-6 11-29-15,-6 0 12 16,-5 10 0-16,-7 5 6 15,-3 5 3-15,0 7-9 16,-13 0 34-16,-4-1-32 16,-2 0 45-16,4-6-47 15,5-5 8-15,4-5 4 16,6-5-12-16,0-8-3 16,7-5-14-16,19-6-123 15,5-17-116-15</inkml:trace>
  <inkml:trace contextRef="#ctx0" brushRef="#br1" timeOffset="107241.5466">3951 7115 248 0,'0'0'311'0,"0"0"-246"0,0 0 26 16,0 0-39-16,104 75 46 15,-73-47-37-15,-1 6-7 16,-4 5-3-16,-5 8-31 16,-4 5 42-16,-6 4-46 15,-5 6-10-15,-6 3 20 16,0 2-19-16,-3 3-7 15,-14-1 0-15,-8 1-40 16,-6-5-8-16,-8-7-177 16,-6-10-527-16</inkml:trace>
  <inkml:trace contextRef="#ctx0" brushRef="#br1" timeOffset="111907.4103">11432 4630 439 0,'0'0'181'0,"0"0"-173"16,0 0 21-16,0 0 77 15,0 0-38-15,0 0 43 0,0 0-74 16,0-17-7-16,0 17 29 15,-1 0-43-15,-2 0-1 16,3 0-15-16,-1 11 2 16,-1 8-13-16,2 12 11 15,0 8 0-15,0 7 13 16,0 6-3-16,0 2-8 16,0 0 0-16,6-3 14 15,-3-1 0-15,1-7-16 16,-1-5 0-16,2-8 8 15,0-9-8-15,-2-7 0 16,0-6-7-16,-2-5 15 0,-1-1-16 16,3-2 8-16,-3 0-28 15,0-4 26-15,0-14-103 16,-6-4-101-16,-8-1-62 16</inkml:trace>
  <inkml:trace contextRef="#ctx0" brushRef="#br1" timeOffset="112260.105">11219 4920 702 0,'0'0'141'0,"0"0"-88"15,0 0-38 1,0 0 10-16,0 0-25 0,0 0 0 15,2 22 6-15,11 6 2 16,3 5 44-16,1 9-52 16,1 1 0-16,-5 3 49 15,2-1-42-15,-3-4 2 16,3-7-9-16,0-7 11 16,3-5-4-16,0-7-7 15,3-4 0-15,-1-9 2 16,5-2 12-16,1-6-9 15,4-15-5-15,3-7 8 16,-2-2 0-16,-1 0-8 16,-1 4-47-16,-4 2-44 15,-4 3-126-15,-11 5-414 0</inkml:trace>
  <inkml:trace contextRef="#ctx0" brushRef="#br1" timeOffset="120940.2302">3451 8040 388 0,'0'0'119'0,"0"0"-26"15,0 0-91-15,0 0 9 16,0 0 17-16,0 0-20 16,0 0 37-16,0 0-45 15,0 0 9-15,0 2 5 16,3-1-14-16,3 2 0 0,6 0 13 16,4-1-10-1,5 1 64-15,3-3-58 0,8 0-7 16,5 0 29-16,3-9-28 15,2-4 0-15,1 1-3 16,-3-2 20-16,-5 2-16 16,-5-1-4-16,-5 4 0 15,-9 2-8-15,-1 3 8 16,-6 1 0-16,-2 2-3 16,-2 1-50-16,-2-1 22 15,3 1-83-15,-3-4-141 16,-3-6-105-16</inkml:trace>
  <inkml:trace contextRef="#ctx0" brushRef="#br1" timeOffset="123828.3931">15327 6106 180 0,'0'0'57'0,"0"0"-28"16,0 0 87-16,0 0-56 16,31-82-7-16,-29 65 87 15,-2 0-95-15,0 0 5 16,0 3 16-16,0 0-24 16,0 3 6-16,0 4-22 15,0 4-10-15,0 1 35 0,0 2-47 16,0 0 9-1,0 0-13-15,0 6-6 0,0 16-3 16,0 11 9-16,0 10 0 16,0 7 6-16,0 2 13 15,0 5-19-15,0 2 14 16,0 4-10-16,-5-3 25 16,-2 1-23-16,-3-3-4 15,4-2 19-15,-2-6-13 16,2-4 1-16,2-2 11 15,1-2-17-15,3-4 15 16,-2-4-18-16,2-5 0 16,0-5 17-16,0-4-13 15,0-7-4-15,0-5 0 16,0-3 8-16,0-5-17 0,0 0 9 16,0 0 0-1,0 0-8-15,0-3-14 0,0-11-27 16,0-9-153-16,-6-3-94 15</inkml:trace>
  <inkml:trace contextRef="#ctx0" brushRef="#br1" timeOffset="124227.4893">15127 6615 241 0,'0'0'393'0,"0"0"-300"0,0 0-93 16,0 0 0-16,0 0 23 15,0 0-19-15,0 9 27 16,0 16 34-16,0 8-35 16,2 3 60-16,8 3-62 15,2 3-23-15,3 0 22 16,0-1-26-16,1-3 32 15,-2-2-33-15,0-8 0 16,-1-9 10-16,-4-7-1 16,-3-4-4-16,-1-7 7 15,1-1-5-15,8-1 37 0,7-19-25 16,4-6-7-16,8-6 6 16,-2-2-12-16,-1 3-6 15,-5 4 0-15,-1 6-18 16,-1 2-1-16,-4 5-53 15,0 1-72-15,-4 4-17 16,-7-1-273-16</inkml:trace>
  <inkml:trace contextRef="#ctx0" brushRef="#br1" timeOffset="129708.6668">11912 5523 500 0,'0'0'95'16,"0"0"-23"-16,0 0 17 15,0 0-64-15,0 0 42 16,0 0-12-16,0 0-17 16,0 0 46-16,-13-20-78 15,21 13-6-15,14-5 3 0,8 3 15 16,6 1-26-1,4 0 8-15,6 5 0 0,-1 3-5 16,3 0 5-16,-5 0 0 16,-3 11-11-16,-8 4 24 15,-9 1-20-15,-4-1 7 16,-8 0 0-16,-5-1-30 16,-4-2 30-16,-2 2-30 15,0-1 14-15,-2-3-74 16,-12-3 42-16,-2-5-76 15,-4-2-136-15</inkml:trace>
  <inkml:trace contextRef="#ctx0" brushRef="#br1" timeOffset="129956.631">12221 5332 349 0,'0'0'49'0,"0"0"-34"16,84 20 4-16,-47-6 52 16,-5 0-29-16,-1 9 10 15,-7 3-41-15,-2 6 15 16,-2 5 43-16,-10 2-62 16,-5 2 8-16,-5 1 12 15,0-3-19-15,-9-1 10 16,-5 1-18-16,-4 0-37 0,-1-1-56 15</inkml:trace>
  <inkml:trace contextRef="#ctx0" brushRef="#br1" timeOffset="130902.1297">15678 8025 394 0,'0'0'207'0,"0"0"-139"16,0 0-58-16,0 0-7 15,0 0 48-15,0 0-22 16,37 0 68-16,-10 0-60 16,8 0 0-16,9 0 26 15,6 0-57-15,6 0 9 16,-2 7-15-16,1 10 0 15,-6-1-1-15,-9 1 1 16,-12-1 0-16,-8-3 0 16,-11-2 1-16,-8-5-2 15,-1-1-37-15,-3-3-72 0,-20-2 7 16,-12-6-238-16</inkml:trace>
  <inkml:trace contextRef="#ctx0" brushRef="#br1" timeOffset="131170.7331">15991 7887 710 0,'0'0'70'16,"0"0"-70"-16,0 0 5 16,95-37-6-16,-62 33 9 15,1 4-8-15,1 0 14 16,-2 1 7-16,-2 17 20 15,-3 3-37-15,-7 8-2 0,-9 1 29 16,-6 7-27-16,-6 4 14 16,-4 6 5-16,-16 0-20 15,-7-3 24-15,0-2-27 16,5-9-12-16,7-2-4 16,10-4-90-16,5-6-74 15</inkml:trace>
  <inkml:trace contextRef="#ctx0" brushRef="#br1" timeOffset="132124.7882">17976 9070 410 0,'0'0'101'0,"0"0"32"16,0 0-73-16,0 0 9 15,0 0 35-15,0 0-56 16,3-60 47-16,-3 60-95 16,0 0-1-16,0 19-12 15,0 14 26-15,0 14-10 16,0 8 21-16,0 11-23 0,0 1 58 16,3-3-53-1,4-5 4-15,-4-10 20 0,2-7-27 16,-4-7 2-16,1-8-5 15,-2-7 2-15,0-8-22 16,0-7-39-16,0-5-49 16,0-3-33-16,-2-19-137 15</inkml:trace>
  <inkml:trace contextRef="#ctx0" brushRef="#br1" timeOffset="132452.4757">17806 9347 526 0,'0'0'120'0,"0"0"-49"15,0 0-71-15,0 0 4 16,0 0 24-16,0 0 24 16,-4 91-13-16,12-54 19 15,-2 6-30-15,2-2 19 16,0 0-35-16,0-2-11 15,0-7 30-15,1-4-29 16,1-9-2-16,1-6 9 16,2-4-8-16,0-6 13 15,7-3-14-15,8 0 5 16,12-24 45-16,10-6-47 0,7-8-3 16,-1 4 0-16,-5 0-63 15,-11 5-14-15,-7 8-74 16,-11 3-179-16</inkml:trace>
  <inkml:trace contextRef="#ctx0" brushRef="#br1" timeOffset="137474.3989">17330 10288 12 0,'0'0'192'16,"0"0"-103"-16,0 0 52 0,0 0-29 16,0 0 24-1,0 0-39-15,0 0-24 0,0 0 13 16,22-27-31-16,-22 20-4 15,0 1 20-15,0-5-53 16,0 5 17-16,-1-3-13 16,-6 3-9-16,-1 0 12 15,-1 1-25-15,-1 2 0 16,-4 2 8-16,-6 1 2 16,-10 0-13-16,-9 4 3 15,-5 9 0-15,-3 4 4 16,-2 1-4-16,4 0 0 15,5 2-9-15,4-3 17 16,13-3-8-16,1 2 0 16,6-2 7-16,2 1-19 0,2 4 12 15,1-2 0-15,1 2-8 16,1 1 9-16,-1-2-1 16,4-4 0-16,2-1-2 15,1-5-24-15,3-1-19 16,0-4-19-16,0-3 26 15,0 0-110-15,6 0-41 16,1-13-80-16</inkml:trace>
  <inkml:trace contextRef="#ctx0" brushRef="#br1" timeOffset="137843.2723">16881 10146 608 0,'0'0'96'16,"0"0"-50"-16,0 0-20 15,0 0 11-15,0 0-20 16,0 0-13-16,-77 37 37 16,54-7-24-16,1 8 44 15,1 5-50-15,3 5 5 16,0-1 20-16,5-1-19 15,1-5-17-15,6-3 7 16,3-4-1-16,2-3 5 16,1-4-11-16,0-7 0 15,1 1-3-15,10-8 19 0,3-2-18 16,3-3 4-16,5-8 1 16,7 0 7-16,5 0-10 15,10-10 0-15,4-4 7 16,3 2-7-16,0 3-62 15,-11 1-75-15,-13 6-89 16</inkml:trace>
  <inkml:trace contextRef="#ctx0" brushRef="#br1" timeOffset="140416.8639">16052 11154 672 0,'0'0'85'16,"0"0"-57"-16,0 0 15 15,0 0-42-15,0 0-1 16,0 0 8-16,0 0 10 16,-13 64 13-16,18-25 41 15,6 5-70-15,1 5 60 16,3 2-58-16,-5 3 4 15,1-2 29-15,-1-2-36 16,-1-6 18-16,-1-3-19 16,0-4 10-16,-3-8-13 0,-1-5 3 15,-2-5-8 1,-1-7-3-16,1-4-85 0,-2-8-89 16,0-7-163-16</inkml:trace>
  <inkml:trace contextRef="#ctx0" brushRef="#br1" timeOffset="140769.1803">15839 11523 576 0,'0'0'97'0,"0"0"-86"15,0 0-11-15,0 0 35 16,0 0-9-16,16 100 82 16,-4-64-81-16,0 1-25 15,3-3 37-15,-2 0-33 16,5-4 26-16,0-6-21 16,3-6 2-16,3-7 2 15,4-7-9-15,5-4-6 16,6 0 24-16,3-18-22 15,2-5 5-15,-5-7-7 16,-3 1-6-16,-8-3-11 0,-7 2-27 16,-7 1-37-1,-4 4-16-15,-9 3-91 0,-1 5-279 16</inkml:trace>
  <inkml:trace contextRef="#ctx0" brushRef="#br1" timeOffset="142065.3353">16173 12170 562 0,'0'0'37'0,"0"0"15"15,-103 0-48-15,63 0 96 0,-7 2-76 16,-2 5-8 0,2 4 55-16,0 5-65 0,0 5 5 15,0 7-11-15,-2 10 19 16,1 8-20-16,4 3 1 15,6 7 0-15,8 8 20 16,8 7-16-16,7 4-1 16,8 2 7-16,7-3-1 15,0 0 12-15,1-3-20 16,19-2-1-16,6-4 9 16,12-6 4-16,9-6-17 15,10-10 4-15,6-8 0 0,4-9 0 16,6-7 3-16,3-8-3 15,3-3 14-15,3-5-14 16,-2-3 0-16,-3 0-2 16,2-8 6-16,-3-11-5 15,3-5 13-15,-4-5-12 16,-4-3 14-16,-4-6-11 16,-3-5 2-16,-4-4-5 15,-6-8 0-15,-8-4-1 16,-9-1 1-16,-13-1 0 15,-6-4-1-15,-7-4 9 16,-8-3-13-16,-3 0 5 16,-5 5 0-16,-22 6 5 0,-9 6 3 15,-10 3-8-15,-9 4 19 16,-6 1-10-16,-7 7-8 16,-6 6-1-16,-11 4 0 15,-9 2-18-15,-9 7 18 16,-9 3 0-16,-4 3 0 15,-1 5 16-15,-9 6-29 16,-9 4 13-16,3 0 0 16,-2 17-13-16,5 15 13 15,8 12 0-15,-1 11-3 16,3 8 16-16,9 5-30 16,14 4-14-16,21 8-91 15,25 1 53-15,23-4-138 0,24-10-218 16</inkml:trace>
  <inkml:trace contextRef="#ctx0" brushRef="#br1" timeOffset="155456.3509">14593 10271 574 0,'-12'-83'30'15,"12"-15"-60"-15,20-11 26 16,30-17-30-16,13-14-79 0,3-11-21 15</inkml:trace>
  <inkml:trace contextRef="#ctx0" brushRef="#br1" timeOffset="160384.3947">14772 8485 421 0,'0'0'22'0,"0"0"11"0,0 0 83 15,0 0-51 1,0 0-21-16,0 0 17 0,0 0-13 16,-80 10 22-16,71-6-32 15,-2 0 7-15,2 1 0 16,-1 1-28-16,-3 4-3 16,-3 2-14-16,0 2 0 15,-2 1 16-15,-1 2-16 16,-3 2 0-16,2 0 3 15,-4 1 3-15,2 1 4 16,-2 0-10-16,3 2 4 16,0-4 25-16,2-2-29 15,4-2 0-15,2-3 13 16,2-2-5-16,2-1-8 16,0-2 0-16,6 0 0 15,2-3-9-15,-1 0 9 16,2-2 0-16,0-2 1 0,0 0 2 15,0 0-6-15,0 0 3 16,0 0-16-16,0 0 12 16,0 0-99-16,0-7-40 15,6-9-86-15</inkml:trace>
  <inkml:trace contextRef="#ctx0" brushRef="#br1" timeOffset="160810.1715">14305 8553 479 0,'0'0'130'0,"0"0"-128"16,0 0 11-16,0 0 33 15,0 0-32-15,0 0 58 16,-25 89-35-16,19-62-20 16,2 3 36-16,-1 0-20 0,2-2-4 15,3 0 10-15,0-5-35 16,0 0 17-16,0-4-21 15,6-2 7-15,3-4 6 16,4-4-4-16,2-3-9 16,6-3 20-16,4-3 9 15,5 0 15-15,2-3-44 16,-1-9 5-16,-3-4-7 16,-4-1 2-16,-6-2-81 15,-5-1-61-15,-13-3-167 16</inkml:trace>
  <inkml:trace contextRef="#ctx0" brushRef="#br1" timeOffset="161240.2062">14211 8201 567 0,'0'0'90'0,"0"0"-21"16,0 0-40-16,0 0-16 0,0 0 32 15,0 0 4-15,-12 88 10 16,9-52-13-16,2 3-21 16,1 2 25-16,-2-2-46 15,-2-1 8-15,1-2 32 16,-1-1-44-16,-2-9 0 16,-2-2 16-16,5-9-16 15,0-7 9-15,-1-2-9 16,4-6 0-16,0 0-16 15,-3 0 10-15,-3-8-8 0,-2-13-147 16,-1-8-42 0,-1-2-124-16</inkml:trace>
  <inkml:trace contextRef="#ctx0" brushRef="#br1" timeOffset="161521.9638">14037 8406 424 0,'0'0'159'15,"0"0"-50"-15,0 0-33 16,0 0-36-16,0 0 44 16,0 0-82-16,-3-4 3 15,6 4 35-15,12 5-32 16,4 2 43-16,4 1-10 0,3 1-16 16,4-1-2-16,3 0-23 15,0 2 0-15,0 0 1 16,1 0 10-16,-5 0-11 15,-1 2 0-15,-6-3 2 16,-4 0-6-16,-5 0 3 16,-1-2-41-16,-3 0 18 15,-1-4-109-15,-2-3-41 16,-5 0-187-16</inkml:trace>
  <inkml:trace contextRef="#ctx0" brushRef="#br1" timeOffset="163696.8065">14293 8081 285 0,'0'0'131'16,"0"0"-114"-16,0 0-2 15,0 0 102-15,0 0-75 16,0 0 32-16,-82-41-19 15,70 41-51-15,-2 0 35 16,0 0-33-16,-1 0 5 16,0 5 48-16,-4 7-54 15,1 2 6-15,-6 5-11 16,-4 8 3-16,-4 2 26 16,1 4-29-16,-5 4 0 15,3 1 29-15,-2 4-22 16,2 1-1-16,0 4 5 0,3 0-10 15,8 3 4-15,5 1-5 16,14-1 0-16,3-2 18 16,16 2-18-16,13 0 0 15,10 0-1-15,3-4 9 16,7 3 3-16,-1-1-11 16,2-1 0-16,2-5 9 15,1-5-6-15,2-9 5 16,6-8-8-16,5-5 0 15,1-10 8-15,-3-5-7 16,-1 0-1-16,-4-13 18 16,-1-14-10-16,-5-4-2 0,-4-7-6 15,-7-5 0-15,-5-4 10 16,-8-4-10-16,-7-3 0 16,-9-4 6-16,-7-3-1 15,-6 1-5-15,0 0 0 16,-18 4 2-16,-10 4 2 15,-9 6-4-15,-10 2 0 16,-9 10 4-16,-7 0 3 16,-8 6-7-16,-4 6 0 15,-4 2 6-15,7 12-8 16,8 7 2-16,9 1-12 16,7 9 5-16,8 16-48 15,1 7-26-15,9 4-57 0,3 4-123 16,2-5-189-16</inkml:trace>
  <inkml:trace contextRef="#ctx0" brushRef="#br1" timeOffset="166555.518">15661 7989 445 0,'0'0'128'0,"0"0"-43"16,0 0-20-16,0 0 42 16,0 0-55-16,0 0 30 15,0-8-30-15,0 8-13 16,0 0 15-16,0 0-44 15,0 0-8-15,0 0 25 16,0 0-25-16,0 0-3 16,0 0 1-16,12 0 0 15,7 0-11-15,8-2 11 16,2 0 0-16,0 0-8 16,1-1 20-16,0 1-12 0,-2 2 0 15,1 0 0 1,-2 0-4-16,1 0 4 0,-1 0 0 15,0 0 5-15,1 0-1 16,2 2-4-16,1-2 0 16,2 0 3-16,2 0 5 15,-4 2-8-15,-1 1 0 16,-4 1 0-16,-2 1 4 16,-3 4-4-16,-1-1 0 15,-3 1 5-15,0 2-14 16,-1-2 9-16,-4-2 0 15,-3-3-1-15,-1-1 14 0,-4-2-20 16,-1 1 7 0,-1-2 0-16,-2 2 0 0,0-2 0 15,0 0-26-15,0 2 22 16,0-2-62-16,0 3-6 16,-9-1-26-16,-6-2-112 15,-2 0-407-15</inkml:trace>
  <inkml:trace contextRef="#ctx0" brushRef="#br1" timeOffset="167223.0181">16055 7682 663 0,'0'0'87'0,"0"0"-40"15,0 0 16-15,0 0 40 16,0 0-60-16,0 0 11 15,-3-3-26-15,7 3-21 16,14 0 20-16,9 0-22 16,10 3-3-16,5 8 19 15,0 4-11-15,1 5-13 16,-4 4 3-16,-1 2 0 16,-6 6-1-16,0-2 1 15,-6 2 0-15,-3-1 2 16,-6-3 1-16,-4-5-6 0,-6 0 3 15,-4-1 0-15,-3 2 14 16,0 2-14-16,0 3 0 16,-6-3-1-16,-6 6 15 15,-4 0-13-15,-1-1-1 16,-5-1 0-16,-3 1 5 16,-4-8-5-16,-1-3 0 15,-2-3 9-15,-1-5-1 16,0-6-16-16,2-2-1 15,5-4-65-15,7 0-45 16,7 0-206-16</inkml:trace>
  <inkml:trace contextRef="#ctx0" brushRef="#br1" timeOffset="219108.6349">1303 9113 704 0,'0'0'113'0,"0"0"-58"0,0 0 32 15,0 0-13-15,0 0-13 16,0 0 11-16,0 0-38 16,-67-9 3-16,49 9-36 15,-7 15-1-15,0 14 0 16,-8 11 3-16,-3 12-3 15,8 5 0-15,1 2 2 16,16-7-9-16,8-10 7 16,3-6-19-16,2-4 17 15,14-4 4-15,4 0-10 0,2 0 8 16,3 4 0 0,-8-1 8-16,-1 6-8 0,-8 1-6 15,-7-1 4-15,-1-1-19 16,0-7 20-16,-6-7-17 15,0-8-6-15,3-9 7 16,3-5 1-16,0-5-18 16,0-24 8-16,9-12-84 15,18-5 65-15,4 7 27 16,5 9 18-16,-3 13-11 16,-2 11 11-16,-7 4 0 15,1 2 6-15,-8 0 1 16,1 0-7-16,-6 2 11 15,-2-2-4-15,2 0 36 16,6-16-19-16,0-14-6 0,3-6-1 16,1-6-13-16,-7 2-8 15,-6 8-19-15,-5 10 14 16,-4 10-6-16,0 10 15 16,-13 2-3-16,-2 15 3 15,-4 11-3-15,-2 6 3 16,9 1 0-16,4-3 5 15,7 1-5-15,1-5 0 16,4-6-6-16,16-6 1 16,7-11 9-16,6-3-4 15,5-7 0-15,7-14 0 16,6-7-10-16,-5 0-5 0,-3 0-44 16,-1 4 37-1,-9 6-53-15,-6 0 75 0,-10 8 0 16,-9 3 4-16,-5 3-4 15,0 4 3-15,-3 0-3 16,0 0 19-16,0 0-8 16,0 0-7-16,-9 9-4 15,-12 13 0-15,-7 5 37 16,3 4-27-16,-2 3 3 16,9-1 36-16,7-1-49 15,7-2 0-15,4-4 0 16,0-5 0-16,19-8-2 15,5-6 2-15,12-7 0 16,0 0-11-16,0-20 24 16,-5-2-9-16,-10 1-4 0,-9 1 0 15,-5 2 7-15,-7 0-5 16,0 1-2-16,0 0 0 16,-3 0 9-16,-7 0-7 15,2 0-2-15,4 0 0 16,-1 0-6-16,5 3 6 15,0 1 0-15,0 4-11 16,0 1 26-16,0 6-22 16,0 2 7-16,0 0-27 15,5 0 22-15,1 3-25 0,4 7 30 16,2 2-3 0,3-4 11-16,3-2-2 0,-6-6-6 15,4 0 0 1,-2 0 1-16,2-9-1 0,2-11 0 15,0-2-1-15,1-4 12 16,2-1-12-16,0 1 1 16,0 2-12-16,-3 7-4 15,-2 6 16-15,-4 4-7 16,-2 3 3-16,-2 1-34 16,-5 1 13-16,0 1-4 15,0-1 29-15,-3 1-5 16,0 1 10-16,0 0 0 15,-6 0 15-15,-10 9-12 16,-4 12 19-16,-5 6-18 0,-2 6-1 16,6 0 62-16,3 0-55 15,11-6-6-15,7-1-3 16,0-4 0-16,10-10-12 16,14-4 4-16,6-8 2 15,4 0 12-15,5-14-12 16,3-11 0-16,-4-2-2 15,-5-4 18-15,-10-5-22 16,1 2 6-16,-8-2 0 16,-7 6-1-16,-3 12 1 0,-6 10 0 15,0 8 22 1,0 0-21-16,0 0 17 0,0 11-18 16,0 14 0-16,0 11 1 15,0 1 0-15,0-4-1 16,0-5 0-16,6-5-11 15,13-7-20-15,11-12-83 16,6-4 62-16,10-15-103 16</inkml:trace>
  <inkml:trace contextRef="#ctx0" brushRef="#br1" timeOffset="219517.5074">3284 8863 878 0,'0'0'72'16,"0"0"-51"-16,0 0-5 0,-98 84-11 15,80-53 45-15,9 8-42 16,9 2 36-16,0 0-44 15,12 3 2-15,13-3 11 16,5-7-10-16,6-3-6 16,7-12-19-16,5-14-75 15,7-5-11-15,-3-29-163 16</inkml:trace>
  <inkml:trace contextRef="#ctx0" brushRef="#br1" timeOffset="219867.4959">3596 8949 864 0,'0'0'115'16,"0"0"-63"-1,0 0 7-15,0 0-38 0,0 0-19 16,0 0 8-16,-31 41-7 16,31-19-6-16,0-3-1 15,7-5 4-15,5-6-5 16,7-5 5-16,-1-3 0 15,6 0 12-15,0-13-11 16,1-8 12-16,-2-4-13 16,-4 0 0-16,-4 5 15 15,-8 7-15-15,-4 6 0 16,-3 7 18-16,0 0-16 0,0 4-2 16,0 19-18-1,0 10 18-15,-1 3 19 0,-1 1-19 16,2-3 0-16,0-2 2 15,2-6-2-15,10-4-1 16,7-12-85-16,2-10-107 16,-1-4-54-16</inkml:trace>
  <inkml:trace contextRef="#ctx0" brushRef="#br1" timeOffset="220158.2272">3900 8895 145 0,'0'0'698'0,"0"0"-671"0,0 0-16 15,0 0 1-15,0 0 4 16,0 0 17-16,95-60-33 16,-69 56 7-16,-2 4-8 15,-5 0 1-15,-5 7 0 16,-6 12-11-16,-5 2 28 15,-3 7-9-15,0 5 13 16,-7 0 2-16,-5-2 36 16,0-3-56-16,2-6 14 15,7-5-17-15,3-5-1 0,0-7-31 16,3-5-120 0,12-5-147-16</inkml:trace>
  <inkml:trace contextRef="#ctx0" brushRef="#br1" timeOffset="220453.3953">4243 8710 721 0,'0'0'194'15,"0"0"-164"-15,0 0-12 16,0 0-17-16,0 0 16 15,85-11-17-15,-51 28 14 16,-4 7-3-16,-7 6-11 0,-4 7 0 16,-8 4 10-16,-4 6-8 15,-7 5 8-15,0 4-9 16,-9 0 3-16,-9 0 22 16,-6-2-24-16,-4-3-2 15,-2-7 0-15,0-1-16 16,-1-11-105-16,6-8-370 15</inkml:trace>
  <inkml:trace contextRef="#ctx0" brushRef="#br1" timeOffset="221165.8061">3976 8850 450 0,'0'0'440'0,"0"0"-299"15,0 0-105-15,0 0 24 16,0 0 49-16,0 0-70 16,8 0 8-16,-2 0-47 15,4-6 1-15,2 4-14 0,6 2 13 16,-3 0-3 0,3 2 3-16,-5 15-3 0,2 6-8 15,-6 4 9-15,-6 2 2 16,-3 4-7-16,0 1 7 15,-3-2 0-15,-11-1-3 16,-5-5 6-16,-3-4-15 16,4-3 11-16,-3-8-2 15,9-2-10-15,5-6 4 16,4-3 9-16,3 0-2 16,0 0 9-16,0 0-16 15,0 0 0-15,0 0 9 16,3 0-17-16,13 0 17 15,5 5 0-15,3 4 14 16,1 1-9-16,-1 0 6 16,-2 4-9-16,-2 2 7 0,-2-2 2 15,1 0-11-15,-4 0 0 16,1-2-36-16,-2-4-152 16,-8-4-166-16</inkml:trace>
  <inkml:trace contextRef="#ctx0" brushRef="#br2" timeOffset="228026.7474">3663 9782 733 0,'0'0'148'0,"0"0"-110"16,0 0-21-16,0 0-17 15,0 0 38-15,0 0 93 16,0 0-121-16,-52 14-9 0,52-14 21 16,3 0-22-16,19-2 17 15,12-6-17-15,17-4 0 16,6 0 17-16,4 2-17 16,-1 1 0-16,-5 1 4 15,-6 1 3-15,-7 0-8 16,-1 1 1-16,-5 1 0 15,-3-1-4-15,-3 1 4 16,-5 0 0-16,-5 2-8 16,-1 2-22-16,-1 0-3 15,-6 1-64-15,6 0-62 16,-3 0 26-16,-9 0-196 16</inkml:trace>
  <inkml:trace contextRef="#ctx0" brushRef="#br2" timeOffset="229535.9715">10888 4766 323 0,'0'0'308'15,"0"0"-210"-15,0 0-44 16,0 0-51-16,0 0 14 0,0 0 25 16,8-25-31-16,-8 35-3 15,3 11 6-15,3 9-12 16,4 4 109-16,0 4-110 16,4 2 16-16,-1 3 19 15,-1 3-30-15,1 0 27 16,-3 0-21-16,-4-3-9 15,1-6 25-15,0-4-22 16,-1-11-5-16,0-6-1 16,-1-8 6-16,-2-3-21 15,-3-4-29-15,3-1-71 16,0 0 38-16,-3-14-85 16,0-5-462-16</inkml:trace>
  <inkml:trace contextRef="#ctx0" brushRef="#br2" timeOffset="229842.447">10876 5098 472 0,'0'0'258'16,"0"0"-185"-16,0 0-65 16,0 0-1-16,0 0 4 15,0 0 38-15,-6 81-15 16,6-42-5-16,0 0 28 15,8 0-50-15,5-6 12 0,-1-3-11 16,1-6 6 0,-1-4 15-16,-1-6-29 0,2-6 0 15,-2-4 15-15,5-4-5 16,7 0-4-16,11-20 38 16,6-7-42-16,2-9 22 15,4 4-24-15,-7 2-21 16,-5 7-13-16,-2 8-92 15,-6 4-74-15,-3 4-95 16</inkml:trace>
  <inkml:trace contextRef="#ctx0" brushRef="#br2" timeOffset="231626.3878">11913 5987 632 0,'0'0'97'0,"0"0"-33"16,0 0-11-16,0 0 3 16,0 0-22-16,0 0 72 0,-18-7-79 15,18 5 4-15,0 2 11 16,0-3-41-16,3 1 23 15,18-1-24-15,13 1 0 16,14 2-4-16,12 0 8 16,4 0-4-16,3 13 0 15,-5 1 14-15,-9-2-20 16,-7 3 6-16,-12-1 0 16,-7 0-9-16,-8-4 10 15,-7 0-1-15,-4-1 0 16,-4-2 13-16,-2-1-21 15,-2-3 8-15,4-2-2 16,-2-1-16-16,-1 0-40 0,1 0-56 16,1-14-45-16,-3-8-210 15</inkml:trace>
  <inkml:trace contextRef="#ctx0" brushRef="#br2" timeOffset="231965.5041">12243 5917 690 0,'0'0'83'0,"0"0"-45"16,0 0-19-16,0 0-1 16,0 0-16-16,101-22 21 0,-68 27 30 15,1 9-40 1,0 3 32-16,-4-1-45 0,-3 3 6 15,-6 1 18-15,-5 1-19 16,-5 3-5-16,-2-2 22 16,-6 4-20-16,-3 5 26 15,0 1-10-15,-12 4-12 16,-11 2 41-16,-2-2-47 16,0-1 0-16,4-8 1 15,7-7 9-15,7-6-20 16,5-7-22-16,2-4-90 15,0-3 1-15,9-3-108 16</inkml:trace>
  <inkml:trace contextRef="#ctx0" brushRef="#br2" timeOffset="233554.3803">14812 6895 548 0,'0'0'96'16,"0"0"-24"-16,0 0-9 15,0 0-54-15,0 0 0 16,0 0 28-16,0-10-37 16,5 25 0-16,4 13 14 15,3 14 10-15,-2 5 81 16,3 6-101-16,-2-3 10 15,0 0 17-15,2-5-31 0,-1-4 18 16,3-2-18 0,-3-1 0-16,0-4-1 0,-5-1 2 15,1-8-2-15,-5-4-14 16,-3-6-62-16,0-3-4 16,0-7-60-16,0-5-134 15,-11-5-143-15</inkml:trace>
  <inkml:trace contextRef="#ctx0" brushRef="#br2" timeOffset="233901.3889">14836 7299 531 0,'0'0'124'16,"0"0"-68"-16,0 0 13 15,0 0-57-15,0 0 34 16,0 0 19-16,-19-29-6 15,19 29-35-15,0 0-24 16,0 5 0-16,0 15-3 16,0 10 23-16,0 11-8 15,0 0 15-15,6-1-11 16,4-4-4-16,1-5-12 16,-1-6 0-16,2-5 15 15,-1-6-10-15,-4-5-5 16,0-6 7-16,1-3-6 15,4 0 35-15,12-10-24 16,7-12-2-16,5-3 8 0,0-3-18 16,-1 1-13-1,-2 6-35-15,-3 2-63 0,-6 6-61 16,-8 6-212-16</inkml:trace>
  <inkml:trace contextRef="#ctx0" brushRef="#br2" timeOffset="237532.0553">15073 8757 526 0,'0'0'136'0,"0"0"-37"15,0 0-55-15,0 0 37 16,0 0 45-16,0 0-60 15,0 0-23-15,-5-9-12 0,-3 7-3 16,-7 2 14-16,-10 0-38 16,-10 0 0-16,-9 0 3 15,-11 4 6-15,-11 6-13 16,-7 1 0-16,-5 5 2 16,-8 5 7-16,-11 9-9 15,-9 6 0-15,-6 5 6 16,7 3-3-16,10 0-3 15,10 1 0-15,3 3 4 16,2 1-12-16,5 0 8 16,8 1 0-16,4-1 0 15,12-6 0-15,5-1 0 16,6-6 0-16,7-6 16 16,8-7-18-16,10-8 2 15,8-8 0-15,5-7-14 0,2 0 13 16,0 0-5-16,0 0 4 15,0 0 2-15,0 0 6 16,0 0-6-16,0 0-13 16,0 0 9-16,0 0-67 15,0-10 13-15,0 0-120 16,0-9-108-16,0 0-306 16</inkml:trace>
  <inkml:trace contextRef="#ctx0" brushRef="#br2" timeOffset="237911.9102">13425 9121 208 0,'0'0'587'16,"0"0"-491"-16,0 0-25 15,0 0-43-15,0 0-3 16,0 0-25-16,-28-6 10 15,16 31 3-15,-3 9-13 16,-3 15 0-16,-1 7 35 16,1 4-17-16,0 0-8 15,4-11-2-15,3-5 6 16,6-5 6-16,4-6-20 16,1-4 2-16,0-4-4 0,12-3 4 15,4-5 4 1,8-6-6-16,4-5 1 0,8-6 33 15,12 0-31 1,7-15 13-16,5-8 3 0,-1 1-16 16,-4-2-2-16,-4 8-1 15,-9 3-66-15,-3 2 24 16,-8 7-94-16,-7 2-87 16,-5 2-116-16</inkml:trace>
  <inkml:trace contextRef="#ctx0" brushRef="#br2" timeOffset="239726.0475">12814 9544 724 0,'0'0'90'15,"0"0"7"-15,0 0-36 16,0 0 13-16,0 0-47 15,0 0-3-15,-8-9-24 16,8 35 1-16,6 14 6 16,9 12 6-16,-1 6 4 15,-2 0 15-15,-1-3-32 16,0-5 19-16,-2-5-19 0,1-3 12 16,-5-6-5-1,1-5-7-15,-3-8 0 0,-3-7-6 16,1-9 4-16,-1-6-59 15,0-1-65-15,0-8-86 16,0-16-290-16</inkml:trace>
  <inkml:trace contextRef="#ctx0" brushRef="#br2" timeOffset="240072.1189">12669 9844 765 0,'0'0'105'0,"0"0"-46"16,0 0-43-16,0 0-7 15,0 0 11-15,0 0-17 16,7 56 38-16,7-20 25 16,7 1-37-16,1 4-17 15,7-5 13-15,1 0-12 16,-4-4-6-16,0-7-7 15,-4-7 0-15,-8-8 8 16,-3-7-8-16,-2-3 0 16,2 0 11-16,5-22 20 15,5-12 0-15,3-8-31 16,-2-3 4-16,2 4-19 16,-3 7-17-16,-6 8-24 15,-3 6 17-15,1 5-97 16,-5 5-52-16,-4-1-237 0</inkml:trace>
  <inkml:trace contextRef="#ctx0" brushRef="#br2" timeOffset="242172.9496">12712 10483 590 0,'0'0'191'16,"0"0"-112"-16,0 0-39 15,0 0 32-15,0 0 4 16,0 0-36-16,0 0 8 16,-58-5-48-16,14 5 0 15,-12 17 33-15,-11 3-32 16,-8 7 28-16,-3-1-14 16,-6 7-5-16,2 3 17 15,3 3-27-15,9 0 0 16,10 2 1-16,8-4 0 15,18-4 6-15,8-6-7 16,14-2-5-16,6-9-13 0,5-1 17 16,1-5 0-16,0-4-3 15,0-3-11-15,0-3-16 16,1 0-34-16,5 0-35 16,3-5 1-16,-3-21-90 15</inkml:trace>
  <inkml:trace contextRef="#ctx0" brushRef="#br2" timeOffset="242518.1739">11776 10531 757 0,'0'0'62'16,"0"0"50"-16,0 0-80 0,0 0-32 15,0 0-1-15,0 0 1 16,-57 93 15-16,29-30 0 16,-4 7 25-16,4-1-32 15,4-3 22-15,8-6-20 16,4-11 3-16,10-11-4 16,2-10-9-16,6-8-4 15,15-6 4-15,12-5 2 16,12-9 27-16,16 0-8 15,12-20-20-15,4-6 24 0,-2-6-24 16,-9 3-2 0,-11 7-37-16,-6 8-47 0,-12 7-69 15,-13 5-83-15,-13 2-359 16</inkml:trace>
  <inkml:trace contextRef="#ctx0" brushRef="#br2" timeOffset="244378.8717">11688 11330 747 0,'0'0'8'0,"0"0"116"15,0 0-74-15,0 0-33 0,0 0 71 16,0 0-88 0,0 0 9-16,-14-12-22 0,14 35 11 15,0 16 2-15,3 16 26 16,5 7-15-16,-2 6 52 16,-2-4-63-16,-1-8 0 15,0-4 16-15,1-4-15 16,-1-7 9-16,0-4-10 15,-1-7 1-15,2-7-26 16,-2-11 0-16,1-7-91 16,0-5-22-16,-3-7 5 15,0-16-268-15</inkml:trace>
  <inkml:trace contextRef="#ctx0" brushRef="#br2" timeOffset="244672.7641">11562 11725 309 0,'0'0'504'0,"0"0"-355"16,0 0-139-16,0 0-10 15,0 0-5-15,0 0 5 16,-3 52 46-16,5-8-13 16,7 2-14-16,0 3 14 15,4-5-18-15,-2-4 0 16,3-9-14-16,0-6 8 15,2-8 8-15,-1-7-16 16,3-6-1-16,3-4 16 0,9-2-11 16,4-18 12-1,11-10-17-15,-2-2 0 0,0-1-12 16,-7 2-40-16,-4 5-32 16,-9 4-76-16,-7 3-141 15</inkml:trace>
  <inkml:trace contextRef="#ctx0" brushRef="#br2" timeOffset="248308.5721">12456 12714 479 0,'0'0'149'0,"0"0"-102"16,0 0 10-16,0 0 42 15,0 0 1-15,0 0 17 0,0 0-59 16,-21-18-36-16,21 18 0 16,13 0-12-16,17-2-10 15,18 1 8-15,10 1-5 16,6 0 15-16,-3 0-18 15,-7 11 0-15,-8 4 5 16,-10 4-5-16,-8-2 0 16,-5 3-3-16,-8-4 11 15,-5-2-18-15,-2-1 10 16,-4-1 0-16,-1-1-9 16,0-2-50-16,0-4-59 15,0-2-43-15,-3-3-154 16</inkml:trace>
  <inkml:trace contextRef="#ctx0" brushRef="#br2" timeOffset="248639.5908">12800 12674 731 0,'0'0'48'0,"0"0"-16"16,0 0-29-16,0 0 4 15,0 0 102-15,90-12-62 16,-50 12-7-16,-1 4-38 16,4 10 9-16,-9 4 4 15,-1 3-15-15,-6 3 3 16,-2 2 4-16,-10 1 7 0,-4 1-14 16,-8 2 10-16,-3 2-7 15,0 2 31-15,-20 2-32 16,-5 0-2-16,-9-2 32 15,-4-1-24-15,0-2-8 16,2-3 0-16,11-6 3 16,7-7-20-16,7-5-28 15,8-7-103-15,3-3-95 16</inkml:trace>
  <inkml:trace contextRef="#ctx0" brushRef="#br2" timeOffset="250244.3208">13157 13409 650 0,'0'0'0'15,"0"0"155"-15,0 0-148 16,0 0 40-16,0 0 56 15,0 0-36-15,-48-57 27 16,45 57-80-16,3 0-2 16,-2 1-24-16,1 21 11 15,-2 16 1-15,3 11 16 16,0 6-12-16,0 1-2 16,0-3-2-16,0-3 0 15,6-2 6-15,0-3-6 16,-1-6 0-16,-1-3 0 15,-2-8 10-15,-1-4-22 16,-1-6-62-16,0-5-61 0,0-6 10 16,-13-7-210-16</inkml:trace>
  <inkml:trace contextRef="#ctx0" brushRef="#br2" timeOffset="250536.5982">13023 13693 651 0,'0'0'155'16,"0"0"-101"-16,0 0-44 15,0 0 2-15,0 0-10 0,0 0 8 16,-5 25 8-16,5 9-11 16,3 2 59-16,6-2-50 15,1-2-16-15,1-11 11 16,1-4-6-16,1-7 13 15,-1-3-18-15,1-2 0 16,1-5 11-16,5 0 9 16,7 0-20-16,5-19 0 15,2-2 3-15,1-4-6 16,2-2-70-16,-3 4-123 16,-8 0-127-16</inkml:trace>
  <inkml:trace contextRef="#ctx0" brushRef="#br2" timeOffset="252637.3889">13276 13716 595 0,'0'0'51'16,"0"0"34"-16,0 0-44 15,0 0-29-15,0 0 95 16,0 0-58-16,0 0-18 15,-7-15-6-15,7 15-24 0,14 3-1 16,19 6 4-16,20 7 3 16,12 1 52-16,7 2-50 15,3 7-9-15,-3 2 20 16,-6 5-20-16,-6 3 10 16,-10 0-10-16,-11-2 0 15,-9-1 9-15,-13-1-9 16,-6 1 0-16,-6-3-2 15,-5-7 10-15,0-2-16 16,0-6-6-16,0-6-65 16,0-4-4-16,0-5-78 15,0-5 52-15,0-19-253 0</inkml:trace>
  <inkml:trace contextRef="#ctx0" brushRef="#br2" timeOffset="252929.1744">13913 13914 682 0,'0'0'143'16,"0"0"-77"-16,0 0-25 15,0 0-13-15,0 0-27 16,0 0 5-16,37-2-2 16,1 17 5-16,0 4 25 15,0 3-28-15,-4 4-6 16,-10 1 5-16,0 3 2 15,-11 3-2-15,-6 3-5 16,-7 1 0-16,0 1 20 0,-16-4-19 16,-9-1-1-16,1-4 18 15,-3 0-7-15,0-7-11 16,5-2 0-16,4-3-30 16,6-3 2-16,6-4-188 15,3-5-137-15</inkml:trace>
  <inkml:trace contextRef="#ctx0" brushRef="#br2" timeOffset="253738.2897">14681 15583 821 0,'0'0'112'0,"0"0"-108"0,-113-4-4 16,53 18 1-16,-13 9 8 15,-9 9 45-15,-3 8-40 16,-1 10-3-16,-4 12-5 15,2 7-6-15,0 13 0 16,10 7 13-16,19 2-5 16,21 5 1-16,27-4-9 15,12-2 0-15,44-1 17 16,23-9-9-16,25-14-8 16,20-11 31-16,14-10-5 15,13-12-10-15,1-12-15 16,8-13-1-16,-5-8 46 15,-11-15-41-15,-9-25-5 16,-14-15 29-16,-17-17-26 0,-17-20 15 16,-19-15-18-16,-17-23 0 15,-21-13 13-15,-12-3-13 16,-7 3-4-16,-16 18-2 16,-18 21 6-16,-17 24-7 15,-20 21 7-15,-28 22 0 16,-26 23-26-16,-29 14 23 15,-23 31-13-15,-17 24-15 16,0 19-44-16,4 10-30 16,8 0-188-16</inkml:trace>
  <inkml:trace contextRef="#ctx0" brushRef="#br2" timeOffset="339857.5487">1048 480 208 0,'0'0'196'16,"0"0"-92"-16,0 0-65 15,0 0 88-15,0 0-104 16,0 0 10-16,0 0 16 16,-82-10-39-16,79 10 22 15,0 0-25-15,3 0-6 16,0 0 22-16,0 0-21 15,0 0-2-15,0 0 0 16,0 0 10-16,0 0-34 0,0 0 18 16,-7 0-10-16,-4 13-6 15,-4 6 22-15,-10 2 0 16,-2 2-5-16,3-1 18 16,-1 0-12-16,7-2-1 15,0 3 0-15,-1 1-8 16,2 3 8-16,-2 4 0 15,-2 7-17-15,2 4 41 16,-2 8-36-16,7 4 12 16,4 5 0-16,1 5-4 15,6-2 5-15,3 0-1 16,0-6 0-16,0-6 14 16,19-3-29-16,1-2 15 0,7-6 0 15,1-3-9-15,8-4 9 16,10-7-7-16,9-7-1 15,17-8-63-15,13-10 34 16,10-6-167-16,-2-24-126 16</inkml:trace>
  <inkml:trace contextRef="#ctx0" brushRef="#br2" timeOffset="341668.3645">23325 285 498 0,'0'0'9'0,"0"0"-9"15,0 0 42-15,-18-73-28 16,16 66 11-16,-1 1 24 0,3 3-36 16,0 3-1-16,0 0-3 15,0 0 0-15,0 0-3 16,0 0-6-16,0 0 0 16,0 0-17-16,0 6 12 15,3 11 5-15,11 8 0 16,4 8 10-16,-2 8-19 15,1 2 9-15,-4 5 0 16,2 3 7-16,-1 3-7 16,0 5 0-16,4 3-2 15,5 4 5-15,3 4 2 16,3 0-5-16,-2 3 0 0,-2 1 17 16,-2 2-17-16,-1 3 0 15,-1 7 28-15,-3 8-26 16,-1 12 21-16,-4 5-18 15,-3 5-4-15,-3 0 47 16,-2-2-45-16,1 1 4 16,2-1 20-16,3-2-20 15,3 6 7-15,0 1-14 16,0-2 17-16,-1-1-16 16,-5-5 12-16,-4-5-13 15,-2-3 0-15,-2-10 2 16,0-3-2-16,0-6 0 15,-9-6 3-15,-3 2 0 16,-2 4-3-16,-1 4 0 16,-4 3-3-16,1 0 14 0,0-5-12 15,1-5 1 1,-6-2 0-16,2-4-3 0,-3-7 3 16,-1-3 0-16,0-6-6 15,-4-4 16-15,0-2-10 16,-1-6 0-16,-3-2 3 15,-3-8-3-15,0-4 0 16,-3-5-4-16,-2-3 1 16,2 2-18-16,1-4 16 15,3-2-20-15,3 0-9 0,2-3 12 16,4-1-65-16,0-4-49 16,-2-8-155-16</inkml:trace>
  <inkml:trace contextRef="#ctx0" brushRef="#br2" timeOffset="343594.263">936 565 404 0,'0'0'17'0,"0"0"-6"16,0 0 51-16,0 0-62 15,0 0 0-15,0 0 0 16,-16-3 8-16,16 3 16 16,0 0 18-16,0 0-28 15,-6 0 47-15,0 0-61 16,-3 5 0-16,-9 5-4 15,-1 2 13-15,-2 1-11 16,-3 3 2-16,3-1 0 0,-4 4-4 16,5-2 4-16,-2-1 0 15,-2 3 1-15,-1 2 0 16,4 1 14-16,-3 4-15 16,5 1 0-16,7 4 3 15,1 4-3-15,4 2 0 16,7 5 2-16,0 3 11 15,0 2-13-15,0 1 0 16,3 1 0-16,7-6-10 16,-1-2 10-16,2-7 0 15,2-6-4-15,-1-5 16 16,4-4-20-16,1-5 8 0,4-4 0 16,4-6-3-16,3-2 3 15,5-2 0-15,3 0-1 16,3-8-13-16,-2-1-49 15,-4 1-82-15,-12 6-57 16</inkml:trace>
  <inkml:trace contextRef="#ctx0" brushRef="#br2" timeOffset="344173.0091">1079 1748 561 0,'0'0'60'0,"0"0"-30"16,-96-72-17-16,70 54 12 16,-1 4-21-16,2 2 33 15,0 4-37-15,-4 7 10 16,1 1 6-16,-2 0-16 16,-1 22 0-16,-5 13-6 15,-6 14 13-15,5 8-8 16,3 4 1-16,10-2 0 15,18-2 9-15,6-6-9 16,6 3 0-16,24-3-11 0,13-3 12 16,15-5-4-16,14-6 3 15,14-6-12-15,14-7 4 16,12-4-40-16,10-4-85 16,5-3 2-16,3-4-123 15</inkml:trace>
  <inkml:trace contextRef="#ctx0" brushRef="#br2" timeOffset="345762.0069">23076 1713 267 0,'0'0'46'0,"0"0"6"16,0 0 0-16,0 0 30 16,0 0 26-16,0 0-21 15,1-17-50-15,1 17 54 16,0 0-91-16,1 0 0 0,7 0-9 15,5 0 8 1,9 9 1-16,5 5 0 0,4 6 9 16,-1 7-29-16,-6 6 20 15,-3 6 0-15,-7 4-6 16,-6 4 17-16,-10 3-11 16,0 1 0-16,-14 2 6 15,-18 3-5-15,-5 2 11 16,-12 0-12-16,1-2 6 15,-3-3 2-15,6 0-16 16,2-5 6-16,3-2-29 16,1-1 21-16,1-7-63 15,-1-11-48-15,1-13-205 16</inkml:trace>
  <inkml:trace contextRef="#ctx0" brushRef="#br2" timeOffset="347404.9731">1079 2897 518 0,'0'0'95'0,"0"0"-69"15,0 0 8-15,0 0 4 16,-80-65-32-16,67 53 18 16,-1 5-24-16,-1-4 0 15,0 5 9-15,-2-1 1 16,0 3-8-16,-4 3 30 15,0 1-20-15,-3 0 6 16,-4 9-18-16,-5 7 0 16,-1 5-14-16,-3 5 18 0,1 3-4 15,0 5 0 1,0 2 10-16,3 4-20 0,2 3 10 16,4-1 0-16,8 3-17 15,11 1 15-15,8-1 2 16,2-1-9-16,20 2 17 15,8-4-38-15,12 2 30 16,10-3 0-16,12-3-10 16,15-4-2-16,15-5-15 15,20-8 22-15,15-6-63 16,13-7-25-16,7-8-94 16</inkml:trace>
  <inkml:trace contextRef="#ctx0" brushRef="#br2" timeOffset="348573.6522">22888 2635 536 0,'0'0'27'15,"0"0"18"-15,0 0-23 16,0 0-9-16,0 0 21 16,0 0-29-16,-36-16 6 15,36 16 37-15,0 0-27 0,0-2 9 16,0 2-30 0,6 0 6-16,13 0-6 0,10 10 0 15,6 6 0-15,6 4-1 16,-2 4 16-16,-2 7-25 15,-4 3 10-15,-4 8 0 16,-6 6 6-16,-4 2-6 16,-11 6 0-16,-8 0-2 15,-3 2 5-15,-25 3-6 16,-10 4-6-16,-9 3-8 16,-6 7-8-16,-11 2-9 15,-7 3-7-15,-4 5-63 16,-4-3-76-16,0-7-125 15</inkml:trace>
  <inkml:trace contextRef="#ctx0" brushRef="#br2" timeOffset="350408.2626">1029 3900 245 0,'0'0'99'0,"0"0"-48"0,0 0-13 15,0 0 88-15,0 0-91 16,0 0-26-16,-39-75 48 16,26 58-54-16,2 0 24 15,2 2 25-15,-1-1-52 16,7 5 29-16,-2 4-15 15,4 4-14-15,-1 3 42 16,1 0-38-16,1 0 0 16,-2 0-4-16,-2 6 0 15,-8 16-17-15,-6 8 17 16,-6 7 0-16,-3 1-5 0,2-1 13 16,0 7-12-1,-2 3 4-15,7 4 0 0,1 5-7 16,7 4 7-16,9-3-7 15,3 3-1-15,15-2-12 16,21 0 5-16,16 1 8 16,15-3-42-16,20-1 45 15,16-12-85-15,25-2-30 16,12-12 59-16,21-7-141 16</inkml:trace>
  <inkml:trace contextRef="#ctx0" brushRef="#br2" timeOffset="351748.5556">22781 3741 357 0,'0'0'0'15,"0"0"0"-15,0 0 60 16,0 0-40-16,0 0 50 16,0 0-1-16,-9-3-32 15,7 3 42-15,2 0-71 16,0 0-7-16,0 0 27 15,0 3-28-15,6 12-8 0,16 8-4 16,7 6 24-16,8 6 0 16,6 7-12-16,1 6 0 15,-1 3 9-15,0 2-9 16,-7 2 0-16,-5 3 0 16,-10 2 15-16,-12 7-15 15,-9 8 0-15,-11 9 0 16,-20 8-8-16,-10 4 8 15,-6-4-2-15,-8-2 1 16,-6-5-37-16,-6-3-6 16,-11-6-134-16,-5-13-177 15</inkml:trace>
  <inkml:trace contextRef="#ctx0" brushRef="#br2" timeOffset="374121.6086">23468 8303 773 0,'0'0'25'0,"0"0"4"16,0 0 6-16,0 0 19 0,0 0-48 16,0 0 0-1,-10-14 7-15,10 14-6 0,0 0-14 16,0 4 1-16,0 16 6 15,10 9-4-15,3 7 13 16,3 6-4-16,1 2 28 16,1-1-18-16,3-2 6 15,3-1-21-15,0-6 1 16,3-7 8-16,-2-3-7 16,0-11-2-16,-1-4 12 15,-2-8-10-15,3-1 13 16,3-11-15-16,2-15 10 15,-2-7-24-15,-3-3 7 16,-4 6-53-16,-9 4-11 16,-6 8-62-16,-6 3-57 0</inkml:trace>
  <inkml:trace contextRef="#ctx0" brushRef="#br2" timeOffset="374674.2066">23594 7829 714 0,'0'0'7'16,"0"0"13"-16,0 0-19 15,0 0 32-15,0 0 25 0,0 0 7 16,-19-39 1-16,19 39-66 16,0 0 4-16,0 3-19 15,11 21 23-15,10 12-8 16,1 11 32-16,5 5-24 16,0 2 19-16,-2 1-15 15,1 1-9-15,-3-2 21 16,-3-1-18-16,-1-3-6 15,-5-3 0-15,-2-7 7 16,-6-3-7-16,-6-5 0 16,0-5 4-16,0-7-4 15,0-5 0-15,0-8-30 16,0-5-19-16,0-2-44 16,0 0-3-16,0-1-78 15,0-10-446-15</inkml:trace>
  <inkml:trace contextRef="#ctx0" brushRef="#br2" timeOffset="376743.1947">24121 9124 825 0,'0'0'85'15,"0"0"-85"-15,0 0 0 0,0 0-13 16,-88 7 14-16,52 16-1 16,3-1 0-16,8 1 3 15,8-4-6-15,12 1 3 16,5-1 0-16,0 3-18 16,12 2 26-16,12 6-8 15,6 0 2-15,3 1 7 16,-2-2 21-16,-4 0-28 15,-8 1-1-15,-10-1 6 16,-9-1 0-16,0 0-7 16,-18-5 0-16,-10-3 10 15,-2-6-4-15,4-9-6 16,4-5 0-16,8-3-5 16,7-21-14-16,7-5-25 0,11-5-24 15,16 3 66-15,8 5-16 16,0 6 18-16,-1 6 0 15,-4 8 4-15,-3 4 6 16,-1 2-1-16,-4 0-9 16,3-1 5-16,0-3-1 15,4-8-4-15,5-6 0 16,3-9-3-16,-1-7-6 16,0 0-3-16,-12-1-10 15,-6 7 22-15,-11 5-16 16,-5 9 19-16,-2 7-3 15,0 5 23-15,0 2-23 16,-13 0 2-16,-1 19-2 0,-1 8 0 16,3 2 23-16,3 2-23 15,7-2 0-15,2-4 6 16,0-5-3-16,12-7 8 16,8-7-11-16,4-3 0 15,4-3 27-15,6 0-27 16,4-14 0-16,2-7 12 15,3-3-12-15,0-1 0 16,5 0 0-16,1 5 0 16,-6 0-9-16,-2 3 9 15,-4 4-29-15,-9 4 29 16,-8 0-14-16,-7 4 7 16,-8 5 1-16,-4 0 6 0,-1 0-10 15,-1 0 10 1,-20 12 0-16,-11 10-3 0,-2 3 15 15,-3 5-3-15,2 4 10 16,6-2-2-16,5 4 16 16,5 0-32-16,8-7-1 15,9-4 0-15,2-4 12 16,6-9-13-16,17-4 1 16,10-6 0-16,2-2-1 15,3-10 13-15,-2-13-20 16,-5-5 8-16,-7 0 0 15,-6-5-13-15,-9 0 4 0,-8 4-7 16,-1 1 13-16,0 9-25 16,-1 6 9-16,-8 6 18 15,1 7 2-15,-2 0 7 16,1 0-8-16,0 12 0 16,0 5-12-16,3 2 12 15,3-2 0-15,3 0-9 16,0-4 22-16,6-4-29 15,12-6 16-15,4-3 0 16,5 0-6-16,6-18 14 16,1-6-8-16,-1-1 2 15,-2 1 3-15,-3-2-5 16,-2 5-4-16,-3-1 4 16,-1 4 8-16,-2 0 0 15,2 2-12-15,-5 4 4 0,-4 3 0 16,-3 4 16-16,-4 2-16 15,-5 3 6-15,-1 0-7 16,0 0 1-16,-4 3 0 16,-14 14-10-16,-7 9 20 15,2 6-1-15,1 1-9 16,4 6 0-16,6-5 13 16,7-2-11-16,5-6-2 15,0-8 13-15,5-2-5 16,16-6-2-16,8-8-6 15,7-2 4-15,6-6 9 16,4-22-13-16,-4-5 6 0,-4-6-6 16,-6-2-4-1,-5-2-3-15,-8-1-2 0,-8 1 9 16,-5 1-2-16,-6 2 10 16,0 7-8-16,0 12 24 15,0 8-12-15,0 8 36 16,0 2-37-16,0 3-6 15,0 0-10-15,0 0-8 16,6 18 10-16,0 10-5 16,3 10 16-16,-3 1-10 15,-3 1 2-15,0 1 0 16,-3-7 10-16,0-3 1 16,0-8-11-16,0-7 0 0,0-7 4 15,0-7 0 1,0-2-4-16,0 0 0 0,3-8 2 15,9-15-2-15,5-4-19 16,3 4 7-16,-2 6 12 16,-6 10-7-16,-2 3 7 15,-4 4 0-15,-1 0-17 16,-2 0 27-16,1 0-10 16,4 0 14-16,2 2-13 15,4 3 43-15,3 2-39 16,1-4 2-16,3-1 17 15,3-2-19-15,3 0-10 0,6 0-10 16,2-10-98-16,3-10-77 16,-4-5-456-16</inkml:trace>
  <inkml:trace contextRef="#ctx0" brushRef="#br2" timeOffset="378409.2198">26686 8893 708 0,'0'0'7'16,"0"0"15"-16,0 0-10 15,0 0-7-15,0 0 36 16,-96-9-18-16,81 18 1 15,0 4-16-15,3 9 2 16,0 3-6-16,3 3-4 16,6-2 0-16,3 1 11 15,0-5-11-15,0-6 0 16,5-6 0-16,4-3 5 0,3-6-14 16,0-1 9-1,1 0 0-15,4-8 7 0,-1-9-7 16,-4-3-4-16,-2 0 3 15,-5 2 1-15,-5 3 4 16,0 4 0-16,0 6-4 16,0 5 7-16,-12 0-7 15,-2 0 0-15,0 13-8 16,1 4 11-16,5-2-12 16,6 0 9-16,2-3-10 15,0-4 8-15,12-4-24 16,6-2 14-16,4-2 10 15,2 0-7-15,4-6-2 16,2-8 11-16,2-3-37 16,-1 2 29-16,-6 5-9 0,-7 3 15 15,-4 6-5-15,-8 1 14 16,-2 0-14-16,-2 8 7 16,-2 9 0-16,0 5 2 15,-5 2-2-15,-5-2 0 16,-1-5 0-16,4-6 12 15,4-5-1-15,3-2-11 16,0-4 0-16,0 0 12 16,24 0-1-16,13 0 8 15,8-6-8-15,7-4-10 16,2-1-2-16,-5 0-75 16,-7 2-159-16</inkml:trace>
  <inkml:trace contextRef="#ctx0" brushRef="#br2" timeOffset="379285.6686">27329 9011 712 0,'0'0'52'0,"0"0"-44"0,0 0-4 16,0 0 3-16,0 0 39 15,83-7 35-15,-44-10-74 16,4-3 0-16,-6-3 2 16,-4-3-9-16,-5 2 0 15,-7-3-7-15,-10 4-3 16,-7 4-10-16,-4 3 18 15,0 8 2-15,0 6-10 16,-9 2 17-16,-2 0-15 16,-3 8 4-16,0 11 4 0,3 2-11 15,8 1 11 1,3-1 0-16,0-5-3 0,0-3 10 16,10-4-17-1,5-5 10-15,0-4 0 0,6 0 30 16,4 0-30-16,2-14 20 15,0-3-7-15,-1-3-13 16,-3-4 14-16,-2-2-13 16,-3-1 12-16,-6-5 7 15,-3 3-19-15,-6-1-1 16,-3 0 3-16,1 6 0 16,-1 2 15-16,0 8-18 15,3 6 0-15,-3 5-12 16,0 3 12-16,0 0-1 15,3 3 1-15,1 19-13 0,3 9 13 16,2 8 0 0,-1 0 1-16,1-3 12 0,2-4-13 15,-1-8 0-15,2-5 3 16,-1-9-1-16,-1-5 2 16,0-5-4-16,4 0 0 15,4-6 9-15,3-16-9 16,0-3 0-16,0 0-8 15,-5 6-11-15,-6 9 12 16,-5 6 5-16,-4 4-3 16,-1 0-10-16,2 0-1 15,2 7 16-15,3 5-10 16,4-1 21-16,4 0-8 16,8-2-3-16,6-5-16 0,10-4 5 15,4 0-42-15,2-8-10 16,-6 0-28-16,-10 6 5 15,-9 2 84-15,-5 0-8 16,-6 10 10-16,-3 5 12 16,-4 2 8-16,-2 1 30 15,0-6-10-15,0 0-33 16,0 0-6-16,0-8-1 16,0-4-168-16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9-19T04:29:07.206"/>
    </inkml:context>
    <inkml:brush xml:id="br0">
      <inkml:brushProperty name="width" value="0.05292" units="cm"/>
      <inkml:brushProperty name="height" value="0.05292" units="cm"/>
      <inkml:brushProperty name="color" value="#00B050"/>
    </inkml:brush>
  </inkml:definitions>
  <inkml:trace contextRef="#ctx0" brushRef="#br0">4862 6652 758 0,'0'0'10'0,"0"0"-10"15,0 0 3-15,0 0 5 16,0 0 13-16,0 0 1 15,0 0-20-15,-10 0 43 16,10 0-42-16,0 0-3 0,0 0 0 16,0 0 14-1,0 0-20-15,0 0 6 0,0 0 0 16,0 0 1-16,0 0-1 16,0 0 0-16,0-2-7 15,0 1 15-15,0 0-10 16,0-1 2-16,0 2 0 15,0 0 6-15,0 0-6 16,0 0 0-16,0 0-3 16,0 0 16-16,0 0-19 15,0 0 6-15,0 0 0 16,0 0-1-16,0 0 6 16,0 0-7-16,0 0 2 15,0 0-29-15,0 6 17 0,0 4-19 16,1 2-16-16,4 2 12 15,-1 0-95-15,-2-12-198 16</inkml:trace>
  <inkml:trace contextRef="#ctx0" brushRef="#br0" timeOffset="2767.054">8888 7146 377 0,'0'0'298'16,"0"0"-293"-16,0 0-10 15,0 0-148-15,0 0 61 16,0 0 79-16,0 0 13 15,-3 10-2-15,3-5-4 16,0 2-12-16,0 2 16 0,1-3-152 16</inkml:trace>
  <inkml:trace contextRef="#ctx0" brushRef="#br0" timeOffset="3160.7702">8709 7328 541 0,'0'0'76'15,"0"0"7"-15,0 0-44 16,0 0 30-16,0 0-69 15,0 0 3-15,-6 0-16 16,6 0 13-16,1 0-46 16,16 0 17-16,11 0-24 0,2-3-137 15</inkml:trace>
  <inkml:trace contextRef="#ctx0" brushRef="#br0" timeOffset="4012.4076">10132 8046 607 0,'0'0'85'16,"0"0"-85"-16,0 0 0 15,0 0-11-15,0 0 9 16,0 0-169-16,51-14-176 16</inkml:trace>
  <inkml:trace contextRef="#ctx0" brushRef="#br0" timeOffset="5119.6379">17621 9174 800 0,'0'0'0'0,"0"0"0"16,0 0-12-16,0 0 5 15,0 0 7-15,0 0 3 0,0 101 10 16,3-76-16-16,4-6 3 16,4-4 0-16,7-6-1 15,6-9 8-15,8 0-9 16,12-14 2-16,5-18-25 15,2-8-21-15,-5-11-240 16</inkml:trace>
  <inkml:trace contextRef="#ctx0" brushRef="#br0" timeOffset="6263.4136">12422 5704 745 0,'0'0'50'15,"0"0"-50"-15,0 0 0 16,0 0-17-16,0 0 8 15,0 0 5-15,-3 3-4 16,1 11 16-16,-1 3 14 16,3 7-20-16,0-4 7 0,0 2 33 15,0-3-38-15,0-3-4 16,3-1 0-16,6-5 9 16,3-3-19-16,1-4 10 15,8-3 0-15,6 0 19 16,7-14-19-16,7-4-1 15,5-3-3-15,2 4-82 16,2 1 3-16,-5 2-220 16</inkml:trace>
  <inkml:trace contextRef="#ctx0" brushRef="#br0" timeOffset="7132.7153">21956 6738 741 0,'0'0'51'15,"0"0"-47"-15,0 0 11 16,0 0-30-16,0 0 6 15,0 0 9-15,0 21 10 16,0 2-3-16,0 3 42 16,3 5-36-16,7 3-13 15,-1 4 63-15,5 0-57 16,0 2-2-16,2-4 14 16,3-7-15-16,3-9 18 0,5-5-21 15,10-11 0-15,17-4 6 16,16-9-6-16,16-27-1 15,8-10-55-15,-4-8-99 16,-17-2-233-16</inkml:trace>
  <inkml:trace contextRef="#ctx0" brushRef="#br0" timeOffset="8114.4549">11568 12971 679 0,'0'0'14'16,"0"0"19"-16,0 0 26 16,0 0-31-16,0 0 3 15,0 0-31-15,0-20 3 16,0 20-21-16,3 18 18 15,5 10 0-15,2 9 43 0,-1 7-38 16,3-1 20 0,1-5-25-16,-2-6 1 0,4-8-2 15,-5-10 1-15,2-6 0 16,6-8 6-16,7 0-1 16,11-22 4-16,12-17 0 15,4-9-9-15,0-8-14 16,-4 0-112-16,-14 6-68 15,-14 11-253-15</inkml:trace>
  <inkml:trace contextRef="#ctx0" brushRef="#br0" timeOffset="30235.2651">11950 9329 433 0,'0'0'3'0,"0"0"64"15,0 0 23-15,0 0-75 16,0 0 6-16,-24-91-16 16,23 68-1-16,1 1 3 15,0 3-1-15,0 10 6 0,0 4 32 16,0 2-40-16,0 3-3 16,0 0-1-16,0 0-9 15,0 15 8-15,0 12-8 16,4 6 9-16,2 8 10 15,0-3-7-15,1 1-3 16,3-3 21-16,0-3-19 16,3-5 25-16,1-3-25 15,7-8 3-15,-2-7 9 16,5-6-6-16,6-4-8 16,6 0 12-16,10-11-11 15,9-14-1-15,8-7 0 16,5-4-37-16,0-5-64 0,-9 0-246 15</inkml:trace>
  <inkml:trace contextRef="#ctx0" brushRef="#br0" timeOffset="31211.5094">22108 9319 524 0,'0'0'100'16,"0"0"-96"-16,0 0 32 15,0 0-35-15,0 0-2 16,0 0 0-16,-8 15 1 16,4 28 7-16,-2 13 2 15,1 7 18-15,5 2-10 16,0 0 1-16,2-9-7 15,11-9-11-15,7-10 0 16,-2-10 0-16,4-10 9 16,3-8-9-16,4-9 0 0,8 0 11 15,5-4 5-15,4-14-16 16,-3-2-3-16,2 0-9 16,-5 1-29-16,-7 4-40 15,-8 2-194-15</inkml:trace>
  <inkml:trace contextRef="#ctx0" brushRef="#br0" timeOffset="31997.0499">20245 13500 637 0,'0'0'16'0,"0"0"-16"16,0 0 2-16,0 0 17 15,0 0-9-15,0 0-10 16,27-67 48-16,-23 64-5 15,-1 3-24-15,5 0-19 16,3 15 0-16,6 15 34 16,2 12-9-16,-1 7-3 0,2 3-1 15,-3 0-19 1,2-9 15-16,0-6-17 16,1-13 0-16,2-12 3 0,5-12 3 15,8-4-6-15,14-30 24 16,10-10-24-16,5-12-65 15,-3 1-128-15,-15 8-336 16</inkml:trace>
  <inkml:trace contextRef="#ctx0" brushRef="#br0" timeOffset="32971.1568">13394 17416 374 0,'0'0'325'0,"0"0"-324"16,0 0 7-16,0 0 5 15,0 0-2-15,0 0-11 16,-25-22-1-16,25 22 0 16,0 3 2-16,11 17 13 15,8 7 39-15,4 5-22 0,3 4 5 16,2 0-30-1,2-3 0-15,-2-7 3 0,3-5-6 16,-1-8 15-16,2-6-18 16,0-5 2-16,3-2 15 15,1-12-16-15,2-14 17 16,1-8-18-16,-2-8 0 16,-1-1-9-16,-1 6-24 15,-5 9-60-15,-7 13-25 16,-10 8-268-16</inkml:trace>
</inkml:ink>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3313" cy="341297"/>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622594" y="0"/>
            <a:ext cx="4303313" cy="341297"/>
          </a:xfrm>
          <a:prstGeom prst="rect">
            <a:avLst/>
          </a:prstGeom>
        </p:spPr>
        <p:txBody>
          <a:bodyPr vert="horz" lIns="91440" tIns="45720" rIns="91440" bIns="45720" rtlCol="0"/>
          <a:lstStyle>
            <a:lvl1pPr algn="r">
              <a:defRPr sz="1200"/>
            </a:lvl1pPr>
          </a:lstStyle>
          <a:p>
            <a:fld id="{93C51481-9A45-4B26-B98B-0A6B93EE6426}" type="datetimeFigureOut">
              <a:rPr lang="en-IN" smtClean="0"/>
              <a:t>03-10-2020</a:t>
            </a:fld>
            <a:endParaRPr lang="en-IN"/>
          </a:p>
        </p:txBody>
      </p:sp>
      <p:sp>
        <p:nvSpPr>
          <p:cNvPr id="4" name="Slide Image Placehold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92360" y="3271667"/>
            <a:ext cx="7943507" cy="267602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456378"/>
            <a:ext cx="4303313" cy="34129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622594" y="6456378"/>
            <a:ext cx="4303313" cy="341297"/>
          </a:xfrm>
          <a:prstGeom prst="rect">
            <a:avLst/>
          </a:prstGeom>
        </p:spPr>
        <p:txBody>
          <a:bodyPr vert="horz" lIns="91440" tIns="45720" rIns="91440" bIns="45720" rtlCol="0" anchor="b"/>
          <a:lstStyle>
            <a:lvl1pPr algn="r">
              <a:defRPr sz="1200"/>
            </a:lvl1pPr>
          </a:lstStyle>
          <a:p>
            <a:fld id="{BBAA8781-3DB8-4405-93C8-A3BFE09339A1}" type="slidenum">
              <a:rPr lang="en-IN" smtClean="0"/>
              <a:t>‹#›</a:t>
            </a:fld>
            <a:endParaRPr lang="en-IN"/>
          </a:p>
        </p:txBody>
      </p:sp>
    </p:spTree>
    <p:extLst>
      <p:ext uri="{BB962C8B-B14F-4D97-AF65-F5344CB8AC3E}">
        <p14:creationId xmlns:p14="http://schemas.microsoft.com/office/powerpoint/2010/main" val="2015444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50C5508-F092-42C0-9759-78C2C21BE395}" type="slidenum">
              <a:rPr lang="en-CA" smtClean="0"/>
              <a:pPr>
                <a:defRPr/>
              </a:pPr>
              <a:t>3</a:t>
            </a:fld>
            <a:endParaRPr lang="en-CA"/>
          </a:p>
        </p:txBody>
      </p:sp>
    </p:spTree>
    <p:extLst>
      <p:ext uri="{BB962C8B-B14F-4D97-AF65-F5344CB8AC3E}">
        <p14:creationId xmlns:p14="http://schemas.microsoft.com/office/powerpoint/2010/main" val="1704837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85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txBox="1">
            <a:spLocks noGrp="1"/>
          </p:cNvSpPr>
          <p:nvPr/>
        </p:nvSpPr>
        <p:spPr>
          <a:xfrm>
            <a:off x="3884613" y="8685213"/>
            <a:ext cx="2971800" cy="457200"/>
          </a:xfrm>
          <a:prstGeom prst="rect">
            <a:avLst/>
          </a:prstGeom>
          <a:noFill/>
        </p:spPr>
        <p:txBody>
          <a:bodyPr anchor="b"/>
          <a:lstStyle/>
          <a:p>
            <a:pPr algn="r" fontAlgn="auto">
              <a:spcBef>
                <a:spcPts val="0"/>
              </a:spcBef>
              <a:spcAft>
                <a:spcPts val="0"/>
              </a:spcAft>
              <a:defRPr/>
            </a:pPr>
            <a:fld id="{BE866900-7BF5-4D6D-8FB6-A0E1C5DEB9EC}" type="slidenum">
              <a:rPr lang="en-CA" sz="1200">
                <a:latin typeface="+mn-lt"/>
                <a:cs typeface="+mn-cs"/>
              </a:rPr>
              <a:pPr algn="r" fontAlgn="auto">
                <a:spcBef>
                  <a:spcPts val="0"/>
                </a:spcBef>
                <a:spcAft>
                  <a:spcPts val="0"/>
                </a:spcAft>
                <a:defRPr/>
              </a:pPr>
              <a:t>12</a:t>
            </a:fld>
            <a:endParaRPr lang="en-CA" sz="1200">
              <a:latin typeface="+mn-lt"/>
              <a:cs typeface="+mn-cs"/>
            </a:endParaRPr>
          </a:p>
        </p:txBody>
      </p:sp>
    </p:spTree>
    <p:extLst>
      <p:ext uri="{BB962C8B-B14F-4D97-AF65-F5344CB8AC3E}">
        <p14:creationId xmlns:p14="http://schemas.microsoft.com/office/powerpoint/2010/main" val="3393820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ABD4C4B-EDFB-4FA6-A43E-BA85D60304E7}" type="slidenum">
              <a:rPr lang="en-CA" smtClean="0"/>
              <a:pPr>
                <a:defRPr/>
              </a:pPr>
              <a:t>4</a:t>
            </a:fld>
            <a:endParaRPr lang="en-CA"/>
          </a:p>
        </p:txBody>
      </p:sp>
    </p:spTree>
    <p:extLst>
      <p:ext uri="{BB962C8B-B14F-4D97-AF65-F5344CB8AC3E}">
        <p14:creationId xmlns:p14="http://schemas.microsoft.com/office/powerpoint/2010/main" val="80001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DD7311A-2268-47DC-9010-55774799B239}" type="slidenum">
              <a:rPr lang="en-CA" smtClean="0"/>
              <a:pPr>
                <a:defRPr/>
              </a:pPr>
              <a:t>5</a:t>
            </a:fld>
            <a:endParaRPr lang="en-CA"/>
          </a:p>
        </p:txBody>
      </p:sp>
    </p:spTree>
    <p:extLst>
      <p:ext uri="{BB962C8B-B14F-4D97-AF65-F5344CB8AC3E}">
        <p14:creationId xmlns:p14="http://schemas.microsoft.com/office/powerpoint/2010/main" val="3448416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6</a:t>
            </a:fld>
            <a:endParaRPr lang="en-CA"/>
          </a:p>
        </p:txBody>
      </p:sp>
    </p:spTree>
    <p:extLst>
      <p:ext uri="{BB962C8B-B14F-4D97-AF65-F5344CB8AC3E}">
        <p14:creationId xmlns:p14="http://schemas.microsoft.com/office/powerpoint/2010/main" val="4277316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7</a:t>
            </a:fld>
            <a:endParaRPr lang="en-CA"/>
          </a:p>
        </p:txBody>
      </p:sp>
    </p:spTree>
    <p:extLst>
      <p:ext uri="{BB962C8B-B14F-4D97-AF65-F5344CB8AC3E}">
        <p14:creationId xmlns:p14="http://schemas.microsoft.com/office/powerpoint/2010/main" val="1877828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8</a:t>
            </a:fld>
            <a:endParaRPr lang="en-CA"/>
          </a:p>
        </p:txBody>
      </p:sp>
    </p:spTree>
    <p:extLst>
      <p:ext uri="{BB962C8B-B14F-4D97-AF65-F5344CB8AC3E}">
        <p14:creationId xmlns:p14="http://schemas.microsoft.com/office/powerpoint/2010/main" val="3766415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9</a:t>
            </a:fld>
            <a:endParaRPr lang="en-CA"/>
          </a:p>
        </p:txBody>
      </p:sp>
    </p:spTree>
    <p:extLst>
      <p:ext uri="{BB962C8B-B14F-4D97-AF65-F5344CB8AC3E}">
        <p14:creationId xmlns:p14="http://schemas.microsoft.com/office/powerpoint/2010/main" val="2656901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149CB85-D301-450B-8BFF-F1D3BCE66B08}" type="slidenum">
              <a:rPr lang="en-CA" smtClean="0"/>
              <a:pPr>
                <a:defRPr/>
              </a:pPr>
              <a:t>10</a:t>
            </a:fld>
            <a:endParaRPr lang="en-CA"/>
          </a:p>
        </p:txBody>
      </p:sp>
    </p:spTree>
    <p:extLst>
      <p:ext uri="{BB962C8B-B14F-4D97-AF65-F5344CB8AC3E}">
        <p14:creationId xmlns:p14="http://schemas.microsoft.com/office/powerpoint/2010/main" val="2393630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bwMode="auto">
          <a:xfrm>
            <a:off x="1371600" y="1143000"/>
            <a:ext cx="41148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6483FFD-915B-4E64-8ACA-FB4F8A3E5D09}" type="slidenum">
              <a:rPr lang="en-CA" smtClean="0"/>
              <a:pPr>
                <a:defRPr/>
              </a:pPr>
              <a:t>11</a:t>
            </a:fld>
            <a:endParaRPr lang="en-CA"/>
          </a:p>
        </p:txBody>
      </p:sp>
    </p:spTree>
    <p:extLst>
      <p:ext uri="{BB962C8B-B14F-4D97-AF65-F5344CB8AC3E}">
        <p14:creationId xmlns:p14="http://schemas.microsoft.com/office/powerpoint/2010/main" val="738919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03-10-2020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659093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03-10-2020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612808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03-10-2020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38683843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fontAlgn="auto" hangingPunct="1">
              <a:spcBef>
                <a:spcPts val="0"/>
              </a:spcBef>
              <a:spcAft>
                <a:spcPts val="0"/>
              </a:spcAft>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5" name="Group 11"/>
          <p:cNvGrpSpPr>
            <a:grpSpLocks/>
          </p:cNvGrpSpPr>
          <p:nvPr/>
        </p:nvGrpSpPr>
        <p:grpSpPr bwMode="auto">
          <a:xfrm>
            <a:off x="2779184" y="6550026"/>
            <a:ext cx="9412816"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9" name="Picture 11" descr="Picture 7.png"/>
          <p:cNvPicPr>
            <a:picLocks noChangeAspect="1"/>
          </p:cNvPicPr>
          <p:nvPr/>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8"/>
          <p:cNvGrpSpPr>
            <a:grpSpLocks/>
          </p:cNvGrpSpPr>
          <p:nvPr/>
        </p:nvGrpSpPr>
        <p:grpSpPr bwMode="auto">
          <a:xfrm>
            <a:off x="2844800" y="6553200"/>
            <a:ext cx="93472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14" name="Group 22"/>
          <p:cNvGrpSpPr>
            <a:grpSpLocks/>
          </p:cNvGrpSpPr>
          <p:nvPr/>
        </p:nvGrpSpPr>
        <p:grpSpPr bwMode="auto">
          <a:xfrm>
            <a:off x="0" y="1295400"/>
            <a:ext cx="93472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18" name="TextBox 17"/>
          <p:cNvSpPr txBox="1">
            <a:spLocks noChangeArrowheads="1"/>
          </p:cNvSpPr>
          <p:nvPr userDrawn="1"/>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fontAlgn="auto" hangingPunct="1">
              <a:spcBef>
                <a:spcPts val="0"/>
              </a:spcBef>
              <a:spcAft>
                <a:spcPts val="0"/>
              </a:spcAft>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9" name="Group 11"/>
          <p:cNvGrpSpPr>
            <a:grpSpLocks/>
          </p:cNvGrpSpPr>
          <p:nvPr userDrawn="1"/>
        </p:nvGrpSpPr>
        <p:grpSpPr bwMode="auto">
          <a:xfrm>
            <a:off x="2779184" y="6550026"/>
            <a:ext cx="9412816"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23" name="Picture 11" descr="Picture 7.png"/>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4" name="Group 26"/>
          <p:cNvGrpSpPr>
            <a:grpSpLocks/>
          </p:cNvGrpSpPr>
          <p:nvPr userDrawn="1"/>
        </p:nvGrpSpPr>
        <p:grpSpPr bwMode="auto">
          <a:xfrm>
            <a:off x="2844800" y="6553200"/>
            <a:ext cx="93472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29" name="Group 22"/>
          <p:cNvGrpSpPr>
            <a:grpSpLocks/>
          </p:cNvGrpSpPr>
          <p:nvPr userDrawn="1"/>
        </p:nvGrpSpPr>
        <p:grpSpPr bwMode="auto">
          <a:xfrm>
            <a:off x="0" y="1295400"/>
            <a:ext cx="93472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3" name="Content Placeholder 2"/>
          <p:cNvSpPr>
            <a:spLocks noGrp="1"/>
          </p:cNvSpPr>
          <p:nvPr>
            <p:ph idx="1"/>
          </p:nvPr>
        </p:nvSpPr>
        <p:spPr>
          <a:xfrm>
            <a:off x="406400" y="1600201"/>
            <a:ext cx="109728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406400" y="152400"/>
            <a:ext cx="84328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Tree>
    <p:extLst>
      <p:ext uri="{BB962C8B-B14F-4D97-AF65-F5344CB8AC3E}">
        <p14:creationId xmlns:p14="http://schemas.microsoft.com/office/powerpoint/2010/main" val="2441400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4935DA4-833B-4740-9389-C84293F0B2B6}" type="datetimeFigureOut">
              <a:rPr lang="en-IN" smtClean="0"/>
              <a:t>03-10-2020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888203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935DA4-833B-4740-9389-C84293F0B2B6}" type="datetimeFigureOut">
              <a:rPr lang="en-IN" smtClean="0"/>
              <a:t>03-10-2020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926269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4935DA4-833B-4740-9389-C84293F0B2B6}" type="datetimeFigureOut">
              <a:rPr lang="en-IN" smtClean="0"/>
              <a:t>03-10-2020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570733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4935DA4-833B-4740-9389-C84293F0B2B6}" type="datetimeFigureOut">
              <a:rPr lang="en-IN" smtClean="0"/>
              <a:t>03-10-2020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2536594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4935DA4-833B-4740-9389-C84293F0B2B6}" type="datetimeFigureOut">
              <a:rPr lang="en-IN" smtClean="0"/>
              <a:t>03-10-2020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3873483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935DA4-833B-4740-9389-C84293F0B2B6}" type="datetimeFigureOut">
              <a:rPr lang="en-IN" smtClean="0"/>
              <a:t>03-10-2020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1315318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935DA4-833B-4740-9389-C84293F0B2B6}" type="datetimeFigureOut">
              <a:rPr lang="en-IN" smtClean="0"/>
              <a:t>03-10-2020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54603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935DA4-833B-4740-9389-C84293F0B2B6}" type="datetimeFigureOut">
              <a:rPr lang="en-IN" smtClean="0"/>
              <a:t>03-10-2020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2F1545-8FF0-4ECE-869E-B69C4737EB78}" type="slidenum">
              <a:rPr lang="en-IN" smtClean="0"/>
              <a:t>‹#›</a:t>
            </a:fld>
            <a:endParaRPr lang="en-IN"/>
          </a:p>
        </p:txBody>
      </p:sp>
    </p:spTree>
    <p:extLst>
      <p:ext uri="{BB962C8B-B14F-4D97-AF65-F5344CB8AC3E}">
        <p14:creationId xmlns:p14="http://schemas.microsoft.com/office/powerpoint/2010/main" val="2214102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935DA4-833B-4740-9389-C84293F0B2B6}" type="datetimeFigureOut">
              <a:rPr lang="en-IN" smtClean="0"/>
              <a:t>03-10-2020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2F1545-8FF0-4ECE-869E-B69C4737EB78}" type="slidenum">
              <a:rPr lang="en-IN" smtClean="0"/>
              <a:t>‹#›</a:t>
            </a:fld>
            <a:endParaRPr lang="en-IN"/>
          </a:p>
        </p:txBody>
      </p:sp>
    </p:spTree>
    <p:extLst>
      <p:ext uri="{BB962C8B-B14F-4D97-AF65-F5344CB8AC3E}">
        <p14:creationId xmlns:p14="http://schemas.microsoft.com/office/powerpoint/2010/main" val="2909224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5.emf"/><Relationship Id="rId4" Type="http://schemas.openxmlformats.org/officeDocument/2006/relationships/customXml" Target="../ink/ink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1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1.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emf"/><Relationship Id="rId4" Type="http://schemas.openxmlformats.org/officeDocument/2006/relationships/customXml" Target="../ink/ink2.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3.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4.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5.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6.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7.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8.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9.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20.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21.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emf"/></Relationships>
</file>

<file path=ppt/slides/_rels/slide4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23.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4.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5.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customXml" Target="../ink/ink4.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6400" y="1600201"/>
            <a:ext cx="10972800" cy="4972049"/>
          </a:xfrm>
        </p:spPr>
        <p:txBody>
          <a:bodyPr>
            <a:noAutofit/>
          </a:bodyPr>
          <a:lstStyle/>
          <a:p>
            <a:r>
              <a:rPr lang="en-IN" sz="2000" dirty="0" smtClean="0"/>
              <a:t>Brief overview of the concepts</a:t>
            </a:r>
          </a:p>
          <a:p>
            <a:pPr lvl="1">
              <a:buFont typeface="Wingdings" panose="05000000000000000000" pitchFamily="2" charset="2"/>
              <a:buChar char="v"/>
            </a:pPr>
            <a:r>
              <a:rPr lang="en-US" sz="2000" b="1" dirty="0"/>
              <a:t>B</a:t>
            </a:r>
            <a:r>
              <a:rPr lang="en-US" sz="2000" dirty="0"/>
              <a:t>inary </a:t>
            </a:r>
            <a:r>
              <a:rPr lang="en-US" sz="2000" b="1" dirty="0"/>
              <a:t>S</a:t>
            </a:r>
            <a:r>
              <a:rPr lang="en-US" sz="2000" dirty="0"/>
              <a:t>earch </a:t>
            </a:r>
            <a:r>
              <a:rPr lang="en-US" sz="2000" b="1" dirty="0"/>
              <a:t>T</a:t>
            </a:r>
            <a:r>
              <a:rPr lang="en-US" sz="2000" dirty="0"/>
              <a:t>ree (</a:t>
            </a:r>
            <a:r>
              <a:rPr lang="en-US" sz="2000" b="1" dirty="0"/>
              <a:t>BST</a:t>
            </a:r>
            <a:r>
              <a:rPr lang="en-US" sz="2000" dirty="0"/>
              <a:t>)</a:t>
            </a:r>
            <a:endParaRPr lang="en-IN" sz="2000" dirty="0"/>
          </a:p>
          <a:p>
            <a:pPr lvl="1">
              <a:buFont typeface="Wingdings" panose="05000000000000000000" pitchFamily="2" charset="2"/>
              <a:buChar char="v"/>
            </a:pPr>
            <a:r>
              <a:rPr lang="en-IN" sz="2000" dirty="0" smtClean="0"/>
              <a:t>Hashing</a:t>
            </a:r>
          </a:p>
          <a:p>
            <a:pPr lvl="1">
              <a:buFont typeface="Wingdings" panose="05000000000000000000" pitchFamily="2" charset="2"/>
              <a:buChar char="v"/>
            </a:pPr>
            <a:r>
              <a:rPr lang="en-IN" sz="2000" dirty="0"/>
              <a:t>Perfect Hashing</a:t>
            </a:r>
          </a:p>
          <a:p>
            <a:pPr lvl="1">
              <a:buFont typeface="Wingdings" panose="05000000000000000000" pitchFamily="2" charset="2"/>
              <a:buChar char="v"/>
            </a:pPr>
            <a:r>
              <a:rPr lang="en-IN" sz="2000" dirty="0"/>
              <a:t>Universal Hashing</a:t>
            </a:r>
          </a:p>
          <a:p>
            <a:pPr lvl="1">
              <a:buFont typeface="Wingdings" panose="05000000000000000000" pitchFamily="2" charset="2"/>
              <a:buChar char="v"/>
            </a:pPr>
            <a:r>
              <a:rPr lang="en-IN" sz="2000" dirty="0" smtClean="0"/>
              <a:t>Open Hashing</a:t>
            </a:r>
          </a:p>
          <a:p>
            <a:pPr lvl="1">
              <a:buFont typeface="Wingdings" panose="05000000000000000000" pitchFamily="2" charset="2"/>
              <a:buChar char="v"/>
            </a:pPr>
            <a:r>
              <a:rPr lang="en-IN" sz="2000" dirty="0" smtClean="0"/>
              <a:t>Neighbourhood Numbers are Hashed in Neighbourhood only? (Yes/No)</a:t>
            </a:r>
          </a:p>
          <a:p>
            <a:pPr lvl="1">
              <a:buFont typeface="Wingdings" panose="05000000000000000000" pitchFamily="2" charset="2"/>
              <a:buChar char="v"/>
            </a:pPr>
            <a:r>
              <a:rPr lang="en-IN" sz="2000" dirty="0" smtClean="0"/>
              <a:t>Rehashing</a:t>
            </a:r>
          </a:p>
          <a:p>
            <a:pPr lvl="1">
              <a:buFont typeface="Wingdings" panose="05000000000000000000" pitchFamily="2" charset="2"/>
              <a:buChar char="v"/>
            </a:pPr>
            <a:r>
              <a:rPr lang="en-IN" sz="2000" dirty="0" smtClean="0"/>
              <a:t>Concurrent hash table</a:t>
            </a:r>
          </a:p>
          <a:p>
            <a:pPr lvl="1">
              <a:buFont typeface="Wingdings" panose="05000000000000000000" pitchFamily="2" charset="2"/>
              <a:buChar char="v"/>
            </a:pPr>
            <a:r>
              <a:rPr lang="en-IN" sz="2000" dirty="0" smtClean="0"/>
              <a:t>Cuckoo hashing</a:t>
            </a:r>
          </a:p>
          <a:p>
            <a:pPr lvl="1">
              <a:buFont typeface="Wingdings" panose="05000000000000000000" pitchFamily="2" charset="2"/>
              <a:buChar char="v"/>
            </a:pPr>
            <a:endParaRPr lang="en-IN" sz="2000" dirty="0" smtClean="0"/>
          </a:p>
          <a:p>
            <a:endParaRPr lang="en-IN" sz="2000" dirty="0"/>
          </a:p>
        </p:txBody>
      </p:sp>
      <p:sp>
        <p:nvSpPr>
          <p:cNvPr id="4" name="Content Placeholder 3"/>
          <p:cNvSpPr>
            <a:spLocks noGrp="1"/>
          </p:cNvSpPr>
          <p:nvPr>
            <p:ph sz="quarter" idx="10"/>
          </p:nvPr>
        </p:nvSpPr>
        <p:spPr/>
        <p:txBody>
          <a:bodyPr/>
          <a:lstStyle/>
          <a:p>
            <a:r>
              <a:rPr lang="en-IN" dirty="0" smtClean="0"/>
              <a:t>Storing &amp; Indexing Elements</a:t>
            </a:r>
            <a:endParaRPr lang="en-IN" dirty="0"/>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650520" y="698040"/>
              <a:ext cx="9968040" cy="2045520"/>
            </p14:xfrm>
          </p:contentPart>
        </mc:Choice>
        <mc:Fallback xmlns="">
          <p:pic>
            <p:nvPicPr>
              <p:cNvPr id="2" name="Ink 1"/>
              <p:cNvPicPr/>
              <p:nvPr/>
            </p:nvPicPr>
            <p:blipFill>
              <a:blip r:embed="rId3"/>
              <a:stretch>
                <a:fillRect/>
              </a:stretch>
            </p:blipFill>
            <p:spPr>
              <a:xfrm>
                <a:off x="644760" y="687960"/>
                <a:ext cx="9983520" cy="2062800"/>
              </a:xfrm>
              <a:prstGeom prst="rect">
                <a:avLst/>
              </a:prstGeom>
            </p:spPr>
          </p:pic>
        </mc:Fallback>
      </mc:AlternateContent>
    </p:spTree>
    <p:extLst>
      <p:ext uri="{BB962C8B-B14F-4D97-AF65-F5344CB8AC3E}">
        <p14:creationId xmlns:p14="http://schemas.microsoft.com/office/powerpoint/2010/main" val="19093255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idx="1"/>
          </p:nvPr>
        </p:nvSpPr>
        <p:spPr/>
        <p:txBody>
          <a:bodyPr/>
          <a:lstStyle/>
          <a:p>
            <a:pPr>
              <a:buFont typeface="Arial" charset="0"/>
              <a:buNone/>
            </a:pPr>
            <a:r>
              <a:rPr lang="en-US" altLang="en-US" dirty="0" smtClean="0">
                <a:latin typeface="Arial" charset="0"/>
                <a:cs typeface="Arial" charset="0"/>
              </a:rPr>
              <a:t>	All these binary search trees store the same data</a:t>
            </a:r>
          </a:p>
        </p:txBody>
      </p:sp>
      <p:sp>
        <p:nvSpPr>
          <p:cNvPr id="15362"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Examples</a:t>
            </a:r>
          </a:p>
        </p:txBody>
      </p:sp>
      <p:pic>
        <p:nvPicPr>
          <p:cNvPr id="15364" name="Picture 5" descr="C:\Users\dwharder\Desktop\variants.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57428" y="2057400"/>
            <a:ext cx="7800975"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2" name="Ink 1"/>
              <p14:cNvContentPartPr/>
              <p14:nvPr/>
            </p14:nvContentPartPr>
            <p14:xfrm>
              <a:off x="1746720" y="2053440"/>
              <a:ext cx="6387480" cy="4300920"/>
            </p14:xfrm>
          </p:contentPart>
        </mc:Choice>
        <mc:Fallback xmlns="">
          <p:pic>
            <p:nvPicPr>
              <p:cNvPr id="2" name="Ink 1"/>
              <p:cNvPicPr/>
              <p:nvPr/>
            </p:nvPicPr>
            <p:blipFill>
              <a:blip r:embed="rId5"/>
              <a:stretch>
                <a:fillRect/>
              </a:stretch>
            </p:blipFill>
            <p:spPr>
              <a:xfrm>
                <a:off x="1738080" y="2045520"/>
                <a:ext cx="6401160" cy="4317840"/>
              </a:xfrm>
              <a:prstGeom prst="rect">
                <a:avLst/>
              </a:prstGeom>
            </p:spPr>
          </p:pic>
        </mc:Fallback>
      </mc:AlternateContent>
    </p:spTree>
    <p:extLst>
      <p:ext uri="{BB962C8B-B14F-4D97-AF65-F5344CB8AC3E}">
        <p14:creationId xmlns:p14="http://schemas.microsoft.com/office/powerpoint/2010/main" val="16834538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p:txBody>
          <a:bodyPr>
            <a:normAutofit/>
          </a:bodyPr>
          <a:lstStyle/>
          <a:p>
            <a:pPr>
              <a:buFont typeface="Wingdings" panose="05000000000000000000" pitchFamily="2" charset="2"/>
              <a:buChar char="v"/>
            </a:pPr>
            <a:r>
              <a:rPr lang="en-US" altLang="en-US" dirty="0" smtClean="0">
                <a:latin typeface="Arial" charset="0"/>
                <a:cs typeface="Arial" charset="0"/>
              </a:rPr>
              <a:t>We will assume that in any binary tree, we are </a:t>
            </a:r>
            <a:r>
              <a:rPr lang="en-US" altLang="en-US" b="1" dirty="0" smtClean="0">
                <a:latin typeface="Arial" charset="0"/>
                <a:cs typeface="Arial" charset="0"/>
              </a:rPr>
              <a:t>not storing duplicate</a:t>
            </a:r>
            <a:r>
              <a:rPr lang="en-US" altLang="en-US" dirty="0" smtClean="0">
                <a:latin typeface="Arial" charset="0"/>
                <a:cs typeface="Arial" charset="0"/>
              </a:rPr>
              <a:t> elements unless otherwise stated</a:t>
            </a:r>
          </a:p>
          <a:p>
            <a:pPr lvl="1">
              <a:buFont typeface="Wingdings" panose="05000000000000000000" pitchFamily="2" charset="2"/>
              <a:buChar char="v"/>
            </a:pPr>
            <a:r>
              <a:rPr lang="en-US" altLang="en-US" sz="2400" dirty="0">
                <a:latin typeface="Arial" charset="0"/>
                <a:cs typeface="Arial" charset="0"/>
              </a:rPr>
              <a:t>In reality, it is seldom the case where duplicate elements are stored as separate entities</a:t>
            </a:r>
          </a:p>
        </p:txBody>
      </p:sp>
      <p:sp>
        <p:nvSpPr>
          <p:cNvPr id="16386"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Duplicate Elements</a:t>
            </a:r>
          </a:p>
        </p:txBody>
      </p:sp>
    </p:spTree>
    <p:extLst>
      <p:ext uri="{BB962C8B-B14F-4D97-AF65-F5344CB8AC3E}">
        <p14:creationId xmlns:p14="http://schemas.microsoft.com/office/powerpoint/2010/main" val="41306339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6" name="Picture 5" descr="C:\Users\dwharder\Desktop\kv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03391" y="3851746"/>
            <a:ext cx="8783637" cy="224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3" name="Rectangle 3"/>
          <p:cNvSpPr>
            <a:spLocks noGrp="1" noChangeArrowheads="1"/>
          </p:cNvSpPr>
          <p:nvPr>
            <p:ph idx="1"/>
          </p:nvPr>
        </p:nvSpPr>
        <p:spPr/>
        <p:txBody>
          <a:bodyPr>
            <a:normAutofit/>
          </a:bodyPr>
          <a:lstStyle/>
          <a:p>
            <a:pPr>
              <a:buFont typeface="Wingdings" panose="05000000000000000000" pitchFamily="2" charset="2"/>
              <a:buChar char="v"/>
            </a:pPr>
            <a:r>
              <a:rPr lang="en-US" altLang="en-US" dirty="0" smtClean="0">
                <a:latin typeface="Arial" charset="0"/>
                <a:cs typeface="Arial" charset="0"/>
              </a:rPr>
              <a:t>The run time </a:t>
            </a:r>
            <a:r>
              <a:rPr lang="en-US" altLang="en-US" b="1" dirty="0" smtClean="0">
                <a:latin typeface="Times New Roman" pitchFamily="18" charset="0"/>
                <a:cs typeface="Times New Roman" pitchFamily="18" charset="0"/>
              </a:rPr>
              <a:t>O</a:t>
            </a:r>
            <a:r>
              <a:rPr lang="en-US" altLang="en-US" dirty="0" smtClean="0">
                <a:latin typeface="Arial" charset="0"/>
                <a:cs typeface="Arial" charset="0"/>
              </a:rPr>
              <a:t>(h)</a:t>
            </a:r>
          </a:p>
          <a:p>
            <a:pPr>
              <a:buFont typeface="Wingdings" panose="05000000000000000000" pitchFamily="2" charset="2"/>
              <a:buChar char="v"/>
            </a:pPr>
            <a:r>
              <a:rPr lang="en-US" altLang="en-US" dirty="0" smtClean="0">
                <a:latin typeface="Arial" charset="0"/>
                <a:cs typeface="Arial" charset="0"/>
              </a:rPr>
              <a:t>The extreme values (max/min) are </a:t>
            </a:r>
            <a:r>
              <a:rPr lang="en-US" altLang="en-US" b="1" dirty="0" smtClean="0">
                <a:latin typeface="Arial" charset="0"/>
                <a:cs typeface="Arial" charset="0"/>
              </a:rPr>
              <a:t>not</a:t>
            </a:r>
            <a:r>
              <a:rPr lang="en-US" altLang="en-US" dirty="0" smtClean="0">
                <a:latin typeface="Arial" charset="0"/>
                <a:cs typeface="Arial" charset="0"/>
              </a:rPr>
              <a:t> necessarily </a:t>
            </a:r>
            <a:r>
              <a:rPr lang="en-US" altLang="en-US" b="1" dirty="0" smtClean="0">
                <a:latin typeface="Arial" charset="0"/>
                <a:cs typeface="Arial" charset="0"/>
              </a:rPr>
              <a:t>leaf</a:t>
            </a:r>
            <a:r>
              <a:rPr lang="en-US" altLang="en-US" dirty="0" smtClean="0">
                <a:latin typeface="Arial" charset="0"/>
                <a:cs typeface="Arial" charset="0"/>
              </a:rPr>
              <a:t> nodes</a:t>
            </a:r>
          </a:p>
          <a:p>
            <a:pPr>
              <a:buFontTx/>
              <a:buNone/>
            </a:pPr>
            <a:endParaRPr lang="en-US" altLang="en-US" sz="1600" dirty="0">
              <a:latin typeface="Consolas" pitchFamily="49" charset="0"/>
              <a:cs typeface="Arial" charset="0"/>
            </a:endParaRPr>
          </a:p>
        </p:txBody>
      </p:sp>
      <p:sp>
        <p:nvSpPr>
          <p:cNvPr id="25602" name="Rectangle 2"/>
          <p:cNvSpPr>
            <a:spLocks noGrp="1" noChangeArrowheads="1"/>
          </p:cNvSpPr>
          <p:nvPr>
            <p:ph type="title" idx="4294967295"/>
          </p:nvPr>
        </p:nvSpPr>
        <p:spPr>
          <a:xfrm>
            <a:off x="1524000" y="274638"/>
            <a:ext cx="8229600" cy="1143000"/>
          </a:xfrm>
        </p:spPr>
        <p:txBody>
          <a:bodyPr>
            <a:normAutofit/>
          </a:bodyPr>
          <a:lstStyle/>
          <a:p>
            <a:r>
              <a:rPr lang="en-US" altLang="en-US" dirty="0" smtClean="0">
                <a:latin typeface="Arial" charset="0"/>
                <a:cs typeface="Arial" charset="0"/>
              </a:rPr>
              <a:t>Finding the Max/Min Object</a:t>
            </a:r>
          </a:p>
        </p:txBody>
      </p:sp>
      <p:sp>
        <p:nvSpPr>
          <p:cNvPr id="25604" name="Picture 7" descr="C:\Users\dwharder\Desktop\d2.png"/>
          <p:cNvSpPr>
            <a:spLocks noChangeAspect="1" noChangeArrowheads="1"/>
          </p:cNvSpPr>
          <p:nvPr/>
        </p:nvSpPr>
        <p:spPr bwMode="auto">
          <a:xfrm>
            <a:off x="1704975" y="3484566"/>
            <a:ext cx="8782050" cy="223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endParaRPr lang="en-CA" altLang="en-US" sz="1800"/>
          </a:p>
        </p:txBody>
      </p:sp>
    </p:spTree>
    <p:extLst>
      <p:ext uri="{BB962C8B-B14F-4D97-AF65-F5344CB8AC3E}">
        <p14:creationId xmlns:p14="http://schemas.microsoft.com/office/powerpoint/2010/main" val="32133054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lvl="0"/>
            <a:r>
              <a:rPr lang="en-US" dirty="0">
                <a:latin typeface="+mn-lt"/>
              </a:rPr>
              <a:t>What is </a:t>
            </a:r>
            <a:r>
              <a:rPr lang="en-US" dirty="0" smtClean="0">
                <a:latin typeface="+mn-lt"/>
              </a:rPr>
              <a:t>Binary Search Approximation</a:t>
            </a:r>
            <a:r>
              <a:rPr lang="en-US" dirty="0">
                <a:latin typeface="+mn-lt"/>
              </a:rPr>
              <a:t>? </a:t>
            </a:r>
            <a:r>
              <a:rPr lang="en-US" dirty="0" smtClean="0">
                <a:latin typeface="+mn-lt"/>
              </a:rPr>
              <a:t> (Approximate </a:t>
            </a:r>
            <a:r>
              <a:rPr lang="en-US" dirty="0">
                <a:latin typeface="+mn-lt"/>
              </a:rPr>
              <a:t>binary </a:t>
            </a:r>
            <a:r>
              <a:rPr lang="en-US" dirty="0" smtClean="0">
                <a:latin typeface="+mn-lt"/>
              </a:rPr>
              <a:t>search)</a:t>
            </a:r>
          </a:p>
          <a:p>
            <a:pPr lvl="1"/>
            <a:r>
              <a:rPr lang="en-US" sz="2400" dirty="0" smtClean="0">
                <a:latin typeface="+mn-lt"/>
              </a:rPr>
              <a:t>Given </a:t>
            </a:r>
            <a:r>
              <a:rPr lang="en-US" sz="2400" dirty="0">
                <a:latin typeface="+mn-lt"/>
              </a:rPr>
              <a:t>a set of keys and a sorted (non-decreasing) vector of values, use a binary search to find the indexes in values that match the values of key. This implementation allows for returning the index of the </a:t>
            </a:r>
            <a:r>
              <a:rPr lang="en-US" sz="2400" b="1" dirty="0">
                <a:latin typeface="+mn-lt"/>
              </a:rPr>
              <a:t>nearest</a:t>
            </a:r>
            <a:r>
              <a:rPr lang="en-US" sz="2400" dirty="0">
                <a:latin typeface="+mn-lt"/>
              </a:rPr>
              <a:t> </a:t>
            </a:r>
            <a:r>
              <a:rPr lang="en-US" sz="2400" b="1" dirty="0">
                <a:latin typeface="+mn-lt"/>
              </a:rPr>
              <a:t>match</a:t>
            </a:r>
            <a:r>
              <a:rPr lang="en-US" sz="2400" dirty="0">
                <a:latin typeface="+mn-lt"/>
              </a:rPr>
              <a:t> if there are </a:t>
            </a:r>
            <a:r>
              <a:rPr lang="en-US" sz="2400" b="1" dirty="0">
                <a:latin typeface="+mn-lt"/>
              </a:rPr>
              <a:t>no exact matches</a:t>
            </a:r>
            <a:r>
              <a:rPr lang="en-US" sz="2400" dirty="0">
                <a:latin typeface="+mn-lt"/>
              </a:rPr>
              <a:t>. It also allows specifying a tolerance for comparison of doubles</a:t>
            </a:r>
            <a:r>
              <a:rPr lang="en-US" sz="2400" dirty="0" smtClean="0">
                <a:latin typeface="+mn-lt"/>
              </a:rPr>
              <a:t>.</a:t>
            </a:r>
          </a:p>
          <a:p>
            <a:r>
              <a:rPr lang="en-US" dirty="0" smtClean="0">
                <a:latin typeface="+mn-lt"/>
              </a:rPr>
              <a:t>Approximation in Binary Search:</a:t>
            </a:r>
            <a:endParaRPr lang="en-US" dirty="0">
              <a:latin typeface="+mn-lt"/>
            </a:endParaRPr>
          </a:p>
          <a:p>
            <a:pPr lvl="1"/>
            <a:r>
              <a:rPr lang="en-US" sz="2400" dirty="0">
                <a:latin typeface="+mn-lt"/>
              </a:rPr>
              <a:t>C</a:t>
            </a:r>
            <a:r>
              <a:rPr lang="en-US" sz="2400" dirty="0" smtClean="0">
                <a:latin typeface="+mn-lt"/>
              </a:rPr>
              <a:t>onsider </a:t>
            </a:r>
            <a:r>
              <a:rPr lang="en-US" sz="2400" dirty="0">
                <a:latin typeface="+mn-lt"/>
              </a:rPr>
              <a:t>the children's game "guess a number." The scorer has a secret number, and will only tell the player if their guessed number is higher than, lower than, or equal to the secret number. The player then uses this information to guess a new number. </a:t>
            </a:r>
            <a:r>
              <a:rPr lang="en-US" sz="2400" u="sng" dirty="0">
                <a:latin typeface="+mn-lt"/>
              </a:rPr>
              <a:t>But the upper bound and lower bound is not known</a:t>
            </a:r>
            <a:r>
              <a:rPr lang="en-US" sz="2400" u="sng" dirty="0" smtClean="0">
                <a:latin typeface="+mn-lt"/>
              </a:rPr>
              <a:t>.</a:t>
            </a:r>
            <a:endParaRPr lang="en-US" sz="2400" dirty="0">
              <a:latin typeface="+mn-lt"/>
            </a:endParaRPr>
          </a:p>
        </p:txBody>
      </p:sp>
      <p:sp>
        <p:nvSpPr>
          <p:cNvPr id="4" name="Content Placeholder 3"/>
          <p:cNvSpPr>
            <a:spLocks noGrp="1"/>
          </p:cNvSpPr>
          <p:nvPr>
            <p:ph sz="quarter" idx="10"/>
          </p:nvPr>
        </p:nvSpPr>
        <p:spPr/>
        <p:txBody>
          <a:bodyPr/>
          <a:lstStyle/>
          <a:p>
            <a:r>
              <a:rPr lang="en-US" sz="4800" dirty="0"/>
              <a:t>Binary Search Approximation</a:t>
            </a:r>
            <a:endParaRPr lang="en-IN" dirty="0"/>
          </a:p>
        </p:txBody>
      </p:sp>
    </p:spTree>
    <p:extLst>
      <p:ext uri="{BB962C8B-B14F-4D97-AF65-F5344CB8AC3E}">
        <p14:creationId xmlns:p14="http://schemas.microsoft.com/office/powerpoint/2010/main" val="2028521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idx="4294967295"/>
          </p:nvPr>
        </p:nvSpPr>
        <p:spPr>
          <a:xfrm>
            <a:off x="635000" y="2188710"/>
            <a:ext cx="10515600" cy="2852737"/>
          </a:xfrm>
        </p:spPr>
        <p:txBody>
          <a:bodyPr>
            <a:normAutofit/>
          </a:bodyPr>
          <a:lstStyle/>
          <a:p>
            <a:r>
              <a:rPr lang="en-IN" sz="9600" dirty="0" smtClean="0"/>
              <a:t>Dictionaries</a:t>
            </a:r>
            <a:endParaRPr lang="en-IN" sz="9600" dirty="0"/>
          </a:p>
        </p:txBody>
      </p:sp>
    </p:spTree>
    <p:extLst>
      <p:ext uri="{BB962C8B-B14F-4D97-AF65-F5344CB8AC3E}">
        <p14:creationId xmlns:p14="http://schemas.microsoft.com/office/powerpoint/2010/main" val="12455789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1"/>
          <p:cNvSpPr>
            <a:spLocks noGrp="1"/>
          </p:cNvSpPr>
          <p:nvPr>
            <p:ph idx="1"/>
          </p:nvPr>
        </p:nvSpPr>
        <p:spPr/>
        <p:txBody>
          <a:bodyPr>
            <a:normAutofit/>
          </a:bodyPr>
          <a:lstStyle/>
          <a:p>
            <a:pPr fontAlgn="base">
              <a:spcAft>
                <a:spcPct val="0"/>
              </a:spcAft>
              <a:buFont typeface="Arial" pitchFamily="34" charset="0"/>
              <a:buChar char="•"/>
            </a:pPr>
            <a:r>
              <a:rPr lang="en-IN" altLang="en-US" dirty="0" smtClean="0">
                <a:latin typeface="Calibri" panose="020F0502020204030204" pitchFamily="34" charset="0"/>
              </a:rPr>
              <a:t>Dictionaries store elements so that they can be </a:t>
            </a:r>
            <a:r>
              <a:rPr lang="en-IN" altLang="en-US" b="1" dirty="0" smtClean="0">
                <a:latin typeface="Calibri" panose="020F0502020204030204" pitchFamily="34" charset="0"/>
              </a:rPr>
              <a:t>located quickly using keys.</a:t>
            </a:r>
          </a:p>
          <a:p>
            <a:pPr lvl="1" fontAlgn="base">
              <a:spcAft>
                <a:spcPct val="0"/>
              </a:spcAft>
              <a:buFont typeface="Arial" pitchFamily="34" charset="0"/>
              <a:buChar char="•"/>
            </a:pPr>
            <a:r>
              <a:rPr lang="en-IN" altLang="en-US" sz="2400" dirty="0">
                <a:latin typeface="Calibri" panose="020F0502020204030204" pitchFamily="34" charset="0"/>
              </a:rPr>
              <a:t>A dictionary may hold bank accounts</a:t>
            </a:r>
          </a:p>
          <a:p>
            <a:pPr lvl="2" eaLnBrk="1" hangingPunct="1"/>
            <a:r>
              <a:rPr lang="en-IN" altLang="en-US" sz="2400" dirty="0" smtClean="0"/>
              <a:t>Account number</a:t>
            </a:r>
          </a:p>
          <a:p>
            <a:pPr lvl="3" eaLnBrk="1" hangingPunct="1"/>
            <a:r>
              <a:rPr lang="en-IN" altLang="en-US" sz="2400" dirty="0" smtClean="0"/>
              <a:t>Current </a:t>
            </a:r>
            <a:r>
              <a:rPr lang="en-IN" altLang="en-US" sz="2400" b="1" dirty="0"/>
              <a:t>balance</a:t>
            </a:r>
            <a:r>
              <a:rPr lang="en-IN" altLang="en-US" sz="2400" dirty="0"/>
              <a:t>,</a:t>
            </a:r>
          </a:p>
          <a:p>
            <a:pPr lvl="3" eaLnBrk="1" hangingPunct="1"/>
            <a:r>
              <a:rPr lang="en-IN" altLang="en-US" sz="2400" b="1" dirty="0" smtClean="0"/>
              <a:t>Details</a:t>
            </a:r>
            <a:r>
              <a:rPr lang="en-IN" altLang="en-US" sz="2400" dirty="0" smtClean="0"/>
              <a:t> of account </a:t>
            </a:r>
            <a:r>
              <a:rPr lang="en-IN" altLang="en-US" sz="2400" dirty="0"/>
              <a:t>holder, and</a:t>
            </a:r>
          </a:p>
          <a:p>
            <a:pPr lvl="3" eaLnBrk="1" hangingPunct="1"/>
            <a:r>
              <a:rPr lang="en-IN" altLang="en-US" sz="2400" dirty="0" smtClean="0"/>
              <a:t>Transaction </a:t>
            </a:r>
            <a:r>
              <a:rPr lang="en-IN" altLang="en-US" sz="2400" b="1" dirty="0" smtClean="0"/>
              <a:t>History</a:t>
            </a:r>
          </a:p>
          <a:p>
            <a:pPr lvl="1" fontAlgn="base">
              <a:spcAft>
                <a:spcPct val="0"/>
              </a:spcAft>
              <a:buFont typeface="Arial" pitchFamily="34" charset="0"/>
              <a:buChar char="•"/>
            </a:pPr>
            <a:r>
              <a:rPr lang="en-IN" altLang="en-US" sz="2400" dirty="0" smtClean="0">
                <a:latin typeface="Calibri" panose="020F0502020204030204" pitchFamily="34" charset="0"/>
              </a:rPr>
              <a:t>Banking Operation by using account number as a </a:t>
            </a:r>
            <a:r>
              <a:rPr lang="en-IN" altLang="en-US" sz="2400" b="1" dirty="0" smtClean="0">
                <a:latin typeface="Calibri" panose="020F0502020204030204" pitchFamily="34" charset="0"/>
              </a:rPr>
              <a:t>search key</a:t>
            </a:r>
          </a:p>
        </p:txBody>
      </p:sp>
      <p:sp>
        <p:nvSpPr>
          <p:cNvPr id="3" name="Content Placeholder 2"/>
          <p:cNvSpPr>
            <a:spLocks noGrp="1"/>
          </p:cNvSpPr>
          <p:nvPr>
            <p:ph sz="quarter" idx="10"/>
          </p:nvPr>
        </p:nvSpPr>
        <p:spPr/>
        <p:txBody>
          <a:bodyPr rtlCol="0"/>
          <a:lstStyle/>
          <a:p>
            <a:pPr>
              <a:defRPr/>
            </a:pPr>
            <a:endParaRPr lang="en-IN" dirty="0" smtClean="0"/>
          </a:p>
          <a:p>
            <a:pPr>
              <a:defRPr/>
            </a:pPr>
            <a:r>
              <a:rPr lang="en-IN" dirty="0" smtClean="0"/>
              <a:t>Dictionaries</a:t>
            </a:r>
            <a:endParaRPr lang="en-IN" dirty="0"/>
          </a:p>
        </p:txBody>
      </p:sp>
    </p:spTree>
    <p:extLst>
      <p:ext uri="{BB962C8B-B14F-4D97-AF65-F5344CB8AC3E}">
        <p14:creationId xmlns:p14="http://schemas.microsoft.com/office/powerpoint/2010/main" val="14340442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rtlCol="0"/>
          <a:lstStyle/>
          <a:p>
            <a:pPr>
              <a:defRPr/>
            </a:pPr>
            <a:r>
              <a:rPr lang="en-US" dirty="0" smtClean="0"/>
              <a:t>Example</a:t>
            </a:r>
            <a:endParaRPr lang="en-IN" dirty="0"/>
          </a:p>
        </p:txBody>
      </p:sp>
      <p:sp>
        <p:nvSpPr>
          <p:cNvPr id="4" name="Content Placeholder 2"/>
          <p:cNvSpPr>
            <a:spLocks noGrp="1"/>
          </p:cNvSpPr>
          <p:nvPr>
            <p:ph idx="1"/>
          </p:nvPr>
        </p:nvSpPr>
        <p:spPr/>
        <p:txBody>
          <a:bodyPr rtlCol="0">
            <a:normAutofit fontScale="92500" lnSpcReduction="20000"/>
          </a:bodyPr>
          <a:lstStyle/>
          <a:p>
            <a:pPr>
              <a:buFont typeface="Arial" panose="020B0604020202020204" pitchFamily="34" charset="0"/>
              <a:buChar char="•"/>
              <a:defRPr/>
            </a:pPr>
            <a:r>
              <a:rPr lang="en-CA" altLang="en-US" dirty="0" smtClean="0">
                <a:latin typeface="+mj-lt"/>
                <a:cs typeface="Arial" charset="0"/>
              </a:rPr>
              <a:t>Suppose we have a system which is associated with approximately </a:t>
            </a:r>
            <a:r>
              <a:rPr lang="en-CA" altLang="en-US" b="1" dirty="0" smtClean="0">
                <a:latin typeface="+mj-lt"/>
                <a:cs typeface="Arial" charset="0"/>
              </a:rPr>
              <a:t>150 error conditions </a:t>
            </a:r>
            <a:r>
              <a:rPr lang="en-CA" altLang="en-US" dirty="0" smtClean="0">
                <a:latin typeface="+mj-lt"/>
                <a:cs typeface="Arial" charset="0"/>
              </a:rPr>
              <a:t>where</a:t>
            </a:r>
          </a:p>
          <a:p>
            <a:pPr lvl="1">
              <a:buFont typeface="Arial" panose="020B0604020202020204" pitchFamily="34" charset="0"/>
              <a:buChar char="•"/>
              <a:defRPr/>
            </a:pPr>
            <a:r>
              <a:rPr lang="en-CA" altLang="en-US" sz="2400" dirty="0">
                <a:latin typeface="+mj-lt"/>
                <a:cs typeface="Arial" charset="0"/>
              </a:rPr>
              <a:t>Each of which is identified by an 8-bit number from </a:t>
            </a:r>
            <a:r>
              <a:rPr lang="en-CA" altLang="en-US" sz="2400" b="1" dirty="0">
                <a:latin typeface="+mj-lt"/>
                <a:cs typeface="Arial" charset="0"/>
              </a:rPr>
              <a:t>0 to 255</a:t>
            </a:r>
            <a:r>
              <a:rPr lang="en-CA" altLang="en-US" sz="2400" dirty="0">
                <a:latin typeface="+mj-lt"/>
                <a:cs typeface="Arial" charset="0"/>
              </a:rPr>
              <a:t>, and</a:t>
            </a:r>
          </a:p>
          <a:p>
            <a:pPr lvl="1">
              <a:buFont typeface="Arial" panose="020B0604020202020204" pitchFamily="34" charset="0"/>
              <a:buChar char="•"/>
              <a:defRPr/>
            </a:pPr>
            <a:r>
              <a:rPr lang="en-CA" altLang="en-US" sz="2400" dirty="0">
                <a:latin typeface="+mj-lt"/>
                <a:cs typeface="Arial" charset="0"/>
              </a:rPr>
              <a:t>When an identifier is received, a corresponding error-handling function must be called</a:t>
            </a:r>
          </a:p>
          <a:p>
            <a:pPr>
              <a:buFont typeface="Arial" panose="020B0604020202020204" pitchFamily="34" charset="0"/>
              <a:buChar char="•"/>
              <a:defRPr/>
            </a:pPr>
            <a:r>
              <a:rPr lang="en-CA" altLang="en-US" dirty="0" smtClean="0">
                <a:latin typeface="+mj-lt"/>
                <a:cs typeface="Arial" charset="0"/>
              </a:rPr>
              <a:t>We could create an </a:t>
            </a:r>
            <a:r>
              <a:rPr lang="en-CA" altLang="en-US" b="1" dirty="0" smtClean="0">
                <a:latin typeface="+mj-lt"/>
                <a:cs typeface="Arial" charset="0"/>
              </a:rPr>
              <a:t>array of 150 function pointers </a:t>
            </a:r>
            <a:r>
              <a:rPr lang="en-CA" altLang="en-US" dirty="0" smtClean="0">
                <a:latin typeface="+mj-lt"/>
                <a:cs typeface="Arial" charset="0"/>
              </a:rPr>
              <a:t>and to then call the appropriate function….</a:t>
            </a:r>
          </a:p>
          <a:p>
            <a:pPr>
              <a:buFont typeface="Arial" panose="020B0604020202020204" pitchFamily="34" charset="0"/>
              <a:buChar char="•"/>
              <a:defRPr/>
            </a:pPr>
            <a:r>
              <a:rPr lang="en-CA" altLang="en-US" dirty="0" smtClean="0">
                <a:latin typeface="+mj-lt"/>
                <a:cs typeface="Arial" charset="0"/>
              </a:rPr>
              <a:t>Unfortunately</a:t>
            </a:r>
            <a:r>
              <a:rPr lang="en-CA" altLang="en-US" dirty="0">
                <a:latin typeface="+mj-lt"/>
                <a:cs typeface="Arial" charset="0"/>
              </a:rPr>
              <a:t>, this is </a:t>
            </a:r>
            <a:r>
              <a:rPr lang="en-CA" altLang="en-US" b="1" dirty="0">
                <a:latin typeface="+mj-lt"/>
                <a:cs typeface="Arial" charset="0"/>
              </a:rPr>
              <a:t>slow</a:t>
            </a:r>
            <a:r>
              <a:rPr lang="en-CA" altLang="en-US" dirty="0">
                <a:latin typeface="+mj-lt"/>
                <a:cs typeface="Arial" charset="0"/>
              </a:rPr>
              <a:t>—we would have to do some form of </a:t>
            </a:r>
            <a:r>
              <a:rPr lang="en-CA" altLang="en-US" b="1" dirty="0">
                <a:latin typeface="+mj-lt"/>
                <a:cs typeface="Arial" charset="0"/>
              </a:rPr>
              <a:t>binary search</a:t>
            </a:r>
            <a:r>
              <a:rPr lang="en-CA" altLang="en-US" dirty="0">
                <a:latin typeface="+mj-lt"/>
                <a:cs typeface="Arial" charset="0"/>
              </a:rPr>
              <a:t> in order to determine which of the 150 slots corresponds to, </a:t>
            </a:r>
          </a:p>
          <a:p>
            <a:pPr indent="17463">
              <a:defRPr/>
            </a:pPr>
            <a:r>
              <a:rPr lang="en-CA" altLang="en-US" dirty="0">
                <a:latin typeface="+mj-lt"/>
                <a:cs typeface="Arial" charset="0"/>
              </a:rPr>
              <a:t>for example, error-condition identifier </a:t>
            </a:r>
            <a:r>
              <a:rPr lang="en-CA" altLang="en-US" dirty="0">
                <a:latin typeface="+mj-lt"/>
                <a:cs typeface="Consolas" pitchFamily="49" charset="0"/>
              </a:rPr>
              <a:t>id = 198</a:t>
            </a:r>
          </a:p>
          <a:p>
            <a:pPr>
              <a:buFont typeface="Arial" panose="020B0604020202020204" pitchFamily="34" charset="0"/>
              <a:buChar char="•"/>
              <a:defRPr/>
            </a:pPr>
            <a:r>
              <a:rPr lang="en-CA" altLang="en-US" dirty="0" smtClean="0">
                <a:latin typeface="+mj-lt"/>
                <a:cs typeface="Arial" charset="0"/>
              </a:rPr>
              <a:t>If </a:t>
            </a:r>
            <a:r>
              <a:rPr lang="en-CA" altLang="en-US" dirty="0">
                <a:latin typeface="+mj-lt"/>
                <a:cs typeface="Arial" charset="0"/>
              </a:rPr>
              <a:t>there was a possibility of </a:t>
            </a:r>
            <a:r>
              <a:rPr lang="en-CA" altLang="en-US" b="1" dirty="0">
                <a:latin typeface="+mj-lt"/>
                <a:cs typeface="Arial" charset="0"/>
              </a:rPr>
              <a:t>dynamically adding </a:t>
            </a:r>
            <a:r>
              <a:rPr lang="en-CA" altLang="en-US" dirty="0">
                <a:latin typeface="+mj-lt"/>
                <a:cs typeface="Arial" charset="0"/>
              </a:rPr>
              <a:t>new error conditions or </a:t>
            </a:r>
            <a:r>
              <a:rPr lang="en-CA" altLang="en-US" b="1" dirty="0">
                <a:latin typeface="+mj-lt"/>
                <a:cs typeface="Arial" charset="0"/>
              </a:rPr>
              <a:t>removing</a:t>
            </a:r>
            <a:r>
              <a:rPr lang="en-CA" altLang="en-US" dirty="0">
                <a:latin typeface="+mj-lt"/>
                <a:cs typeface="Arial" charset="0"/>
              </a:rPr>
              <a:t> some error conditions, this would substantially </a:t>
            </a:r>
            <a:r>
              <a:rPr lang="en-CA" altLang="en-US" b="1" dirty="0">
                <a:latin typeface="+mj-lt"/>
                <a:cs typeface="Arial" charset="0"/>
              </a:rPr>
              <a:t>increase the effort </a:t>
            </a:r>
            <a:r>
              <a:rPr lang="en-CA" altLang="en-US" dirty="0">
                <a:latin typeface="+mj-lt"/>
                <a:cs typeface="Arial" charset="0"/>
              </a:rPr>
              <a:t>required…</a:t>
            </a:r>
          </a:p>
          <a:p>
            <a:pPr>
              <a:defRPr/>
            </a:pPr>
            <a:endParaRPr lang="en-CA" altLang="en-US" dirty="0">
              <a:latin typeface="+mj-lt"/>
              <a:cs typeface="Arial" charset="0"/>
            </a:endParaRPr>
          </a:p>
          <a:p>
            <a:pPr>
              <a:defRPr/>
            </a:pPr>
            <a:r>
              <a:rPr lang="en-CA" altLang="en-US" b="1" dirty="0">
                <a:latin typeface="+mj-lt"/>
                <a:cs typeface="Arial" charset="0"/>
              </a:rPr>
              <a:t>A better solution:</a:t>
            </a:r>
          </a:p>
          <a:p>
            <a:pPr lvl="1">
              <a:defRPr/>
            </a:pPr>
            <a:r>
              <a:rPr lang="en-CA" altLang="en-US" sz="2400" b="1" dirty="0">
                <a:latin typeface="+mj-lt"/>
                <a:cs typeface="Arial" charset="0"/>
              </a:rPr>
              <a:t>Create an array of size 256 </a:t>
            </a:r>
          </a:p>
          <a:p>
            <a:pPr lvl="2">
              <a:defRPr/>
            </a:pPr>
            <a:r>
              <a:rPr lang="en-CA" altLang="en-US" sz="2400" dirty="0">
                <a:latin typeface="+mj-lt"/>
                <a:cs typeface="Arial" charset="0"/>
              </a:rPr>
              <a:t>Is the increased speed worth the allocation of additional memory?</a:t>
            </a:r>
            <a:endParaRPr lang="en-IN" sz="2400" dirty="0">
              <a:latin typeface="+mj-lt"/>
            </a:endParaRPr>
          </a:p>
          <a:p>
            <a:pPr>
              <a:buFont typeface="Arial" panose="020B0604020202020204" pitchFamily="34" charset="0"/>
              <a:buChar char="•"/>
              <a:defRPr/>
            </a:pPr>
            <a:endParaRPr lang="en-CA" altLang="en-US" dirty="0" smtClean="0">
              <a:latin typeface="+mj-lt"/>
              <a:cs typeface="Arial" charset="0"/>
            </a:endParaRPr>
          </a:p>
        </p:txBody>
      </p:sp>
    </p:spTree>
    <p:extLst>
      <p:ext uri="{BB962C8B-B14F-4D97-AF65-F5344CB8AC3E}">
        <p14:creationId xmlns:p14="http://schemas.microsoft.com/office/powerpoint/2010/main" val="26554548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rmAutofit/>
          </a:bodyPr>
          <a:lstStyle/>
          <a:p>
            <a:pPr>
              <a:buFont typeface="Arial" panose="020B0604020202020204" pitchFamily="34" charset="0"/>
              <a:buChar char="•"/>
              <a:defRPr/>
            </a:pPr>
            <a:r>
              <a:rPr lang="en-US" altLang="en-US" b="1" dirty="0" smtClean="0">
                <a:latin typeface="+mj-lt"/>
                <a:cs typeface="Arial" charset="0"/>
              </a:rPr>
              <a:t>Our goal:</a:t>
            </a:r>
          </a:p>
          <a:p>
            <a:pPr lvl="1">
              <a:buFont typeface="Arial" panose="020B0604020202020204" pitchFamily="34" charset="0"/>
              <a:buChar char="•"/>
              <a:defRPr/>
            </a:pPr>
            <a:r>
              <a:rPr lang="en-US" altLang="en-US" sz="2400" dirty="0" smtClean="0">
                <a:latin typeface="+mj-lt"/>
                <a:cs typeface="Arial" charset="0"/>
              </a:rPr>
              <a:t>Store data so that all operations are </a:t>
            </a:r>
            <a:r>
              <a:rPr lang="en-US" altLang="en-US" sz="2400" b="1" dirty="0">
                <a:latin typeface="+mj-lt"/>
                <a:cs typeface="Arial" charset="0"/>
              </a:rPr>
              <a:t>O</a:t>
            </a:r>
            <a:r>
              <a:rPr lang="en-US" altLang="en-US" sz="2400" b="1" dirty="0" smtClean="0">
                <a:latin typeface="+mj-lt"/>
                <a:cs typeface="Times New Roman" panose="02020603050405020304" pitchFamily="18" charset="0"/>
              </a:rPr>
              <a:t>(1)</a:t>
            </a:r>
            <a:r>
              <a:rPr lang="en-US" altLang="en-US" sz="2400" dirty="0" smtClean="0">
                <a:latin typeface="+mj-lt"/>
                <a:cs typeface="Arial" charset="0"/>
              </a:rPr>
              <a:t> time</a:t>
            </a:r>
          </a:p>
          <a:p>
            <a:pPr lvl="2">
              <a:defRPr/>
            </a:pPr>
            <a:r>
              <a:rPr lang="en-US" altLang="en-US" sz="2400" dirty="0" smtClean="0">
                <a:latin typeface="+mj-lt"/>
                <a:cs typeface="Arial" charset="0"/>
              </a:rPr>
              <a:t>Use Array to store, and array index as the key to search</a:t>
            </a:r>
          </a:p>
          <a:p>
            <a:pPr lvl="2">
              <a:defRPr/>
            </a:pPr>
            <a:r>
              <a:rPr lang="en-US" altLang="en-US" sz="2400" dirty="0" smtClean="0">
                <a:latin typeface="+mj-lt"/>
                <a:cs typeface="Arial" charset="0"/>
              </a:rPr>
              <a:t>Use List </a:t>
            </a:r>
            <a:r>
              <a:rPr lang="en-US" altLang="en-US" sz="2400" dirty="0">
                <a:latin typeface="+mj-lt"/>
                <a:cs typeface="Arial" charset="0"/>
              </a:rPr>
              <a:t>to store, and </a:t>
            </a:r>
            <a:r>
              <a:rPr lang="en-US" altLang="en-US" sz="2400" dirty="0" smtClean="0">
                <a:latin typeface="+mj-lt"/>
                <a:cs typeface="Arial" charset="0"/>
              </a:rPr>
              <a:t>Binary Search to search a key</a:t>
            </a:r>
          </a:p>
          <a:p>
            <a:pPr>
              <a:buFont typeface="Arial" panose="020B0604020202020204" pitchFamily="34" charset="0"/>
              <a:buChar char="•"/>
              <a:defRPr/>
            </a:pPr>
            <a:r>
              <a:rPr lang="en-US" altLang="en-US" dirty="0" smtClean="0">
                <a:latin typeface="+mj-lt"/>
                <a:cs typeface="Arial" charset="0"/>
              </a:rPr>
              <a:t>Requirement:</a:t>
            </a:r>
          </a:p>
          <a:p>
            <a:pPr lvl="1">
              <a:buFont typeface="Arial" panose="020B0604020202020204" pitchFamily="34" charset="0"/>
              <a:buChar char="•"/>
              <a:defRPr/>
            </a:pPr>
            <a:r>
              <a:rPr lang="en-US" altLang="en-US" sz="2400" dirty="0" smtClean="0">
                <a:latin typeface="+mj-lt"/>
                <a:cs typeface="Arial" charset="0"/>
              </a:rPr>
              <a:t>The memory requirement should be </a:t>
            </a:r>
            <a:r>
              <a:rPr lang="en-US" altLang="en-US" sz="2400" b="1" dirty="0" smtClean="0">
                <a:latin typeface="+mj-lt"/>
                <a:cs typeface="Arial" charset="0"/>
              </a:rPr>
              <a:t>O</a:t>
            </a:r>
            <a:r>
              <a:rPr lang="en-US" altLang="en-US" sz="2400" b="1" dirty="0" smtClean="0">
                <a:latin typeface="+mj-lt"/>
                <a:cs typeface="Times New Roman" panose="02020603050405020304" pitchFamily="18" charset="0"/>
              </a:rPr>
              <a:t>(</a:t>
            </a:r>
            <a:r>
              <a:rPr lang="en-US" altLang="en-US" sz="2400" b="1" i="1" dirty="0" smtClean="0">
                <a:latin typeface="+mj-lt"/>
                <a:cs typeface="Times New Roman" panose="02020603050405020304" pitchFamily="18" charset="0"/>
              </a:rPr>
              <a:t>n</a:t>
            </a:r>
            <a:r>
              <a:rPr lang="en-US" altLang="en-US" sz="2400" b="1" dirty="0" smtClean="0">
                <a:latin typeface="+mj-lt"/>
                <a:cs typeface="Times New Roman" panose="02020603050405020304" pitchFamily="18" charset="0"/>
              </a:rPr>
              <a:t>)</a:t>
            </a:r>
          </a:p>
          <a:p>
            <a:pPr>
              <a:buFont typeface="Arial" panose="020B0604020202020204" pitchFamily="34" charset="0"/>
              <a:buChar char="•"/>
              <a:defRPr/>
            </a:pPr>
            <a:r>
              <a:rPr lang="en-US" altLang="en-US" b="1" dirty="0" smtClean="0">
                <a:latin typeface="+mj-lt"/>
                <a:cs typeface="Times New Roman" panose="02020603050405020304" pitchFamily="18" charset="0"/>
              </a:rPr>
              <a:t>Solution:</a:t>
            </a:r>
          </a:p>
          <a:p>
            <a:pPr lvl="1">
              <a:buFont typeface="Arial" panose="020B0604020202020204" pitchFamily="34" charset="0"/>
              <a:buChar char="•"/>
              <a:defRPr/>
            </a:pPr>
            <a:r>
              <a:rPr lang="en-US" altLang="en-US" sz="2400" b="1" dirty="0" smtClean="0">
                <a:latin typeface="+mj-lt"/>
                <a:cs typeface="Times New Roman" panose="02020603050405020304" pitchFamily="18" charset="0"/>
              </a:rPr>
              <a:t>Hashing</a:t>
            </a:r>
          </a:p>
          <a:p>
            <a:pPr>
              <a:buFont typeface="Arial" panose="020B0604020202020204" pitchFamily="34" charset="0"/>
              <a:buChar char="•"/>
              <a:defRPr/>
            </a:pPr>
            <a:endParaRPr lang="en-IN" dirty="0">
              <a:latin typeface="+mj-lt"/>
            </a:endParaRPr>
          </a:p>
        </p:txBody>
      </p:sp>
      <p:sp>
        <p:nvSpPr>
          <p:cNvPr id="3" name="Content Placeholder 2"/>
          <p:cNvSpPr>
            <a:spLocks noGrp="1"/>
          </p:cNvSpPr>
          <p:nvPr>
            <p:ph sz="quarter" idx="10"/>
          </p:nvPr>
        </p:nvSpPr>
        <p:spPr/>
        <p:txBody>
          <a:bodyPr rtlCol="0"/>
          <a:lstStyle/>
          <a:p>
            <a:pPr>
              <a:defRPr/>
            </a:pPr>
            <a:r>
              <a:rPr lang="en-US" dirty="0" smtClean="0"/>
              <a:t>keys</a:t>
            </a:r>
            <a:endParaRPr lang="en-IN" dirty="0"/>
          </a:p>
        </p:txBody>
      </p:sp>
    </p:spTree>
    <p:extLst>
      <p:ext uri="{BB962C8B-B14F-4D97-AF65-F5344CB8AC3E}">
        <p14:creationId xmlns:p14="http://schemas.microsoft.com/office/powerpoint/2010/main" val="35770066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Autofit/>
          </a:bodyPr>
          <a:lstStyle/>
          <a:p>
            <a:pPr>
              <a:buFont typeface="Arial" panose="020B0604020202020204" pitchFamily="34" charset="0"/>
              <a:buChar char="•"/>
            </a:pPr>
            <a:r>
              <a:rPr lang="en-IN" dirty="0">
                <a:latin typeface="+mj-lt"/>
              </a:rPr>
              <a:t>A </a:t>
            </a:r>
            <a:r>
              <a:rPr lang="en-IN" b="1" i="1" dirty="0">
                <a:latin typeface="+mj-lt"/>
              </a:rPr>
              <a:t>hash table </a:t>
            </a:r>
            <a:r>
              <a:rPr lang="en-IN" dirty="0">
                <a:latin typeface="+mj-lt"/>
              </a:rPr>
              <a:t>is a data structure for storing a set of items, so that we can quickly </a:t>
            </a:r>
            <a:r>
              <a:rPr lang="en-IN" dirty="0" smtClean="0">
                <a:latin typeface="+mj-lt"/>
              </a:rPr>
              <a:t>determine whether </a:t>
            </a:r>
            <a:r>
              <a:rPr lang="en-IN" dirty="0">
                <a:latin typeface="+mj-lt"/>
              </a:rPr>
              <a:t>an item </a:t>
            </a:r>
            <a:r>
              <a:rPr lang="en-IN" b="1" dirty="0">
                <a:latin typeface="+mj-lt"/>
              </a:rPr>
              <a:t>is or is not in the set</a:t>
            </a:r>
            <a:r>
              <a:rPr lang="en-IN" dirty="0">
                <a:latin typeface="+mj-lt"/>
              </a:rPr>
              <a:t>.</a:t>
            </a:r>
            <a:endParaRPr lang="en-US" altLang="en-US" dirty="0" smtClean="0">
              <a:latin typeface="+mj-lt"/>
            </a:endParaRPr>
          </a:p>
          <a:p>
            <a:pPr>
              <a:buFont typeface="Arial" panose="020B0604020202020204" pitchFamily="34" charset="0"/>
              <a:buChar char="•"/>
              <a:defRPr/>
            </a:pPr>
            <a:r>
              <a:rPr lang="en-US" altLang="en-US" dirty="0" smtClean="0">
                <a:latin typeface="+mj-lt"/>
              </a:rPr>
              <a:t>The process of mapping an object or a number onto an </a:t>
            </a:r>
            <a:r>
              <a:rPr lang="en-US" altLang="en-US" b="1" dirty="0" smtClean="0">
                <a:latin typeface="+mj-lt"/>
              </a:rPr>
              <a:t>integer</a:t>
            </a:r>
            <a:r>
              <a:rPr lang="en-US" altLang="en-US" dirty="0" smtClean="0">
                <a:latin typeface="+mj-lt"/>
              </a:rPr>
              <a:t> in a given range is called </a:t>
            </a:r>
            <a:r>
              <a:rPr lang="en-US" altLang="en-US" b="1" i="1" dirty="0" smtClean="0">
                <a:latin typeface="+mj-lt"/>
              </a:rPr>
              <a:t>hashing</a:t>
            </a:r>
          </a:p>
          <a:p>
            <a:pPr>
              <a:buFont typeface="Arial" panose="020B0604020202020204" pitchFamily="34" charset="0"/>
              <a:buChar char="•"/>
              <a:defRPr/>
            </a:pPr>
            <a:r>
              <a:rPr lang="en-US" altLang="en-US" b="1" dirty="0" smtClean="0">
                <a:latin typeface="+mj-lt"/>
              </a:rPr>
              <a:t>Problem:</a:t>
            </a:r>
            <a:r>
              <a:rPr lang="en-US" altLang="en-US" dirty="0" smtClean="0">
                <a:latin typeface="+mj-lt"/>
              </a:rPr>
              <a:t>  multiple objects may hash to the same value</a:t>
            </a:r>
          </a:p>
          <a:p>
            <a:pPr lvl="1">
              <a:buFont typeface="Arial" panose="020B0604020202020204" pitchFamily="34" charset="0"/>
              <a:buChar char="•"/>
              <a:defRPr/>
            </a:pPr>
            <a:r>
              <a:rPr lang="en-US" altLang="en-US" sz="2400" dirty="0">
                <a:latin typeface="+mj-lt"/>
              </a:rPr>
              <a:t>Such an event is termed a </a:t>
            </a:r>
            <a:r>
              <a:rPr lang="en-US" altLang="en-US" sz="2400" b="1" i="1" dirty="0">
                <a:latin typeface="+mj-lt"/>
              </a:rPr>
              <a:t>collision</a:t>
            </a:r>
          </a:p>
          <a:p>
            <a:pPr>
              <a:buFont typeface="Arial" panose="020B0604020202020204" pitchFamily="34" charset="0"/>
              <a:buChar char="•"/>
              <a:defRPr/>
            </a:pPr>
            <a:r>
              <a:rPr lang="en-US" altLang="en-US" dirty="0" smtClean="0">
                <a:latin typeface="+mj-lt"/>
              </a:rPr>
              <a:t>Hash tables use a </a:t>
            </a:r>
            <a:r>
              <a:rPr lang="en-US" altLang="en-US" b="1" i="1" dirty="0" smtClean="0">
                <a:latin typeface="+mj-lt"/>
              </a:rPr>
              <a:t>hash function</a:t>
            </a:r>
            <a:r>
              <a:rPr lang="en-US" altLang="en-US" dirty="0" smtClean="0">
                <a:latin typeface="+mj-lt"/>
              </a:rPr>
              <a:t> together with a mechanism for </a:t>
            </a:r>
            <a:r>
              <a:rPr lang="en-US" altLang="en-US" b="1" i="1" dirty="0" smtClean="0">
                <a:latin typeface="+mj-lt"/>
              </a:rPr>
              <a:t>dealing with collisions</a:t>
            </a:r>
          </a:p>
          <a:p>
            <a:pPr>
              <a:buFont typeface="Arial" panose="020B0604020202020204" pitchFamily="34" charset="0"/>
              <a:buChar char="•"/>
              <a:defRPr/>
            </a:pPr>
            <a:r>
              <a:rPr lang="en-US" altLang="en-US" dirty="0" smtClean="0">
                <a:latin typeface="+mj-lt"/>
                <a:cs typeface="Arial" charset="0"/>
              </a:rPr>
              <a:t>The ultimate goal is to map onto an </a:t>
            </a:r>
            <a:r>
              <a:rPr lang="en-US" altLang="en-US" b="1" dirty="0" smtClean="0">
                <a:latin typeface="+mj-lt"/>
                <a:cs typeface="Arial" charset="0"/>
              </a:rPr>
              <a:t>integer</a:t>
            </a:r>
            <a:r>
              <a:rPr lang="en-US" altLang="en-US" dirty="0" smtClean="0">
                <a:latin typeface="+mj-lt"/>
                <a:cs typeface="Arial" charset="0"/>
              </a:rPr>
              <a:t> range</a:t>
            </a:r>
            <a:br>
              <a:rPr lang="en-US" altLang="en-US" dirty="0" smtClean="0">
                <a:latin typeface="+mj-lt"/>
                <a:cs typeface="Arial" charset="0"/>
              </a:rPr>
            </a:br>
            <a:r>
              <a:rPr lang="en-US" altLang="en-US" dirty="0" smtClean="0">
                <a:latin typeface="+mj-lt"/>
                <a:cs typeface="Arial" charset="0"/>
              </a:rPr>
              <a:t>			</a:t>
            </a:r>
            <a:r>
              <a:rPr lang="en-US" altLang="en-US" b="1" dirty="0" smtClean="0">
                <a:latin typeface="+mj-lt"/>
                <a:cs typeface="Arial" charset="0"/>
              </a:rPr>
              <a:t>0, 1, 2, ..., M – 1</a:t>
            </a:r>
            <a:endParaRPr lang="en-US" altLang="en-US" dirty="0" smtClean="0">
              <a:latin typeface="+mj-lt"/>
            </a:endParaRPr>
          </a:p>
          <a:p>
            <a:pPr marL="457200" indent="-457200">
              <a:buFont typeface="Arial" panose="020B0604020202020204" pitchFamily="34" charset="0"/>
              <a:buChar char="•"/>
              <a:defRPr/>
            </a:pPr>
            <a:endParaRPr lang="en-IN" sz="2800" dirty="0">
              <a:latin typeface="+mj-lt"/>
            </a:endParaRPr>
          </a:p>
        </p:txBody>
      </p:sp>
      <p:sp>
        <p:nvSpPr>
          <p:cNvPr id="3" name="Content Placeholder 2"/>
          <p:cNvSpPr>
            <a:spLocks noGrp="1"/>
          </p:cNvSpPr>
          <p:nvPr>
            <p:ph sz="quarter" idx="10"/>
          </p:nvPr>
        </p:nvSpPr>
        <p:spPr/>
        <p:txBody>
          <a:bodyPr rtlCol="0"/>
          <a:lstStyle/>
          <a:p>
            <a:pPr>
              <a:defRPr/>
            </a:pPr>
            <a:r>
              <a:rPr lang="en-US" dirty="0" smtClean="0"/>
              <a:t>Hashing</a:t>
            </a:r>
            <a:endParaRPr lang="en-IN" dirty="0"/>
          </a:p>
        </p:txBody>
      </p:sp>
    </p:spTree>
    <p:extLst>
      <p:ext uri="{BB962C8B-B14F-4D97-AF65-F5344CB8AC3E}">
        <p14:creationId xmlns:p14="http://schemas.microsoft.com/office/powerpoint/2010/main" val="19795127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rtlCol="0">
            <a:normAutofit lnSpcReduction="10000"/>
          </a:bodyPr>
          <a:lstStyle/>
          <a:p>
            <a:pPr>
              <a:buFont typeface="Arial" pitchFamily="34" charset="0"/>
              <a:buChar char="•"/>
              <a:defRPr/>
            </a:pPr>
            <a:r>
              <a:rPr lang="en-IN" dirty="0" smtClean="0">
                <a:latin typeface="+mj-lt"/>
              </a:rPr>
              <a:t>An </a:t>
            </a:r>
            <a:r>
              <a:rPr lang="en-IN" b="1" dirty="0" smtClean="0">
                <a:latin typeface="+mj-lt"/>
              </a:rPr>
              <a:t>ideal hash function</a:t>
            </a:r>
            <a:r>
              <a:rPr lang="en-IN" dirty="0" smtClean="0">
                <a:latin typeface="+mj-lt"/>
              </a:rPr>
              <a:t> would pick a slot, uniformly at random and hash the key to it with </a:t>
            </a:r>
            <a:r>
              <a:rPr lang="en-IN" b="1" dirty="0" smtClean="0">
                <a:latin typeface="+mj-lt"/>
              </a:rPr>
              <a:t>No Collision</a:t>
            </a:r>
            <a:r>
              <a:rPr lang="en-IN" dirty="0" smtClean="0">
                <a:latin typeface="+mj-lt"/>
              </a:rPr>
              <a:t>.</a:t>
            </a:r>
          </a:p>
          <a:p>
            <a:pPr lvl="1">
              <a:buFont typeface="Arial" pitchFamily="34" charset="0"/>
              <a:buChar char="•"/>
              <a:defRPr/>
            </a:pPr>
            <a:r>
              <a:rPr lang="en-IN" sz="2400" dirty="0">
                <a:latin typeface="+mj-lt"/>
              </a:rPr>
              <a:t>However, this is </a:t>
            </a:r>
            <a:r>
              <a:rPr lang="en-IN" sz="2400" b="1" dirty="0">
                <a:latin typeface="+mj-lt"/>
              </a:rPr>
              <a:t>not a hash function </a:t>
            </a:r>
            <a:r>
              <a:rPr lang="en-IN" sz="2400" dirty="0">
                <a:latin typeface="+mj-lt"/>
              </a:rPr>
              <a:t>since we would not know which slot to look into when searching for a key.</a:t>
            </a:r>
          </a:p>
          <a:p>
            <a:pPr>
              <a:buFont typeface="Arial" pitchFamily="34" charset="0"/>
              <a:buChar char="•"/>
              <a:defRPr/>
            </a:pPr>
            <a:r>
              <a:rPr lang="en-IN" dirty="0" smtClean="0">
                <a:latin typeface="+mj-lt"/>
              </a:rPr>
              <a:t>For our analysis we will use this simple </a:t>
            </a:r>
            <a:r>
              <a:rPr lang="en-IN" b="1" dirty="0" smtClean="0">
                <a:latin typeface="+mj-lt"/>
              </a:rPr>
              <a:t>uniform hash function </a:t>
            </a:r>
            <a:endParaRPr lang="en-IN" i="1" dirty="0" smtClean="0">
              <a:latin typeface="+mj-lt"/>
            </a:endParaRPr>
          </a:p>
          <a:p>
            <a:pPr lvl="1">
              <a:buFont typeface="Arial" pitchFamily="34" charset="0"/>
              <a:buChar char="•"/>
              <a:defRPr/>
            </a:pPr>
            <a:r>
              <a:rPr lang="en-IN" sz="2400" b="1" i="1" dirty="0" smtClean="0">
                <a:latin typeface="+mj-lt"/>
              </a:rPr>
              <a:t>If choosing a hash function uniformly at random, makes every hash value equally likely for every item in the universe</a:t>
            </a:r>
            <a:endParaRPr lang="en-IN" sz="2400" b="1" dirty="0" smtClean="0">
              <a:latin typeface="+mj-lt"/>
            </a:endParaRPr>
          </a:p>
          <a:p>
            <a:pPr>
              <a:buFont typeface="Arial" pitchFamily="34" charset="0"/>
              <a:buChar char="•"/>
              <a:defRPr/>
            </a:pPr>
            <a:r>
              <a:rPr lang="en-IN" dirty="0" smtClean="0">
                <a:latin typeface="+mj-lt"/>
              </a:rPr>
              <a:t>Given hash table </a:t>
            </a:r>
            <a:r>
              <a:rPr lang="en-IN" b="1" i="1" dirty="0" smtClean="0">
                <a:latin typeface="+mj-lt"/>
              </a:rPr>
              <a:t>T</a:t>
            </a:r>
            <a:r>
              <a:rPr lang="en-IN" i="1" dirty="0" smtClean="0">
                <a:latin typeface="+mj-lt"/>
              </a:rPr>
              <a:t> with </a:t>
            </a:r>
            <a:r>
              <a:rPr lang="en-IN" b="1" i="1" dirty="0" smtClean="0">
                <a:latin typeface="+mj-lt"/>
              </a:rPr>
              <a:t>m</a:t>
            </a:r>
            <a:r>
              <a:rPr lang="en-IN" i="1" dirty="0" smtClean="0">
                <a:latin typeface="+mj-lt"/>
              </a:rPr>
              <a:t> slots holding </a:t>
            </a:r>
            <a:r>
              <a:rPr lang="en-IN" b="1" i="1" dirty="0" smtClean="0">
                <a:latin typeface="+mj-lt"/>
              </a:rPr>
              <a:t>n</a:t>
            </a:r>
            <a:r>
              <a:rPr lang="en-IN" i="1" dirty="0" smtClean="0">
                <a:latin typeface="+mj-lt"/>
              </a:rPr>
              <a:t> elements, the </a:t>
            </a:r>
            <a:r>
              <a:rPr lang="en-IN" b="1" i="1" dirty="0" smtClean="0">
                <a:latin typeface="+mj-lt"/>
              </a:rPr>
              <a:t>load factor </a:t>
            </a:r>
            <a:r>
              <a:rPr lang="en-IN" i="1" dirty="0" smtClean="0">
                <a:latin typeface="+mj-lt"/>
              </a:rPr>
              <a:t>is defined as</a:t>
            </a:r>
            <a:r>
              <a:rPr lang="en-IN" b="1" i="1" dirty="0" smtClean="0">
                <a:latin typeface="+mj-lt"/>
              </a:rPr>
              <a:t> α=n/m</a:t>
            </a:r>
          </a:p>
          <a:p>
            <a:pPr>
              <a:buFont typeface="Arial" pitchFamily="34" charset="0"/>
              <a:buChar char="•"/>
              <a:defRPr/>
            </a:pPr>
            <a:r>
              <a:rPr lang="en-IN" dirty="0">
                <a:latin typeface="+mj-lt"/>
              </a:rPr>
              <a:t>An </a:t>
            </a:r>
            <a:r>
              <a:rPr lang="en-IN" b="1" dirty="0">
                <a:latin typeface="+mj-lt"/>
              </a:rPr>
              <a:t>good hash function </a:t>
            </a:r>
            <a:r>
              <a:rPr lang="en-IN" dirty="0">
                <a:latin typeface="+mj-lt"/>
              </a:rPr>
              <a:t>is one which </a:t>
            </a:r>
            <a:r>
              <a:rPr lang="en-IN" b="1" dirty="0">
                <a:latin typeface="+mj-lt"/>
              </a:rPr>
              <a:t>distributes keys </a:t>
            </a:r>
            <a:r>
              <a:rPr lang="en-IN" b="1" dirty="0" smtClean="0">
                <a:latin typeface="+mj-lt"/>
              </a:rPr>
              <a:t>evenly (</a:t>
            </a:r>
            <a:r>
              <a:rPr lang="en-IN" b="1" u="sng" dirty="0" smtClean="0">
                <a:latin typeface="+mj-lt"/>
              </a:rPr>
              <a:t>Uniform Distribution</a:t>
            </a:r>
            <a:r>
              <a:rPr lang="en-IN" b="1" dirty="0" smtClean="0">
                <a:latin typeface="+mj-lt"/>
              </a:rPr>
              <a:t>)</a:t>
            </a:r>
            <a:r>
              <a:rPr lang="en-IN" dirty="0" smtClean="0">
                <a:latin typeface="+mj-lt"/>
              </a:rPr>
              <a:t> </a:t>
            </a:r>
            <a:r>
              <a:rPr lang="en-IN" dirty="0">
                <a:latin typeface="+mj-lt"/>
              </a:rPr>
              <a:t>amongst the slots.</a:t>
            </a:r>
          </a:p>
          <a:p>
            <a:pPr>
              <a:buFont typeface="Arial" pitchFamily="34" charset="0"/>
              <a:buChar char="•"/>
              <a:defRPr/>
            </a:pPr>
            <a:r>
              <a:rPr lang="en-IN" dirty="0">
                <a:latin typeface="+mj-lt"/>
              </a:rPr>
              <a:t>A “</a:t>
            </a:r>
            <a:r>
              <a:rPr lang="en-IN" b="1" dirty="0">
                <a:latin typeface="+mj-lt"/>
              </a:rPr>
              <a:t>good</a:t>
            </a:r>
            <a:r>
              <a:rPr lang="en-IN" dirty="0">
                <a:latin typeface="+mj-lt"/>
              </a:rPr>
              <a:t>” hash function </a:t>
            </a:r>
            <a:r>
              <a:rPr lang="en-IN" b="1" dirty="0">
                <a:latin typeface="+mj-lt"/>
              </a:rPr>
              <a:t>minimizes</a:t>
            </a:r>
            <a:r>
              <a:rPr lang="en-IN" dirty="0">
                <a:latin typeface="+mj-lt"/>
              </a:rPr>
              <a:t> the </a:t>
            </a:r>
            <a:r>
              <a:rPr lang="en-IN" b="1" dirty="0">
                <a:latin typeface="+mj-lt"/>
              </a:rPr>
              <a:t>probability</a:t>
            </a:r>
            <a:r>
              <a:rPr lang="en-IN" dirty="0">
                <a:latin typeface="+mj-lt"/>
              </a:rPr>
              <a:t> of </a:t>
            </a:r>
            <a:r>
              <a:rPr lang="en-IN" b="1" dirty="0">
                <a:latin typeface="+mj-lt"/>
              </a:rPr>
              <a:t>collisions</a:t>
            </a:r>
          </a:p>
          <a:p>
            <a:pPr marL="0" indent="0">
              <a:defRPr/>
            </a:pPr>
            <a:endParaRPr lang="en-IN" b="1" i="1" dirty="0" smtClean="0">
              <a:latin typeface="+mj-lt"/>
            </a:endParaRPr>
          </a:p>
          <a:p>
            <a:pPr>
              <a:defRPr/>
            </a:pPr>
            <a:endParaRPr lang="en-IN" dirty="0">
              <a:latin typeface="+mj-lt"/>
            </a:endParaRPr>
          </a:p>
        </p:txBody>
      </p:sp>
      <p:sp>
        <p:nvSpPr>
          <p:cNvPr id="10" name="Content Placeholder 9"/>
          <p:cNvSpPr>
            <a:spLocks noGrp="1"/>
          </p:cNvSpPr>
          <p:nvPr>
            <p:ph sz="quarter" idx="10"/>
          </p:nvPr>
        </p:nvSpPr>
        <p:spPr/>
        <p:txBody>
          <a:bodyPr rtlCol="0"/>
          <a:lstStyle/>
          <a:p>
            <a:pPr>
              <a:defRPr/>
            </a:pPr>
            <a:r>
              <a:rPr lang="en-US" dirty="0" smtClean="0"/>
              <a:t>Analysis of Hashing</a:t>
            </a:r>
            <a:endParaRPr lang="en-IN" dirty="0"/>
          </a:p>
        </p:txBody>
      </p:sp>
    </p:spTree>
    <p:extLst>
      <p:ext uri="{BB962C8B-B14F-4D97-AF65-F5344CB8AC3E}">
        <p14:creationId xmlns:p14="http://schemas.microsoft.com/office/powerpoint/2010/main" val="1138367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idx="4294967295"/>
          </p:nvPr>
        </p:nvSpPr>
        <p:spPr>
          <a:xfrm>
            <a:off x="2046514" y="2559277"/>
            <a:ext cx="9144000" cy="2387600"/>
          </a:xfrm>
        </p:spPr>
        <p:txBody>
          <a:bodyPr>
            <a:normAutofit/>
          </a:bodyPr>
          <a:lstStyle/>
          <a:p>
            <a:r>
              <a:rPr lang="en-US" sz="8000" b="1" dirty="0" smtClean="0"/>
              <a:t>Binary Search Tree</a:t>
            </a:r>
            <a:endParaRPr lang="en-IN" sz="8000" b="1" dirty="0"/>
          </a:p>
        </p:txBody>
      </p:sp>
    </p:spTree>
    <p:extLst>
      <p:ext uri="{BB962C8B-B14F-4D97-AF65-F5344CB8AC3E}">
        <p14:creationId xmlns:p14="http://schemas.microsoft.com/office/powerpoint/2010/main" val="20454290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rtlCol="0">
            <a:normAutofit/>
          </a:bodyPr>
          <a:lstStyle/>
          <a:p>
            <a:pPr lvl="1">
              <a:buFont typeface="Arial" panose="020B0604020202020204" pitchFamily="34" charset="0"/>
              <a:buChar char="•"/>
            </a:pPr>
            <a:r>
              <a:rPr lang="en-IN" sz="2400" b="1" dirty="0" smtClean="0">
                <a:latin typeface="+mj-lt"/>
              </a:rPr>
              <a:t>Perfect Hashing</a:t>
            </a:r>
          </a:p>
          <a:p>
            <a:pPr lvl="2"/>
            <a:r>
              <a:rPr lang="en-IN" sz="2400" dirty="0" smtClean="0">
                <a:latin typeface="+mj-lt"/>
              </a:rPr>
              <a:t>Perfect Hashing Guarantees </a:t>
            </a:r>
            <a:r>
              <a:rPr lang="en-IN" sz="2400" b="1" i="1" dirty="0" smtClean="0">
                <a:latin typeface="+mj-lt"/>
              </a:rPr>
              <a:t>NO COLLISION</a:t>
            </a:r>
            <a:r>
              <a:rPr lang="en-IN" sz="2400" dirty="0" smtClean="0">
                <a:latin typeface="+mj-lt"/>
              </a:rPr>
              <a:t>, but it requires that all the keys are known in advance and that there are relatively few of them.</a:t>
            </a:r>
            <a:endParaRPr lang="en-IN" sz="2400" dirty="0">
              <a:latin typeface="+mj-lt"/>
            </a:endParaRPr>
          </a:p>
          <a:p>
            <a:pPr lvl="1">
              <a:buFont typeface="Arial" panose="020B0604020202020204" pitchFamily="34" charset="0"/>
              <a:buChar char="•"/>
            </a:pPr>
            <a:r>
              <a:rPr lang="en-IN" sz="2400" b="1" dirty="0" smtClean="0">
                <a:latin typeface="+mj-lt"/>
              </a:rPr>
              <a:t>Universal Hashing</a:t>
            </a:r>
          </a:p>
          <a:p>
            <a:pPr lvl="2"/>
            <a:r>
              <a:rPr lang="en-IN" sz="2400" dirty="0" smtClean="0">
                <a:latin typeface="+mj-lt"/>
              </a:rPr>
              <a:t>If for any two items in the universe, the </a:t>
            </a:r>
            <a:r>
              <a:rPr lang="en-IN" sz="2400" b="1" dirty="0" smtClean="0">
                <a:latin typeface="+mj-lt"/>
              </a:rPr>
              <a:t>probability</a:t>
            </a:r>
            <a:r>
              <a:rPr lang="en-IN" sz="2400" dirty="0" smtClean="0">
                <a:latin typeface="+mj-lt"/>
              </a:rPr>
              <a:t> of </a:t>
            </a:r>
            <a:r>
              <a:rPr lang="en-IN" sz="2400" b="1" dirty="0" smtClean="0">
                <a:latin typeface="+mj-lt"/>
              </a:rPr>
              <a:t>collision</a:t>
            </a:r>
            <a:r>
              <a:rPr lang="en-IN" sz="2400" dirty="0" smtClean="0">
                <a:latin typeface="+mj-lt"/>
              </a:rPr>
              <a:t> is </a:t>
            </a:r>
            <a:r>
              <a:rPr lang="en-IN" sz="2400" b="1" dirty="0" smtClean="0">
                <a:latin typeface="+mj-lt"/>
              </a:rPr>
              <a:t>as small as possible</a:t>
            </a:r>
            <a:r>
              <a:rPr lang="en-IN" sz="2400" dirty="0" smtClean="0">
                <a:latin typeface="+mj-lt"/>
              </a:rPr>
              <a:t>.</a:t>
            </a:r>
          </a:p>
          <a:p>
            <a:pPr lvl="1">
              <a:buFont typeface="Arial" panose="020B0604020202020204" pitchFamily="34" charset="0"/>
              <a:buChar char="•"/>
            </a:pPr>
            <a:endParaRPr lang="en-IN" sz="2400" b="1" dirty="0">
              <a:latin typeface="+mj-lt"/>
            </a:endParaRPr>
          </a:p>
          <a:p>
            <a:pPr lvl="1">
              <a:buFont typeface="Arial" panose="020B0604020202020204" pitchFamily="34" charset="0"/>
              <a:buChar char="•"/>
            </a:pPr>
            <a:endParaRPr lang="en-IN" sz="2400" b="1" i="1" dirty="0" smtClean="0">
              <a:latin typeface="+mj-lt"/>
            </a:endParaRPr>
          </a:p>
          <a:p>
            <a:pPr>
              <a:defRPr/>
            </a:pPr>
            <a:endParaRPr lang="en-IN" dirty="0">
              <a:latin typeface="+mj-lt"/>
            </a:endParaRPr>
          </a:p>
        </p:txBody>
      </p:sp>
      <p:sp>
        <p:nvSpPr>
          <p:cNvPr id="10" name="Content Placeholder 9"/>
          <p:cNvSpPr>
            <a:spLocks noGrp="1"/>
          </p:cNvSpPr>
          <p:nvPr>
            <p:ph sz="quarter" idx="10"/>
          </p:nvPr>
        </p:nvSpPr>
        <p:spPr/>
        <p:txBody>
          <a:bodyPr rtlCol="0"/>
          <a:lstStyle/>
          <a:p>
            <a:pPr>
              <a:defRPr/>
            </a:pPr>
            <a:r>
              <a:rPr lang="en-US" dirty="0" smtClean="0"/>
              <a:t>Analysis of Hashing</a:t>
            </a:r>
            <a:endParaRPr lang="en-IN" dirty="0"/>
          </a:p>
        </p:txBody>
      </p:sp>
    </p:spTree>
    <p:extLst>
      <p:ext uri="{BB962C8B-B14F-4D97-AF65-F5344CB8AC3E}">
        <p14:creationId xmlns:p14="http://schemas.microsoft.com/office/powerpoint/2010/main" val="6681898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extLst/>
        </p:spPr>
        <p:txBody>
          <a:bodyPr rtlCol="0">
            <a:noAutofit/>
          </a:bodyPr>
          <a:lstStyle/>
          <a:p>
            <a:pPr marL="0" indent="0">
              <a:defRPr/>
            </a:pPr>
            <a:r>
              <a:rPr lang="en-US" altLang="en-US" sz="2000" dirty="0" smtClean="0">
                <a:latin typeface="+mj-lt"/>
                <a:cs typeface="Arial" charset="0"/>
              </a:rPr>
              <a:t>We will look at two classes of hash functions</a:t>
            </a:r>
          </a:p>
          <a:p>
            <a:pPr>
              <a:buFont typeface="Arial" pitchFamily="34" charset="0"/>
              <a:buChar char="•"/>
              <a:defRPr/>
            </a:pPr>
            <a:r>
              <a:rPr lang="en-US" altLang="en-US" sz="2000" b="1" dirty="0" smtClean="0">
                <a:latin typeface="+mj-lt"/>
                <a:cs typeface="Arial" charset="0"/>
              </a:rPr>
              <a:t>Predetermined hash functions (explicit)</a:t>
            </a:r>
          </a:p>
          <a:p>
            <a:pPr lvl="1">
              <a:buFont typeface="Arial" pitchFamily="34" charset="0"/>
              <a:buChar char="•"/>
              <a:defRPr/>
            </a:pPr>
            <a:r>
              <a:rPr lang="en-US" altLang="en-US" sz="2000" dirty="0" smtClean="0">
                <a:latin typeface="+mj-lt"/>
                <a:cs typeface="Arial" charset="0"/>
              </a:rPr>
              <a:t>The easiest solution is to give each object a </a:t>
            </a:r>
            <a:r>
              <a:rPr lang="en-US" altLang="en-US" sz="2000" b="1" dirty="0" smtClean="0">
                <a:latin typeface="+mj-lt"/>
                <a:cs typeface="Arial" charset="0"/>
              </a:rPr>
              <a:t>unique number, </a:t>
            </a:r>
            <a:r>
              <a:rPr lang="en-US" altLang="en-US" sz="2000" dirty="0" smtClean="0">
                <a:latin typeface="+mj-lt"/>
                <a:cs typeface="Arial" charset="0"/>
              </a:rPr>
              <a:t>For example: </a:t>
            </a:r>
            <a:endParaRPr lang="en-US" altLang="en-US" sz="2000" dirty="0">
              <a:latin typeface="+mj-lt"/>
              <a:cs typeface="Arial" charset="0"/>
            </a:endParaRPr>
          </a:p>
          <a:p>
            <a:pPr lvl="2">
              <a:defRPr/>
            </a:pPr>
            <a:r>
              <a:rPr lang="en-US" altLang="en-US" dirty="0" smtClean="0">
                <a:latin typeface="+mj-lt"/>
                <a:cs typeface="Arial" charset="0"/>
              </a:rPr>
              <a:t>an auto-incremented static member variable</a:t>
            </a:r>
          </a:p>
          <a:p>
            <a:pPr lvl="3">
              <a:defRPr/>
            </a:pPr>
            <a:r>
              <a:rPr lang="en-US" altLang="en-US" sz="2000" dirty="0" smtClean="0">
                <a:latin typeface="+mj-lt"/>
                <a:cs typeface="Arial" charset="0"/>
              </a:rPr>
              <a:t>All BITS Non Specific student have two hash values:</a:t>
            </a:r>
          </a:p>
          <a:p>
            <a:pPr lvl="5">
              <a:defRPr/>
            </a:pPr>
            <a:r>
              <a:rPr lang="en-US" altLang="en-US" sz="2000" dirty="0">
                <a:latin typeface="+mj-lt"/>
                <a:cs typeface="Arial" charset="0"/>
              </a:rPr>
              <a:t>BITS ID Number</a:t>
            </a:r>
          </a:p>
          <a:p>
            <a:pPr lvl="5">
              <a:defRPr/>
            </a:pPr>
            <a:r>
              <a:rPr lang="en-US" altLang="en-US" sz="2000" dirty="0">
                <a:latin typeface="+mj-lt"/>
                <a:cs typeface="Arial" charset="0"/>
              </a:rPr>
              <a:t>Employee ID Number</a:t>
            </a:r>
          </a:p>
          <a:p>
            <a:pPr marL="342900" lvl="1" indent="-342900">
              <a:buClr>
                <a:srgbClr val="101141"/>
              </a:buClr>
              <a:buFont typeface="Arial" pitchFamily="34" charset="0"/>
              <a:buChar char="•"/>
              <a:defRPr/>
            </a:pPr>
            <a:r>
              <a:rPr lang="en-US" altLang="en-US" sz="2000" b="1" dirty="0">
                <a:latin typeface="+mj-lt"/>
                <a:cs typeface="Arial" charset="0"/>
              </a:rPr>
              <a:t>Arithmetic hash functions (implicit)</a:t>
            </a:r>
          </a:p>
          <a:p>
            <a:pPr lvl="1">
              <a:buFont typeface="Arial" panose="020B0604020202020204" pitchFamily="34" charset="0"/>
              <a:buChar char="•"/>
              <a:defRPr/>
            </a:pPr>
            <a:r>
              <a:rPr lang="en-US" altLang="en-US" sz="2000" dirty="0" smtClean="0">
                <a:latin typeface="+mj-lt"/>
                <a:cs typeface="Arial" charset="0"/>
              </a:rPr>
              <a:t>An arithmetic hash value is a deterministic function that is calculated from the relevant member variables of an object</a:t>
            </a:r>
          </a:p>
          <a:p>
            <a:pPr lvl="2">
              <a:defRPr/>
            </a:pPr>
            <a:r>
              <a:rPr lang="en-US" altLang="en-US" dirty="0" smtClean="0">
                <a:latin typeface="+mj-lt"/>
                <a:cs typeface="Arial" charset="0"/>
              </a:rPr>
              <a:t>Rational </a:t>
            </a:r>
            <a:r>
              <a:rPr lang="en-US" altLang="en-US" dirty="0">
                <a:latin typeface="+mj-lt"/>
                <a:cs typeface="Arial" charset="0"/>
              </a:rPr>
              <a:t>numbers, </a:t>
            </a:r>
            <a:r>
              <a:rPr lang="en-US" altLang="en-US" dirty="0" smtClean="0">
                <a:latin typeface="+mj-lt"/>
                <a:cs typeface="Arial" charset="0"/>
              </a:rPr>
              <a:t>and</a:t>
            </a:r>
          </a:p>
          <a:p>
            <a:pPr lvl="2">
              <a:defRPr/>
            </a:pPr>
            <a:r>
              <a:rPr lang="en-US" altLang="en-US" dirty="0" smtClean="0">
                <a:latin typeface="+mj-lt"/>
                <a:cs typeface="Arial" charset="0"/>
              </a:rPr>
              <a:t>Strings</a:t>
            </a:r>
          </a:p>
          <a:p>
            <a:pPr marL="457200" indent="-457200">
              <a:buFont typeface="Arial" panose="020B0604020202020204" pitchFamily="34" charset="0"/>
              <a:buChar char="•"/>
              <a:defRPr/>
            </a:pPr>
            <a:r>
              <a:rPr lang="en-US" altLang="en-US" sz="2000" b="1" dirty="0" smtClean="0">
                <a:latin typeface="+mj-lt"/>
                <a:cs typeface="Arial" charset="0"/>
              </a:rPr>
              <a:t>Hashing uses the numeric keys only</a:t>
            </a:r>
            <a:r>
              <a:rPr lang="en-US" altLang="en-US" sz="2000" dirty="0" smtClean="0">
                <a:latin typeface="+mj-lt"/>
                <a:cs typeface="Arial" charset="0"/>
              </a:rPr>
              <a:t>.</a:t>
            </a:r>
            <a:endParaRPr lang="en-US" altLang="en-US" sz="2000" dirty="0">
              <a:latin typeface="+mj-lt"/>
              <a:cs typeface="Arial" charset="0"/>
            </a:endParaRPr>
          </a:p>
          <a:p>
            <a:pPr marL="342900" lvl="1" indent="-342900">
              <a:buClr>
                <a:srgbClr val="101141"/>
              </a:buClr>
              <a:defRPr/>
            </a:pPr>
            <a:endParaRPr lang="en-US" altLang="en-US" sz="2000" dirty="0">
              <a:latin typeface="+mj-lt"/>
              <a:cs typeface="Arial" charset="0"/>
            </a:endParaRPr>
          </a:p>
          <a:p>
            <a:pPr>
              <a:buFont typeface="Arial" panose="020B0604020202020204" pitchFamily="34" charset="0"/>
              <a:buChar char="•"/>
              <a:defRPr/>
            </a:pPr>
            <a:endParaRPr lang="en-US" altLang="en-US" sz="2000" dirty="0" smtClean="0">
              <a:latin typeface="+mj-lt"/>
              <a:cs typeface="Arial" charset="0"/>
            </a:endParaRPr>
          </a:p>
        </p:txBody>
      </p:sp>
      <p:sp>
        <p:nvSpPr>
          <p:cNvPr id="3" name="Content Placeholder 2"/>
          <p:cNvSpPr>
            <a:spLocks noGrp="1"/>
          </p:cNvSpPr>
          <p:nvPr>
            <p:ph sz="quarter" idx="10"/>
          </p:nvPr>
        </p:nvSpPr>
        <p:spPr/>
        <p:txBody>
          <a:bodyPr rtlCol="0"/>
          <a:lstStyle/>
          <a:p>
            <a:pPr>
              <a:defRPr/>
            </a:pPr>
            <a:r>
              <a:rPr lang="en-US" altLang="en-US" dirty="0" smtClean="0">
                <a:solidFill>
                  <a:srgbClr val="000000"/>
                </a:solidFill>
                <a:latin typeface="Arial" charset="0"/>
                <a:cs typeface="Arial" charset="0"/>
              </a:rPr>
              <a:t>Types of hash functions</a:t>
            </a:r>
            <a:endParaRPr lang="en-IN" dirty="0"/>
          </a:p>
        </p:txBody>
      </p:sp>
    </p:spTree>
    <p:extLst>
      <p:ext uri="{BB962C8B-B14F-4D97-AF65-F5344CB8AC3E}">
        <p14:creationId xmlns:p14="http://schemas.microsoft.com/office/powerpoint/2010/main" val="114535832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981200" y="274638"/>
            <a:ext cx="8229600" cy="1143000"/>
          </a:xfrm>
          <a:prstGeom prst="rect">
            <a:avLst/>
          </a:prstGeom>
        </p:spPr>
        <p:txBody>
          <a:bodyPr/>
          <a:lstStyle/>
          <a:p>
            <a:pPr algn="ctr">
              <a:defRPr/>
            </a:pPr>
            <a:r>
              <a:rPr lang="en-US" altLang="en-US" sz="4400">
                <a:latin typeface="Arial" charset="0"/>
                <a:ea typeface="+mj-ea"/>
                <a:cs typeface="Arial" charset="0"/>
              </a:rPr>
              <a:t>The hash process</a:t>
            </a:r>
            <a:endParaRPr lang="en-US" altLang="en-US" sz="4400" dirty="0">
              <a:latin typeface="Arial" charset="0"/>
              <a:ea typeface="+mj-ea"/>
              <a:cs typeface="Arial" charset="0"/>
            </a:endParaRPr>
          </a:p>
        </p:txBody>
      </p:sp>
      <p:grpSp>
        <p:nvGrpSpPr>
          <p:cNvPr id="2" name="Group 1"/>
          <p:cNvGrpSpPr/>
          <p:nvPr/>
        </p:nvGrpSpPr>
        <p:grpSpPr>
          <a:xfrm>
            <a:off x="2925762" y="1282700"/>
            <a:ext cx="6340475" cy="5400675"/>
            <a:chOff x="4297364" y="1268413"/>
            <a:chExt cx="6340475" cy="5400675"/>
          </a:xfrm>
        </p:grpSpPr>
        <p:sp>
          <p:nvSpPr>
            <p:cNvPr id="17411" name="Text Box 4"/>
            <p:cNvSpPr txBox="1">
              <a:spLocks noChangeArrowheads="1"/>
            </p:cNvSpPr>
            <p:nvPr/>
          </p:nvSpPr>
          <p:spPr bwMode="auto">
            <a:xfrm>
              <a:off x="5903913" y="1268413"/>
              <a:ext cx="1065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400" dirty="0">
                  <a:latin typeface="Arial" panose="020B0604020202020204" pitchFamily="34" charset="0"/>
                  <a:cs typeface="Arial" panose="020B0604020202020204" pitchFamily="34" charset="0"/>
                </a:rPr>
                <a:t>Object</a:t>
              </a:r>
            </a:p>
          </p:txBody>
        </p:sp>
        <p:sp>
          <p:nvSpPr>
            <p:cNvPr id="7" name="Text Box 5"/>
            <p:cNvSpPr txBox="1">
              <a:spLocks noChangeArrowheads="1"/>
            </p:cNvSpPr>
            <p:nvPr/>
          </p:nvSpPr>
          <p:spPr bwMode="auto">
            <a:xfrm>
              <a:off x="5459414" y="2449513"/>
              <a:ext cx="196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dirty="0">
                  <a:solidFill>
                    <a:srgbClr val="FF0000"/>
                  </a:solidFill>
                  <a:latin typeface="Arial" panose="020B0604020202020204" pitchFamily="34" charset="0"/>
                  <a:cs typeface="Arial" panose="020B0604020202020204" pitchFamily="34" charset="0"/>
                </a:rPr>
                <a:t>32-bit integer</a:t>
              </a:r>
            </a:p>
          </p:txBody>
        </p:sp>
        <p:sp>
          <p:nvSpPr>
            <p:cNvPr id="8" name="Text Box 9"/>
            <p:cNvSpPr txBox="1">
              <a:spLocks noChangeArrowheads="1"/>
            </p:cNvSpPr>
            <p:nvPr/>
          </p:nvSpPr>
          <p:spPr bwMode="auto">
            <a:xfrm>
              <a:off x="4297364" y="3602038"/>
              <a:ext cx="42814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dirty="0">
                  <a:solidFill>
                    <a:srgbClr val="00B0F0"/>
                  </a:solidFill>
                  <a:latin typeface="Arial" panose="020B0604020202020204" pitchFamily="34" charset="0"/>
                  <a:cs typeface="Arial" panose="020B0604020202020204" pitchFamily="34" charset="0"/>
                </a:rPr>
                <a:t>Map to an index (</a:t>
              </a:r>
              <a:r>
                <a:rPr lang="en-US" altLang="en-US" sz="2400" dirty="0">
                  <a:solidFill>
                    <a:srgbClr val="00B0F0"/>
                  </a:solidFill>
                  <a:latin typeface="Times New Roman" panose="02020603050405020304" pitchFamily="18" charset="0"/>
                  <a:cs typeface="Times New Roman" panose="02020603050405020304" pitchFamily="18" charset="0"/>
                </a:rPr>
                <a:t>0, ..., (</a:t>
              </a:r>
              <a:r>
                <a:rPr lang="en-US" altLang="en-US" sz="2400" i="1" dirty="0">
                  <a:solidFill>
                    <a:srgbClr val="00B0F0"/>
                  </a:solidFill>
                  <a:latin typeface="Times New Roman" panose="02020603050405020304" pitchFamily="18" charset="0"/>
                  <a:cs typeface="Times New Roman" panose="02020603050405020304" pitchFamily="18" charset="0"/>
                </a:rPr>
                <a:t>M</a:t>
              </a:r>
              <a:r>
                <a:rPr lang="en-US" altLang="en-US" sz="2400" dirty="0">
                  <a:solidFill>
                    <a:srgbClr val="00B0F0"/>
                  </a:solidFill>
                  <a:latin typeface="Times New Roman" panose="02020603050405020304" pitchFamily="18" charset="0"/>
                  <a:cs typeface="Times New Roman" panose="02020603050405020304" pitchFamily="18" charset="0"/>
                </a:rPr>
                <a:t> – 1))</a:t>
              </a:r>
            </a:p>
          </p:txBody>
        </p:sp>
        <p:sp>
          <p:nvSpPr>
            <p:cNvPr id="9" name="Text Box 10"/>
            <p:cNvSpPr txBox="1">
              <a:spLocks noChangeArrowheads="1"/>
            </p:cNvSpPr>
            <p:nvPr/>
          </p:nvSpPr>
          <p:spPr bwMode="auto">
            <a:xfrm>
              <a:off x="5037139" y="4754563"/>
              <a:ext cx="2763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400">
                  <a:solidFill>
                    <a:srgbClr val="7030A0"/>
                  </a:solidFill>
                  <a:latin typeface="Arial" panose="020B0604020202020204" pitchFamily="34" charset="0"/>
                  <a:cs typeface="Arial" panose="020B0604020202020204" pitchFamily="34" charset="0"/>
                </a:rPr>
                <a:t>Deal with collisions</a:t>
              </a:r>
            </a:p>
          </p:txBody>
        </p:sp>
        <p:sp>
          <p:nvSpPr>
            <p:cNvPr id="10" name="Line 11"/>
            <p:cNvSpPr>
              <a:spLocks noChangeShapeType="1"/>
            </p:cNvSpPr>
            <p:nvPr/>
          </p:nvSpPr>
          <p:spPr bwMode="auto">
            <a:xfrm>
              <a:off x="6392863" y="1754189"/>
              <a:ext cx="0" cy="720725"/>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1" name="Line 12"/>
            <p:cNvSpPr>
              <a:spLocks noChangeShapeType="1"/>
            </p:cNvSpPr>
            <p:nvPr/>
          </p:nvSpPr>
          <p:spPr bwMode="auto">
            <a:xfrm>
              <a:off x="6392863" y="2906714"/>
              <a:ext cx="0" cy="720725"/>
            </a:xfrm>
            <a:prstGeom prst="line">
              <a:avLst/>
            </a:prstGeom>
            <a:noFill/>
            <a:ln w="28575">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2" name="Line 13"/>
            <p:cNvSpPr>
              <a:spLocks noChangeShapeType="1"/>
            </p:cNvSpPr>
            <p:nvPr/>
          </p:nvSpPr>
          <p:spPr bwMode="auto">
            <a:xfrm>
              <a:off x="6392863" y="4059239"/>
              <a:ext cx="0" cy="7207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13" name="Text Box 16"/>
            <p:cNvSpPr txBox="1">
              <a:spLocks noChangeArrowheads="1"/>
            </p:cNvSpPr>
            <p:nvPr/>
          </p:nvSpPr>
          <p:spPr bwMode="auto">
            <a:xfrm>
              <a:off x="6969126" y="2925764"/>
              <a:ext cx="28686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000">
                  <a:solidFill>
                    <a:srgbClr val="00B0F0"/>
                  </a:solidFill>
                  <a:latin typeface="Arial" panose="020B0604020202020204" pitchFamily="34" charset="0"/>
                  <a:cs typeface="Arial" panose="020B0604020202020204" pitchFamily="34" charset="0"/>
                </a:rPr>
                <a:t>Modulus, mid-square,</a:t>
              </a:r>
              <a:br>
                <a:rPr lang="en-US" altLang="en-US" sz="2000">
                  <a:solidFill>
                    <a:srgbClr val="00B0F0"/>
                  </a:solidFill>
                  <a:latin typeface="Arial" panose="020B0604020202020204" pitchFamily="34" charset="0"/>
                  <a:cs typeface="Arial" panose="020B0604020202020204" pitchFamily="34" charset="0"/>
                </a:rPr>
              </a:br>
              <a:r>
                <a:rPr lang="en-US" altLang="en-US" sz="2000">
                  <a:solidFill>
                    <a:srgbClr val="00B0F0"/>
                  </a:solidFill>
                  <a:latin typeface="Arial" panose="020B0604020202020204" pitchFamily="34" charset="0"/>
                  <a:cs typeface="Arial" panose="020B0604020202020204" pitchFamily="34" charset="0"/>
                </a:rPr>
                <a:t>multiplicative, Fibonacci</a:t>
              </a:r>
            </a:p>
          </p:txBody>
        </p:sp>
        <p:sp>
          <p:nvSpPr>
            <p:cNvPr id="14" name="Text Box 17"/>
            <p:cNvSpPr txBox="1">
              <a:spLocks noChangeArrowheads="1"/>
            </p:cNvSpPr>
            <p:nvPr/>
          </p:nvSpPr>
          <p:spPr bwMode="auto">
            <a:xfrm>
              <a:off x="8024814" y="4797426"/>
              <a:ext cx="26130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Chained hash tables</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Open addressing</a:t>
              </a:r>
            </a:p>
          </p:txBody>
        </p:sp>
        <p:sp>
          <p:nvSpPr>
            <p:cNvPr id="15" name="Text Box 18"/>
            <p:cNvSpPr txBox="1">
              <a:spLocks noChangeArrowheads="1"/>
            </p:cNvSpPr>
            <p:nvPr/>
          </p:nvSpPr>
          <p:spPr bwMode="auto">
            <a:xfrm>
              <a:off x="5962650" y="5653088"/>
              <a:ext cx="23114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Linear probing</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Quadratic probing</a:t>
              </a:r>
            </a:p>
            <a:p>
              <a:pPr eaLnBrk="1" hangingPunct="1">
                <a:spcBef>
                  <a:spcPct val="0"/>
                </a:spcBef>
              </a:pPr>
              <a:r>
                <a:rPr lang="en-US" altLang="en-US" sz="2000" dirty="0">
                  <a:solidFill>
                    <a:srgbClr val="7030A0"/>
                  </a:solidFill>
                  <a:latin typeface="Arial" panose="020B0604020202020204" pitchFamily="34" charset="0"/>
                  <a:cs typeface="Arial" panose="020B0604020202020204" pitchFamily="34" charset="0"/>
                </a:rPr>
                <a:t>Double hashing</a:t>
              </a:r>
            </a:p>
          </p:txBody>
        </p:sp>
        <p:sp>
          <p:nvSpPr>
            <p:cNvPr id="16" name="Line 20"/>
            <p:cNvSpPr>
              <a:spLocks noChangeShapeType="1"/>
            </p:cNvSpPr>
            <p:nvPr/>
          </p:nvSpPr>
          <p:spPr bwMode="auto">
            <a:xfrm flipH="1">
              <a:off x="7800976" y="5499101"/>
              <a:ext cx="671513" cy="3778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gr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692640" y="1075680"/>
              <a:ext cx="8826840" cy="5411160"/>
            </p14:xfrm>
          </p:contentPart>
        </mc:Choice>
        <mc:Fallback>
          <p:pic>
            <p:nvPicPr>
              <p:cNvPr id="3" name="Ink 2"/>
              <p:cNvPicPr/>
              <p:nvPr/>
            </p:nvPicPr>
            <p:blipFill>
              <a:blip r:embed="rId3"/>
              <a:stretch>
                <a:fillRect/>
              </a:stretch>
            </p:blipFill>
            <p:spPr>
              <a:xfrm>
                <a:off x="682560" y="1071360"/>
                <a:ext cx="8840520" cy="5426280"/>
              </a:xfrm>
              <a:prstGeom prst="rect">
                <a:avLst/>
              </a:prstGeom>
            </p:spPr>
          </p:pic>
        </mc:Fallback>
      </mc:AlternateContent>
    </p:spTree>
    <p:extLst>
      <p:ext uri="{BB962C8B-B14F-4D97-AF65-F5344CB8AC3E}">
        <p14:creationId xmlns:p14="http://schemas.microsoft.com/office/powerpoint/2010/main" val="30677292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rtlCol="0">
            <a:noAutofit/>
          </a:bodyPr>
          <a:lstStyle/>
          <a:p>
            <a:pPr>
              <a:defRPr/>
            </a:pPr>
            <a:r>
              <a:rPr lang="en-IN" sz="2200" dirty="0" smtClean="0">
                <a:latin typeface="+mj-lt"/>
              </a:rPr>
              <a:t>Need to choose a good hash function</a:t>
            </a:r>
          </a:p>
          <a:p>
            <a:pPr lvl="1">
              <a:buFont typeface="Arial" pitchFamily="34" charset="0"/>
              <a:buChar char="•"/>
              <a:defRPr/>
            </a:pPr>
            <a:r>
              <a:rPr lang="en-IN" sz="2200" b="1" dirty="0">
                <a:latin typeface="+mj-lt"/>
              </a:rPr>
              <a:t>Q</a:t>
            </a:r>
            <a:r>
              <a:rPr lang="en-IN" sz="2200" b="1" dirty="0" smtClean="0">
                <a:latin typeface="+mj-lt"/>
              </a:rPr>
              <a:t>uick</a:t>
            </a:r>
            <a:r>
              <a:rPr lang="en-IN" sz="2200" dirty="0" smtClean="0">
                <a:latin typeface="+mj-lt"/>
              </a:rPr>
              <a:t> </a:t>
            </a:r>
            <a:r>
              <a:rPr lang="en-IN" sz="2200" dirty="0">
                <a:latin typeface="+mj-lt"/>
              </a:rPr>
              <a:t>to </a:t>
            </a:r>
            <a:r>
              <a:rPr lang="en-IN" sz="2200" dirty="0" smtClean="0">
                <a:latin typeface="+mj-lt"/>
              </a:rPr>
              <a:t>compute</a:t>
            </a:r>
          </a:p>
          <a:p>
            <a:pPr lvl="1">
              <a:buFont typeface="Arial" pitchFamily="34" charset="0"/>
              <a:buChar char="•"/>
              <a:defRPr/>
            </a:pPr>
            <a:r>
              <a:rPr lang="en-IN" sz="2200" dirty="0" smtClean="0">
                <a:latin typeface="+mj-lt"/>
              </a:rPr>
              <a:t>Deterministic (Regenerate the </a:t>
            </a:r>
            <a:r>
              <a:rPr lang="en-IN" sz="2200" b="1" dirty="0" smtClean="0">
                <a:latin typeface="+mj-lt"/>
              </a:rPr>
              <a:t>same hash</a:t>
            </a:r>
            <a:r>
              <a:rPr lang="en-IN" sz="2200" dirty="0" smtClean="0">
                <a:latin typeface="+mj-lt"/>
              </a:rPr>
              <a:t>, as of insert, while lookup) </a:t>
            </a:r>
            <a:endParaRPr lang="en-IN" sz="2200" dirty="0">
              <a:latin typeface="+mj-lt"/>
            </a:endParaRPr>
          </a:p>
          <a:p>
            <a:pPr lvl="1">
              <a:buFont typeface="Arial" pitchFamily="34" charset="0"/>
              <a:buChar char="•"/>
              <a:defRPr/>
            </a:pPr>
            <a:r>
              <a:rPr lang="en-IN" sz="2200" dirty="0">
                <a:latin typeface="+mj-lt"/>
              </a:rPr>
              <a:t>D</a:t>
            </a:r>
            <a:r>
              <a:rPr lang="en-IN" sz="2200" dirty="0" smtClean="0">
                <a:latin typeface="+mj-lt"/>
              </a:rPr>
              <a:t>istributes </a:t>
            </a:r>
            <a:r>
              <a:rPr lang="en-IN" sz="2200" dirty="0">
                <a:latin typeface="+mj-lt"/>
              </a:rPr>
              <a:t>keys </a:t>
            </a:r>
            <a:r>
              <a:rPr lang="en-IN" sz="2200" b="1" dirty="0">
                <a:latin typeface="+mj-lt"/>
              </a:rPr>
              <a:t>uniformly</a:t>
            </a:r>
            <a:r>
              <a:rPr lang="en-IN" sz="2200" dirty="0">
                <a:latin typeface="+mj-lt"/>
              </a:rPr>
              <a:t> throughout the table</a:t>
            </a:r>
          </a:p>
          <a:p>
            <a:pPr lvl="1">
              <a:buFont typeface="Arial" pitchFamily="34" charset="0"/>
              <a:buChar char="•"/>
              <a:defRPr/>
            </a:pPr>
            <a:r>
              <a:rPr lang="en-IN" sz="2200" dirty="0">
                <a:latin typeface="+mj-lt"/>
              </a:rPr>
              <a:t>G</a:t>
            </a:r>
            <a:r>
              <a:rPr lang="en-IN" sz="2200" dirty="0" smtClean="0">
                <a:latin typeface="+mj-lt"/>
              </a:rPr>
              <a:t>ood </a:t>
            </a:r>
            <a:r>
              <a:rPr lang="en-IN" sz="2200" dirty="0">
                <a:latin typeface="+mj-lt"/>
              </a:rPr>
              <a:t>hash functions are very rare–birthday </a:t>
            </a:r>
            <a:r>
              <a:rPr lang="en-IN" sz="2200" dirty="0" smtClean="0">
                <a:latin typeface="+mj-lt"/>
              </a:rPr>
              <a:t>paradox</a:t>
            </a:r>
          </a:p>
          <a:p>
            <a:pPr lvl="1">
              <a:buFont typeface="Arial" pitchFamily="34" charset="0"/>
              <a:buChar char="•"/>
              <a:defRPr/>
            </a:pPr>
            <a:r>
              <a:rPr lang="en-IN" sz="2200" dirty="0" smtClean="0">
                <a:latin typeface="+mj-lt"/>
              </a:rPr>
              <a:t>Continuous (</a:t>
            </a:r>
            <a:r>
              <a:rPr lang="en-IN" sz="2200" dirty="0">
                <a:latin typeface="+mj-lt"/>
              </a:rPr>
              <a:t>Neighbourhood Numbers are Hashed in Neighbourhood </a:t>
            </a:r>
            <a:r>
              <a:rPr lang="en-IN" sz="2200" dirty="0" smtClean="0">
                <a:latin typeface="+mj-lt"/>
              </a:rPr>
              <a:t>only)</a:t>
            </a:r>
            <a:r>
              <a:rPr lang="en-IN" sz="2800" b="1" dirty="0" smtClean="0">
                <a:latin typeface="+mj-lt"/>
              </a:rPr>
              <a:t>?</a:t>
            </a:r>
          </a:p>
          <a:p>
            <a:pPr lvl="1">
              <a:buFont typeface="Arial" pitchFamily="34" charset="0"/>
              <a:buChar char="•"/>
              <a:defRPr/>
            </a:pPr>
            <a:r>
              <a:rPr lang="en-IN" sz="2200" dirty="0" smtClean="0">
                <a:latin typeface="+mj-lt"/>
              </a:rPr>
              <a:t>Non-Invertible (should not be able to, construct the original key from hash value)</a:t>
            </a:r>
            <a:endParaRPr lang="en-IN" sz="2200" dirty="0">
              <a:latin typeface="+mj-lt"/>
            </a:endParaRPr>
          </a:p>
          <a:p>
            <a:pPr>
              <a:defRPr/>
            </a:pPr>
            <a:r>
              <a:rPr lang="en-IN" sz="2200" dirty="0" smtClean="0">
                <a:latin typeface="+mj-lt"/>
              </a:rPr>
              <a:t>How to deal with hashing non-integer keys:</a:t>
            </a:r>
          </a:p>
          <a:p>
            <a:pPr lvl="1">
              <a:buFont typeface="Arial" pitchFamily="34" charset="0"/>
              <a:buChar char="•"/>
              <a:defRPr/>
            </a:pPr>
            <a:r>
              <a:rPr lang="en-IN" sz="2200" dirty="0" smtClean="0">
                <a:latin typeface="+mj-lt"/>
              </a:rPr>
              <a:t>Find </a:t>
            </a:r>
            <a:r>
              <a:rPr lang="en-IN" sz="2200" dirty="0">
                <a:latin typeface="+mj-lt"/>
              </a:rPr>
              <a:t>some way of turning keys into integers</a:t>
            </a:r>
          </a:p>
          <a:p>
            <a:pPr lvl="2">
              <a:defRPr/>
            </a:pPr>
            <a:r>
              <a:rPr lang="en-IN" sz="2200" dirty="0">
                <a:latin typeface="+mj-lt"/>
              </a:rPr>
              <a:t>e</a:t>
            </a:r>
            <a:r>
              <a:rPr lang="en-IN" sz="2200" dirty="0" smtClean="0">
                <a:latin typeface="+mj-lt"/>
              </a:rPr>
              <a:t>.g. remove hyphen in 9635-8904 to get 96358904!</a:t>
            </a:r>
          </a:p>
          <a:p>
            <a:pPr lvl="2">
              <a:defRPr/>
            </a:pPr>
            <a:r>
              <a:rPr lang="en-IN" sz="2200" dirty="0" smtClean="0">
                <a:latin typeface="+mj-lt"/>
              </a:rPr>
              <a:t>For a string, add up ASCII values of the characters of your string</a:t>
            </a:r>
          </a:p>
          <a:p>
            <a:pPr marL="539750" indent="-90488">
              <a:buFont typeface="Arial" pitchFamily="34" charset="0"/>
              <a:buChar char="•"/>
              <a:defRPr/>
            </a:pPr>
            <a:r>
              <a:rPr lang="en-IN" sz="2200" dirty="0" smtClean="0">
                <a:latin typeface="+mj-lt"/>
              </a:rPr>
              <a:t>   Then use standard hash function on the integers</a:t>
            </a:r>
            <a:endParaRPr lang="en-IN" sz="2200" dirty="0">
              <a:latin typeface="+mj-lt"/>
            </a:endParaRPr>
          </a:p>
        </p:txBody>
      </p:sp>
      <p:sp>
        <p:nvSpPr>
          <p:cNvPr id="8" name="Content Placeholder 7"/>
          <p:cNvSpPr>
            <a:spLocks noGrp="1"/>
          </p:cNvSpPr>
          <p:nvPr>
            <p:ph sz="quarter" idx="10"/>
          </p:nvPr>
        </p:nvSpPr>
        <p:spPr/>
        <p:txBody>
          <a:bodyPr rtlCol="0"/>
          <a:lstStyle/>
          <a:p>
            <a:pPr>
              <a:defRPr/>
            </a:pPr>
            <a:r>
              <a:rPr lang="en-US" dirty="0" smtClean="0"/>
              <a:t>Hash Function (revisited)</a:t>
            </a:r>
            <a:endParaRPr lang="en-IN" dirty="0"/>
          </a:p>
        </p:txBody>
      </p:sp>
    </p:spTree>
    <p:extLst>
      <p:ext uri="{BB962C8B-B14F-4D97-AF65-F5344CB8AC3E}">
        <p14:creationId xmlns:p14="http://schemas.microsoft.com/office/powerpoint/2010/main" val="24133065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06399" y="1570038"/>
            <a:ext cx="11166475" cy="4525962"/>
          </a:xfrm>
        </p:spPr>
        <p:txBody>
          <a:bodyPr rtlCol="0">
            <a:normAutofit/>
          </a:bodyPr>
          <a:lstStyle/>
          <a:p>
            <a:pPr>
              <a:buFont typeface="Arial" panose="020B0604020202020204" pitchFamily="34" charset="0"/>
              <a:buChar char="•"/>
              <a:defRPr/>
            </a:pPr>
            <a:r>
              <a:rPr lang="en-IN" b="1" dirty="0" smtClean="0">
                <a:latin typeface="+mj-lt"/>
              </a:rPr>
              <a:t>Integer cast:</a:t>
            </a:r>
            <a:r>
              <a:rPr lang="en-IN" dirty="0" smtClean="0">
                <a:latin typeface="+mj-lt"/>
              </a:rPr>
              <a:t> for numeric types with </a:t>
            </a:r>
            <a:r>
              <a:rPr lang="en-IN" b="1" dirty="0" smtClean="0">
                <a:latin typeface="+mj-lt"/>
              </a:rPr>
              <a:t>32 bits </a:t>
            </a:r>
            <a:r>
              <a:rPr lang="en-IN" dirty="0" smtClean="0">
                <a:latin typeface="+mj-lt"/>
              </a:rPr>
              <a:t>or less, we can reinterpret the bits of the number as an </a:t>
            </a:r>
            <a:r>
              <a:rPr lang="en-IN" dirty="0" err="1" smtClean="0">
                <a:latin typeface="+mj-lt"/>
              </a:rPr>
              <a:t>int</a:t>
            </a:r>
            <a:endParaRPr lang="en-IN" dirty="0" smtClean="0">
              <a:latin typeface="+mj-lt"/>
            </a:endParaRPr>
          </a:p>
          <a:p>
            <a:pPr>
              <a:buFont typeface="Arial" panose="020B0604020202020204" pitchFamily="34" charset="0"/>
              <a:buChar char="•"/>
              <a:defRPr/>
            </a:pPr>
            <a:r>
              <a:rPr lang="en-IN" b="1" dirty="0" smtClean="0">
                <a:latin typeface="+mj-lt"/>
              </a:rPr>
              <a:t>Component sum:</a:t>
            </a:r>
            <a:r>
              <a:rPr lang="en-IN" dirty="0" smtClean="0">
                <a:latin typeface="+mj-lt"/>
              </a:rPr>
              <a:t> for numeric types with </a:t>
            </a:r>
            <a:r>
              <a:rPr lang="en-IN" b="1" dirty="0" smtClean="0">
                <a:latin typeface="+mj-lt"/>
              </a:rPr>
              <a:t>more than 32 bits </a:t>
            </a:r>
            <a:r>
              <a:rPr lang="en-IN" dirty="0" smtClean="0">
                <a:latin typeface="+mj-lt"/>
              </a:rPr>
              <a:t>(e.g., long and double), we can add the 32-bit components.</a:t>
            </a:r>
          </a:p>
          <a:p>
            <a:pPr>
              <a:buFont typeface="Arial" panose="020B0604020202020204" pitchFamily="34" charset="0"/>
              <a:buChar char="•"/>
              <a:defRPr/>
            </a:pPr>
            <a:r>
              <a:rPr lang="en-IN" b="1" dirty="0" smtClean="0">
                <a:latin typeface="+mj-lt"/>
              </a:rPr>
              <a:t>Polynomial accumulation:</a:t>
            </a:r>
            <a:r>
              <a:rPr lang="en-IN" dirty="0" smtClean="0">
                <a:latin typeface="+mj-lt"/>
              </a:rPr>
              <a:t> for </a:t>
            </a:r>
            <a:r>
              <a:rPr lang="en-IN" b="1" dirty="0" smtClean="0">
                <a:latin typeface="+mj-lt"/>
              </a:rPr>
              <a:t>strings</a:t>
            </a:r>
            <a:r>
              <a:rPr lang="en-IN" dirty="0" smtClean="0">
                <a:latin typeface="+mj-lt"/>
              </a:rPr>
              <a:t> of a natural language, combine the character values (ASCII or Unicode) a</a:t>
            </a:r>
            <a:r>
              <a:rPr lang="en-IN" baseline="-25000" dirty="0" smtClean="0">
                <a:latin typeface="+mj-lt"/>
              </a:rPr>
              <a:t>0</a:t>
            </a:r>
            <a:r>
              <a:rPr lang="en-IN" dirty="0" smtClean="0">
                <a:latin typeface="+mj-lt"/>
              </a:rPr>
              <a:t>a</a:t>
            </a:r>
            <a:r>
              <a:rPr lang="en-IN" baseline="-25000" dirty="0" smtClean="0">
                <a:latin typeface="+mj-lt"/>
              </a:rPr>
              <a:t>1</a:t>
            </a:r>
            <a:r>
              <a:rPr lang="en-IN" dirty="0" smtClean="0">
                <a:latin typeface="+mj-lt"/>
              </a:rPr>
              <a:t>... a</a:t>
            </a:r>
            <a:r>
              <a:rPr lang="en-IN" baseline="-25000" dirty="0" smtClean="0">
                <a:latin typeface="+mj-lt"/>
              </a:rPr>
              <a:t>n-1 </a:t>
            </a:r>
            <a:r>
              <a:rPr lang="en-IN" dirty="0" smtClean="0">
                <a:latin typeface="+mj-lt"/>
              </a:rPr>
              <a:t>by viewing them as the coefficients of a polynomial: </a:t>
            </a:r>
            <a:r>
              <a:rPr lang="en-IN" b="1" dirty="0" smtClean="0">
                <a:latin typeface="+mj-lt"/>
              </a:rPr>
              <a:t>a</a:t>
            </a:r>
            <a:r>
              <a:rPr lang="en-IN" b="1" baseline="-25000" dirty="0" smtClean="0">
                <a:latin typeface="+mj-lt"/>
              </a:rPr>
              <a:t>0</a:t>
            </a:r>
            <a:r>
              <a:rPr lang="en-IN" b="1" dirty="0" smtClean="0">
                <a:latin typeface="+mj-lt"/>
              </a:rPr>
              <a:t>+ a</a:t>
            </a:r>
            <a:r>
              <a:rPr lang="en-IN" b="1" baseline="-25000" dirty="0" smtClean="0">
                <a:latin typeface="+mj-lt"/>
              </a:rPr>
              <a:t>1</a:t>
            </a:r>
            <a:r>
              <a:rPr lang="en-IN" b="1" dirty="0" smtClean="0">
                <a:latin typeface="+mj-lt"/>
              </a:rPr>
              <a:t>x+ ...+ x</a:t>
            </a:r>
            <a:r>
              <a:rPr lang="en-IN" b="1" baseline="-25000" dirty="0" smtClean="0">
                <a:latin typeface="+mj-lt"/>
              </a:rPr>
              <a:t>n-1</a:t>
            </a:r>
            <a:r>
              <a:rPr lang="en-IN" b="1" dirty="0" smtClean="0">
                <a:latin typeface="+mj-lt"/>
              </a:rPr>
              <a:t>a</a:t>
            </a:r>
            <a:r>
              <a:rPr lang="en-IN" b="1" baseline="30000" dirty="0" smtClean="0">
                <a:latin typeface="+mj-lt"/>
              </a:rPr>
              <a:t>n-1</a:t>
            </a:r>
          </a:p>
          <a:p>
            <a:pPr>
              <a:buFont typeface="Arial" panose="020B0604020202020204" pitchFamily="34" charset="0"/>
              <a:buChar char="•"/>
              <a:defRPr/>
            </a:pPr>
            <a:r>
              <a:rPr lang="en-IN" dirty="0" smtClean="0">
                <a:latin typeface="+mj-lt"/>
              </a:rPr>
              <a:t>The polynomial is computed with Horner’s rule, ignoring overflows, at a fixed value x:</a:t>
            </a:r>
          </a:p>
          <a:p>
            <a:pPr marL="0" indent="0">
              <a:defRPr/>
            </a:pPr>
            <a:r>
              <a:rPr lang="en-IN" dirty="0" smtClean="0">
                <a:latin typeface="+mj-lt"/>
              </a:rPr>
              <a:t>			</a:t>
            </a:r>
            <a:r>
              <a:rPr lang="en-IN" b="1" dirty="0" smtClean="0">
                <a:latin typeface="+mj-lt"/>
              </a:rPr>
              <a:t>a</a:t>
            </a:r>
            <a:r>
              <a:rPr lang="en-IN" b="1" baseline="-25000" dirty="0" smtClean="0">
                <a:latin typeface="+mj-lt"/>
              </a:rPr>
              <a:t>0</a:t>
            </a:r>
            <a:r>
              <a:rPr lang="en-IN" b="1" dirty="0" smtClean="0">
                <a:latin typeface="+mj-lt"/>
              </a:rPr>
              <a:t>+ x(a</a:t>
            </a:r>
            <a:r>
              <a:rPr lang="en-IN" b="1" baseline="-25000" dirty="0" smtClean="0">
                <a:latin typeface="+mj-lt"/>
              </a:rPr>
              <a:t>1</a:t>
            </a:r>
            <a:r>
              <a:rPr lang="en-IN" b="1" dirty="0" smtClean="0">
                <a:latin typeface="+mj-lt"/>
              </a:rPr>
              <a:t> +x(a</a:t>
            </a:r>
            <a:r>
              <a:rPr lang="en-IN" b="1" baseline="-25000" dirty="0" smtClean="0">
                <a:latin typeface="+mj-lt"/>
              </a:rPr>
              <a:t>2</a:t>
            </a:r>
            <a:r>
              <a:rPr lang="en-IN" b="1" dirty="0" smtClean="0">
                <a:latin typeface="+mj-lt"/>
              </a:rPr>
              <a:t>+ ... x(a</a:t>
            </a:r>
            <a:r>
              <a:rPr lang="en-IN" b="1" baseline="-25000" dirty="0" smtClean="0">
                <a:latin typeface="+mj-lt"/>
              </a:rPr>
              <a:t>n-2</a:t>
            </a:r>
            <a:r>
              <a:rPr lang="en-IN" b="1" dirty="0" smtClean="0">
                <a:latin typeface="+mj-lt"/>
              </a:rPr>
              <a:t>+ xa</a:t>
            </a:r>
            <a:r>
              <a:rPr lang="en-IN" b="1" baseline="-25000" dirty="0" smtClean="0">
                <a:latin typeface="+mj-lt"/>
              </a:rPr>
              <a:t>n-1</a:t>
            </a:r>
            <a:r>
              <a:rPr lang="en-IN" b="1" dirty="0" smtClean="0">
                <a:latin typeface="+mj-lt"/>
              </a:rPr>
              <a:t>) ... ))</a:t>
            </a:r>
          </a:p>
          <a:p>
            <a:pPr>
              <a:buFont typeface="Arial" panose="020B0604020202020204" pitchFamily="34" charset="0"/>
              <a:buChar char="•"/>
              <a:defRPr/>
            </a:pPr>
            <a:r>
              <a:rPr lang="en-IN" dirty="0" smtClean="0">
                <a:latin typeface="+mj-lt"/>
              </a:rPr>
              <a:t>The choice </a:t>
            </a:r>
            <a:r>
              <a:rPr lang="en-IN" b="1" i="1" dirty="0" smtClean="0">
                <a:latin typeface="+mj-lt"/>
              </a:rPr>
              <a:t>x</a:t>
            </a:r>
            <a:r>
              <a:rPr lang="en-IN" dirty="0" smtClean="0">
                <a:latin typeface="+mj-lt"/>
              </a:rPr>
              <a:t> = 33, 37, 39, or 41 gives at most 6 collisions on a vocabulary of 50,000 English words</a:t>
            </a:r>
            <a:endParaRPr lang="en-IN" dirty="0">
              <a:latin typeface="+mj-lt"/>
            </a:endParaRPr>
          </a:p>
        </p:txBody>
      </p:sp>
      <p:sp>
        <p:nvSpPr>
          <p:cNvPr id="3" name="Content Placeholder 2"/>
          <p:cNvSpPr>
            <a:spLocks noGrp="1"/>
          </p:cNvSpPr>
          <p:nvPr>
            <p:ph sz="quarter" idx="10"/>
          </p:nvPr>
        </p:nvSpPr>
        <p:spPr/>
        <p:txBody>
          <a:bodyPr rtlCol="0"/>
          <a:lstStyle/>
          <a:p>
            <a:pPr>
              <a:defRPr/>
            </a:pPr>
            <a:r>
              <a:rPr lang="en-IN" dirty="0" smtClean="0"/>
              <a:t>Popular Hash-Code Maps</a:t>
            </a:r>
            <a:endParaRPr lang="en-IN" dirty="0"/>
          </a:p>
        </p:txBody>
      </p:sp>
    </p:spTree>
    <p:extLst>
      <p:ext uri="{BB962C8B-B14F-4D97-AF65-F5344CB8AC3E}">
        <p14:creationId xmlns:p14="http://schemas.microsoft.com/office/powerpoint/2010/main" val="2222653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1"/>
          <p:cNvSpPr>
            <a:spLocks noGrp="1"/>
          </p:cNvSpPr>
          <p:nvPr>
            <p:ph idx="1"/>
          </p:nvPr>
        </p:nvSpPr>
        <p:spPr/>
        <p:txBody>
          <a:bodyPr/>
          <a:lstStyle/>
          <a:p>
            <a:pPr fontAlgn="base">
              <a:spcAft>
                <a:spcPct val="0"/>
              </a:spcAft>
              <a:buFont typeface="Arial" pitchFamily="34" charset="0"/>
              <a:buChar char="•"/>
            </a:pPr>
            <a:r>
              <a:rPr lang="en-IN" altLang="en-US" smtClean="0">
                <a:latin typeface="Calibri" panose="020F0502020204030204" pitchFamily="34" charset="0"/>
              </a:rPr>
              <a:t>Use the remainder</a:t>
            </a:r>
          </a:p>
          <a:p>
            <a:pPr lvl="1" fontAlgn="base">
              <a:spcAft>
                <a:spcPct val="0"/>
              </a:spcAft>
              <a:buFont typeface="Arial" pitchFamily="34" charset="0"/>
              <a:buChar char="•"/>
            </a:pPr>
            <a:r>
              <a:rPr lang="en-IN" altLang="en-US" sz="2400">
                <a:latin typeface="Calibri" panose="020F0502020204030204" pitchFamily="34" charset="0"/>
              </a:rPr>
              <a:t>h(k) = </a:t>
            </a:r>
            <a:r>
              <a:rPr lang="en-IN" altLang="en-US" sz="2400" b="1">
                <a:latin typeface="Calibri" panose="020F0502020204030204" pitchFamily="34" charset="0"/>
              </a:rPr>
              <a:t>k mod </a:t>
            </a:r>
            <a:r>
              <a:rPr lang="en-IN" altLang="en-US" sz="2400" b="1" i="1">
                <a:latin typeface="Calibri" panose="020F0502020204030204" pitchFamily="34" charset="0"/>
              </a:rPr>
              <a:t>m</a:t>
            </a:r>
            <a:r>
              <a:rPr lang="en-IN" altLang="en-US" sz="2400">
                <a:latin typeface="Calibri" panose="020F0502020204030204" pitchFamily="34" charset="0"/>
              </a:rPr>
              <a:t>, </a:t>
            </a:r>
            <a:r>
              <a:rPr lang="en-IN" altLang="en-US" sz="2400" b="1">
                <a:latin typeface="Calibri" panose="020F0502020204030204" pitchFamily="34" charset="0"/>
              </a:rPr>
              <a:t>k</a:t>
            </a:r>
            <a:r>
              <a:rPr lang="en-IN" altLang="en-US" sz="2400">
                <a:latin typeface="Calibri" panose="020F0502020204030204" pitchFamily="34" charset="0"/>
              </a:rPr>
              <a:t> is the </a:t>
            </a:r>
            <a:r>
              <a:rPr lang="en-IN" altLang="en-US" sz="2400" b="1">
                <a:latin typeface="Calibri" panose="020F0502020204030204" pitchFamily="34" charset="0"/>
              </a:rPr>
              <a:t>key</a:t>
            </a:r>
            <a:r>
              <a:rPr lang="en-IN" altLang="en-US" sz="2400">
                <a:latin typeface="Calibri" panose="020F0502020204030204" pitchFamily="34" charset="0"/>
              </a:rPr>
              <a:t>, </a:t>
            </a:r>
            <a:r>
              <a:rPr lang="en-IN" altLang="en-US" sz="2400" b="1" i="1">
                <a:latin typeface="Calibri" panose="020F0502020204030204" pitchFamily="34" charset="0"/>
              </a:rPr>
              <a:t>m</a:t>
            </a:r>
            <a:r>
              <a:rPr lang="en-IN" altLang="en-US" sz="2400">
                <a:latin typeface="Calibri" panose="020F0502020204030204" pitchFamily="34" charset="0"/>
              </a:rPr>
              <a:t> the </a:t>
            </a:r>
            <a:r>
              <a:rPr lang="en-IN" altLang="en-US" sz="2400" b="1">
                <a:latin typeface="Calibri" panose="020F0502020204030204" pitchFamily="34" charset="0"/>
              </a:rPr>
              <a:t>size</a:t>
            </a:r>
            <a:r>
              <a:rPr lang="en-IN" altLang="en-US" sz="2400">
                <a:latin typeface="Calibri" panose="020F0502020204030204" pitchFamily="34" charset="0"/>
              </a:rPr>
              <a:t> of the table</a:t>
            </a:r>
          </a:p>
          <a:p>
            <a:pPr fontAlgn="base">
              <a:spcAft>
                <a:spcPct val="0"/>
              </a:spcAft>
              <a:buFont typeface="Arial" pitchFamily="34" charset="0"/>
              <a:buChar char="•"/>
            </a:pPr>
            <a:r>
              <a:rPr lang="en-IN" altLang="en-US" smtClean="0">
                <a:latin typeface="Calibri" panose="020F0502020204030204" pitchFamily="34" charset="0"/>
              </a:rPr>
              <a:t>Need to choose </a:t>
            </a:r>
            <a:r>
              <a:rPr lang="en-IN" altLang="en-US" b="1" i="1" smtClean="0">
                <a:latin typeface="Calibri" panose="020F0502020204030204" pitchFamily="34" charset="0"/>
              </a:rPr>
              <a:t>m</a:t>
            </a:r>
          </a:p>
          <a:p>
            <a:pPr fontAlgn="base">
              <a:spcAft>
                <a:spcPct val="0"/>
              </a:spcAft>
              <a:buFont typeface="Arial" pitchFamily="34" charset="0"/>
              <a:buChar char="•"/>
            </a:pPr>
            <a:r>
              <a:rPr lang="en-IN" altLang="en-US" i="1" smtClean="0">
                <a:latin typeface="Calibri" panose="020F0502020204030204" pitchFamily="34" charset="0"/>
              </a:rPr>
              <a:t>m </a:t>
            </a:r>
            <a:r>
              <a:rPr lang="en-IN" altLang="en-US" smtClean="0">
                <a:latin typeface="Calibri" panose="020F0502020204030204" pitchFamily="34" charset="0"/>
              </a:rPr>
              <a:t>= </a:t>
            </a:r>
            <a:r>
              <a:rPr lang="en-IN" altLang="en-US" b="1" smtClean="0">
                <a:latin typeface="Calibri" panose="020F0502020204030204" pitchFamily="34" charset="0"/>
              </a:rPr>
              <a:t>b</a:t>
            </a:r>
            <a:r>
              <a:rPr lang="en-IN" altLang="en-US" b="1" baseline="30000" smtClean="0">
                <a:latin typeface="Calibri" panose="020F0502020204030204" pitchFamily="34" charset="0"/>
              </a:rPr>
              <a:t>e</a:t>
            </a:r>
            <a:r>
              <a:rPr lang="en-IN" altLang="en-US" smtClean="0">
                <a:latin typeface="Calibri" panose="020F0502020204030204" pitchFamily="34" charset="0"/>
              </a:rPr>
              <a:t>(</a:t>
            </a:r>
            <a:r>
              <a:rPr lang="en-IN" altLang="en-US" b="1" i="1" smtClean="0">
                <a:latin typeface="Calibri" panose="020F0502020204030204" pitchFamily="34" charset="0"/>
              </a:rPr>
              <a:t>bad</a:t>
            </a:r>
            <a:r>
              <a:rPr lang="en-IN" altLang="en-US" smtClean="0">
                <a:latin typeface="Calibri" panose="020F0502020204030204" pitchFamily="34" charset="0"/>
              </a:rPr>
              <a:t>)</a:t>
            </a:r>
          </a:p>
          <a:p>
            <a:pPr lvl="1" fontAlgn="base">
              <a:spcAft>
                <a:spcPct val="0"/>
              </a:spcAft>
              <a:buFont typeface="Arial" pitchFamily="34" charset="0"/>
              <a:buChar char="•"/>
            </a:pPr>
            <a:r>
              <a:rPr lang="en-IN" altLang="en-US" sz="2400">
                <a:latin typeface="Calibri" panose="020F0502020204030204" pitchFamily="34" charset="0"/>
              </a:rPr>
              <a:t>if </a:t>
            </a:r>
            <a:r>
              <a:rPr lang="en-IN" altLang="en-US" sz="2400" i="1">
                <a:latin typeface="Calibri" panose="020F0502020204030204" pitchFamily="34" charset="0"/>
              </a:rPr>
              <a:t>m</a:t>
            </a:r>
            <a:r>
              <a:rPr lang="en-IN" altLang="en-US" sz="2400">
                <a:latin typeface="Calibri" panose="020F0502020204030204" pitchFamily="34" charset="0"/>
              </a:rPr>
              <a:t> is a power of 2, h(k) gives the </a:t>
            </a:r>
            <a:r>
              <a:rPr lang="en-IN" altLang="en-US" sz="2400" b="1">
                <a:latin typeface="Calibri" panose="020F0502020204030204" pitchFamily="34" charset="0"/>
              </a:rPr>
              <a:t>e</a:t>
            </a:r>
            <a:r>
              <a:rPr lang="en-IN" altLang="en-US" sz="2400">
                <a:latin typeface="Calibri" panose="020F0502020204030204" pitchFamily="34" charset="0"/>
              </a:rPr>
              <a:t> least significant bits of k</a:t>
            </a:r>
          </a:p>
          <a:p>
            <a:pPr lvl="1" fontAlgn="base">
              <a:spcAft>
                <a:spcPct val="0"/>
              </a:spcAft>
              <a:buFont typeface="Arial" pitchFamily="34" charset="0"/>
              <a:buChar char="•"/>
            </a:pPr>
            <a:r>
              <a:rPr lang="en-IN" altLang="en-US" sz="2400">
                <a:latin typeface="Calibri" panose="020F0502020204030204" pitchFamily="34" charset="0"/>
              </a:rPr>
              <a:t>all keys with the same ending go to the same place</a:t>
            </a:r>
          </a:p>
          <a:p>
            <a:pPr fontAlgn="base">
              <a:spcAft>
                <a:spcPct val="0"/>
              </a:spcAft>
              <a:buFont typeface="Arial" pitchFamily="34" charset="0"/>
              <a:buChar char="•"/>
            </a:pPr>
            <a:r>
              <a:rPr lang="en-IN" altLang="en-US" i="1" smtClean="0">
                <a:latin typeface="Calibri" panose="020F0502020204030204" pitchFamily="34" charset="0"/>
              </a:rPr>
              <a:t>m</a:t>
            </a:r>
            <a:r>
              <a:rPr lang="en-IN" altLang="en-US" smtClean="0">
                <a:latin typeface="Calibri" panose="020F0502020204030204" pitchFamily="34" charset="0"/>
              </a:rPr>
              <a:t> </a:t>
            </a:r>
            <a:r>
              <a:rPr lang="en-IN" altLang="en-US" b="1" smtClean="0">
                <a:latin typeface="Calibri" panose="020F0502020204030204" pitchFamily="34" charset="0"/>
              </a:rPr>
              <a:t>prime</a:t>
            </a:r>
            <a:r>
              <a:rPr lang="en-IN" altLang="en-US" smtClean="0">
                <a:latin typeface="Calibri" panose="020F0502020204030204" pitchFamily="34" charset="0"/>
              </a:rPr>
              <a:t>(</a:t>
            </a:r>
            <a:r>
              <a:rPr lang="en-IN" altLang="en-US" b="1" i="1" smtClean="0">
                <a:latin typeface="Calibri" panose="020F0502020204030204" pitchFamily="34" charset="0"/>
              </a:rPr>
              <a:t>good</a:t>
            </a:r>
            <a:r>
              <a:rPr lang="en-IN" altLang="en-US" smtClean="0">
                <a:latin typeface="Calibri" panose="020F0502020204030204" pitchFamily="34" charset="0"/>
              </a:rPr>
              <a:t>)</a:t>
            </a:r>
          </a:p>
          <a:p>
            <a:pPr lvl="1" fontAlgn="base">
              <a:spcAft>
                <a:spcPct val="0"/>
              </a:spcAft>
              <a:buFont typeface="Arial" pitchFamily="34" charset="0"/>
              <a:buChar char="•"/>
            </a:pPr>
            <a:r>
              <a:rPr lang="en-IN" altLang="en-US" sz="2400">
                <a:latin typeface="Calibri" panose="020F0502020204030204" pitchFamily="34" charset="0"/>
              </a:rPr>
              <a:t>helps ensure </a:t>
            </a:r>
            <a:r>
              <a:rPr lang="en-IN" altLang="en-US" sz="2400" b="1">
                <a:latin typeface="Calibri" panose="020F0502020204030204" pitchFamily="34" charset="0"/>
              </a:rPr>
              <a:t>uniform distribution</a:t>
            </a:r>
          </a:p>
          <a:p>
            <a:pPr lvl="1" fontAlgn="base">
              <a:spcAft>
                <a:spcPct val="0"/>
              </a:spcAft>
              <a:buFont typeface="Arial" pitchFamily="34" charset="0"/>
              <a:buChar char="•"/>
            </a:pPr>
            <a:r>
              <a:rPr lang="en-IN" altLang="en-US" sz="2400" b="1">
                <a:latin typeface="Calibri" panose="020F0502020204030204" pitchFamily="34" charset="0"/>
              </a:rPr>
              <a:t>primes not too close to exact powers of 2</a:t>
            </a:r>
          </a:p>
        </p:txBody>
      </p:sp>
      <p:sp>
        <p:nvSpPr>
          <p:cNvPr id="3" name="Content Placeholder 2"/>
          <p:cNvSpPr>
            <a:spLocks noGrp="1"/>
          </p:cNvSpPr>
          <p:nvPr>
            <p:ph sz="quarter" idx="10"/>
          </p:nvPr>
        </p:nvSpPr>
        <p:spPr/>
        <p:txBody>
          <a:bodyPr rtlCol="0"/>
          <a:lstStyle/>
          <a:p>
            <a:pPr>
              <a:defRPr/>
            </a:pPr>
            <a:r>
              <a:rPr lang="en-IN" dirty="0" smtClean="0"/>
              <a:t>Compression Maps</a:t>
            </a:r>
            <a:endParaRPr lang="en-IN" dirty="0"/>
          </a:p>
        </p:txBody>
      </p:sp>
    </p:spTree>
    <p:extLst>
      <p:ext uri="{BB962C8B-B14F-4D97-AF65-F5344CB8AC3E}">
        <p14:creationId xmlns:p14="http://schemas.microsoft.com/office/powerpoint/2010/main" val="41790207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buFont typeface="Arial" panose="020B0604020202020204" pitchFamily="34" charset="0"/>
              <a:buChar char="•"/>
            </a:pPr>
            <a:r>
              <a:rPr lang="en-IN" b="1" dirty="0">
                <a:latin typeface="+mj-lt"/>
              </a:rPr>
              <a:t>Primes</a:t>
            </a:r>
            <a:r>
              <a:rPr lang="en-IN" dirty="0">
                <a:latin typeface="+mj-lt"/>
              </a:rPr>
              <a:t> are </a:t>
            </a:r>
            <a:r>
              <a:rPr lang="en-IN" b="1" dirty="0">
                <a:latin typeface="+mj-lt"/>
              </a:rPr>
              <a:t>unique</a:t>
            </a:r>
            <a:r>
              <a:rPr lang="en-IN" dirty="0">
                <a:latin typeface="+mj-lt"/>
              </a:rPr>
              <a:t> </a:t>
            </a:r>
            <a:r>
              <a:rPr lang="en-IN" dirty="0" smtClean="0">
                <a:latin typeface="+mj-lt"/>
              </a:rPr>
              <a:t>numbers, </a:t>
            </a:r>
            <a:r>
              <a:rPr lang="en-IN" dirty="0">
                <a:latin typeface="+mj-lt"/>
              </a:rPr>
              <a:t>the product of a </a:t>
            </a:r>
            <a:r>
              <a:rPr lang="en-IN" dirty="0" smtClean="0">
                <a:latin typeface="+mj-lt"/>
              </a:rPr>
              <a:t>prime with </a:t>
            </a:r>
            <a:r>
              <a:rPr lang="en-IN" dirty="0">
                <a:latin typeface="+mj-lt"/>
              </a:rPr>
              <a:t>any </a:t>
            </a:r>
            <a:r>
              <a:rPr lang="en-IN" dirty="0" smtClean="0">
                <a:latin typeface="+mj-lt"/>
              </a:rPr>
              <a:t>other number </a:t>
            </a:r>
            <a:r>
              <a:rPr lang="en-IN" dirty="0">
                <a:latin typeface="+mj-lt"/>
              </a:rPr>
              <a:t>has the best chance of being unique (not as unique as the prime itself of-course) </a:t>
            </a:r>
            <a:r>
              <a:rPr lang="en-IN" dirty="0" smtClean="0">
                <a:latin typeface="+mj-lt"/>
              </a:rPr>
              <a:t>due to </a:t>
            </a:r>
            <a:r>
              <a:rPr lang="en-IN" dirty="0">
                <a:latin typeface="+mj-lt"/>
              </a:rPr>
              <a:t>the fact that a prime is used to compose it. This property is used in hashing functions</a:t>
            </a:r>
            <a:r>
              <a:rPr lang="en-IN" dirty="0" smtClean="0">
                <a:latin typeface="+mj-lt"/>
              </a:rPr>
              <a:t>.</a:t>
            </a:r>
          </a:p>
          <a:p>
            <a:pPr>
              <a:buFont typeface="Arial" panose="020B0604020202020204" pitchFamily="34" charset="0"/>
              <a:buChar char="•"/>
            </a:pPr>
            <a:r>
              <a:rPr lang="en-IN" dirty="0">
                <a:latin typeface="+mj-lt"/>
              </a:rPr>
              <a:t>If you choose a prime for the size of the table such a common factor </a:t>
            </a:r>
            <a:r>
              <a:rPr lang="en-IN" dirty="0" smtClean="0">
                <a:latin typeface="+mj-lt"/>
              </a:rPr>
              <a:t>is highly </a:t>
            </a:r>
            <a:r>
              <a:rPr lang="en-IN" dirty="0">
                <a:latin typeface="+mj-lt"/>
              </a:rPr>
              <a:t>unlikely</a:t>
            </a:r>
            <a:r>
              <a:rPr lang="en-IN" dirty="0" smtClean="0">
                <a:latin typeface="+mj-lt"/>
              </a:rPr>
              <a:t>.</a:t>
            </a:r>
          </a:p>
          <a:p>
            <a:pPr>
              <a:buFont typeface="Arial" panose="020B0604020202020204" pitchFamily="34" charset="0"/>
              <a:buChar char="•"/>
            </a:pPr>
            <a:r>
              <a:rPr lang="en-IN" dirty="0">
                <a:latin typeface="+mj-lt"/>
              </a:rPr>
              <a:t>If the data is random then there’s </a:t>
            </a:r>
            <a:r>
              <a:rPr lang="en-IN" b="1" dirty="0">
                <a:latin typeface="+mj-lt"/>
              </a:rPr>
              <a:t>no need for a prime </a:t>
            </a:r>
            <a:r>
              <a:rPr lang="en-IN" b="1" dirty="0" smtClean="0">
                <a:latin typeface="+mj-lt"/>
              </a:rPr>
              <a:t>number.</a:t>
            </a:r>
          </a:p>
          <a:p>
            <a:pPr>
              <a:buFont typeface="Arial" panose="020B0604020202020204" pitchFamily="34" charset="0"/>
              <a:buChar char="•"/>
            </a:pPr>
            <a:r>
              <a:rPr lang="en-IN" dirty="0">
                <a:latin typeface="+mj-lt"/>
              </a:rPr>
              <a:t>Used to keep collisions uniform when the population being hashed exhibits certain mathematical characteristics like being a multiple of a certain number </a:t>
            </a:r>
            <a:r>
              <a:rPr lang="en-IN" dirty="0" err="1">
                <a:latin typeface="+mj-lt"/>
              </a:rPr>
              <a:t>e.g</a:t>
            </a:r>
            <a:r>
              <a:rPr lang="en-IN" dirty="0">
                <a:latin typeface="+mj-lt"/>
              </a:rPr>
              <a:t> a population of all even numbers.</a:t>
            </a:r>
          </a:p>
          <a:p>
            <a:pPr>
              <a:buFont typeface="Arial" panose="020B0604020202020204" pitchFamily="34" charset="0"/>
              <a:buChar char="•"/>
            </a:pPr>
            <a:endParaRPr lang="en-IN" dirty="0">
              <a:latin typeface="+mj-lt"/>
            </a:endParaRPr>
          </a:p>
          <a:p>
            <a:pPr>
              <a:buFont typeface="Arial" panose="020B0604020202020204" pitchFamily="34" charset="0"/>
              <a:buChar char="•"/>
            </a:pPr>
            <a:endParaRPr lang="en-IN" dirty="0" smtClean="0">
              <a:latin typeface="+mj-lt"/>
            </a:endParaRPr>
          </a:p>
        </p:txBody>
      </p:sp>
      <p:sp>
        <p:nvSpPr>
          <p:cNvPr id="3" name="Content Placeholder 2"/>
          <p:cNvSpPr>
            <a:spLocks noGrp="1"/>
          </p:cNvSpPr>
          <p:nvPr>
            <p:ph sz="quarter" idx="10"/>
          </p:nvPr>
        </p:nvSpPr>
        <p:spPr/>
        <p:txBody>
          <a:bodyPr/>
          <a:lstStyle/>
          <a:p>
            <a:r>
              <a:rPr lang="en-IN" dirty="0" smtClean="0"/>
              <a:t>Why Prime</a:t>
            </a:r>
            <a:endParaRPr lang="en-IN" dirty="0"/>
          </a:p>
        </p:txBody>
      </p:sp>
    </p:spTree>
    <p:extLst>
      <p:ext uri="{BB962C8B-B14F-4D97-AF65-F5344CB8AC3E}">
        <p14:creationId xmlns:p14="http://schemas.microsoft.com/office/powerpoint/2010/main" val="15477532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lgn="ctr"/>
            <a:r>
              <a:rPr lang="en-IN" dirty="0" smtClean="0">
                <a:latin typeface="+mj-lt"/>
              </a:rPr>
              <a:t>“</a:t>
            </a:r>
            <a:r>
              <a:rPr lang="en-IN" b="1" dirty="0">
                <a:latin typeface="+mj-lt"/>
              </a:rPr>
              <a:t>Every key in </a:t>
            </a:r>
            <a:r>
              <a:rPr lang="en-IN" b="1" i="1" dirty="0">
                <a:latin typeface="+mj-lt"/>
              </a:rPr>
              <a:t>K</a:t>
            </a:r>
            <a:r>
              <a:rPr lang="en-IN" b="1" dirty="0">
                <a:latin typeface="+mj-lt"/>
              </a:rPr>
              <a:t> that shares a common factor with the number of buckets </a:t>
            </a:r>
            <a:r>
              <a:rPr lang="en-IN" b="1" i="1" dirty="0">
                <a:latin typeface="+mj-lt"/>
              </a:rPr>
              <a:t>m</a:t>
            </a:r>
            <a:r>
              <a:rPr lang="en-IN" b="1" dirty="0">
                <a:latin typeface="+mj-lt"/>
              </a:rPr>
              <a:t> will </a:t>
            </a:r>
            <a:r>
              <a:rPr lang="en-IN" b="1" dirty="0" smtClean="0">
                <a:latin typeface="+mj-lt"/>
              </a:rPr>
              <a:t>be hashed </a:t>
            </a:r>
            <a:r>
              <a:rPr lang="en-IN" b="1" dirty="0">
                <a:latin typeface="+mj-lt"/>
              </a:rPr>
              <a:t>to a bucket that is a multiple of this factor</a:t>
            </a:r>
            <a:r>
              <a:rPr lang="en-IN" dirty="0">
                <a:latin typeface="+mj-lt"/>
              </a:rPr>
              <a:t>”</a:t>
            </a:r>
          </a:p>
          <a:p>
            <a:pPr>
              <a:buFont typeface="Arial" panose="020B0604020202020204" pitchFamily="34" charset="0"/>
              <a:buChar char="•"/>
            </a:pPr>
            <a:r>
              <a:rPr lang="en-IN" dirty="0" smtClean="0">
                <a:latin typeface="+mj-lt"/>
              </a:rPr>
              <a:t>So </a:t>
            </a:r>
            <a:r>
              <a:rPr lang="en-IN" dirty="0">
                <a:latin typeface="+mj-lt"/>
              </a:rPr>
              <a:t>what can be the solution? </a:t>
            </a:r>
            <a:endParaRPr lang="en-IN" dirty="0" smtClean="0">
              <a:latin typeface="+mj-lt"/>
            </a:endParaRPr>
          </a:p>
          <a:p>
            <a:pPr lvl="1">
              <a:buFont typeface="Arial" panose="020B0604020202020204" pitchFamily="34" charset="0"/>
              <a:buChar char="•"/>
            </a:pPr>
            <a:r>
              <a:rPr lang="en-IN" sz="2400" dirty="0" smtClean="0">
                <a:latin typeface="+mj-lt"/>
              </a:rPr>
              <a:t>We </a:t>
            </a:r>
            <a:r>
              <a:rPr lang="en-IN" sz="2400" dirty="0">
                <a:latin typeface="+mj-lt"/>
              </a:rPr>
              <a:t>just have to minimize the number of </a:t>
            </a:r>
            <a:r>
              <a:rPr lang="en-IN" sz="2400" dirty="0" smtClean="0">
                <a:latin typeface="+mj-lt"/>
              </a:rPr>
              <a:t>common factors </a:t>
            </a:r>
            <a:r>
              <a:rPr lang="en-IN" sz="2400" dirty="0">
                <a:latin typeface="+mj-lt"/>
              </a:rPr>
              <a:t>between </a:t>
            </a:r>
            <a:r>
              <a:rPr lang="en-IN" sz="2400" b="1" dirty="0">
                <a:latin typeface="+mj-lt"/>
              </a:rPr>
              <a:t>m </a:t>
            </a:r>
            <a:r>
              <a:rPr lang="en-IN" sz="2400" dirty="0">
                <a:latin typeface="+mj-lt"/>
              </a:rPr>
              <a:t>and the elements of </a:t>
            </a:r>
            <a:r>
              <a:rPr lang="en-IN" sz="2400" b="1" dirty="0">
                <a:latin typeface="+mj-lt"/>
              </a:rPr>
              <a:t>K</a:t>
            </a:r>
            <a:r>
              <a:rPr lang="en-IN" sz="2400" dirty="0">
                <a:latin typeface="+mj-lt"/>
              </a:rPr>
              <a:t>. </a:t>
            </a:r>
            <a:r>
              <a:rPr lang="en-IN" sz="2400" dirty="0" smtClean="0">
                <a:latin typeface="+mj-lt"/>
              </a:rPr>
              <a:t>That's </a:t>
            </a:r>
            <a:r>
              <a:rPr lang="en-IN" sz="2400" dirty="0">
                <a:latin typeface="+mj-lt"/>
              </a:rPr>
              <a:t>why we have to use </a:t>
            </a:r>
            <a:r>
              <a:rPr lang="en-IN" sz="2400" dirty="0" smtClean="0">
                <a:latin typeface="+mj-lt"/>
              </a:rPr>
              <a:t>prime numbers </a:t>
            </a:r>
            <a:r>
              <a:rPr lang="en-IN" sz="2400" dirty="0">
                <a:latin typeface="+mj-lt"/>
              </a:rPr>
              <a:t>because it has very few factors. A large prime number is the </a:t>
            </a:r>
            <a:r>
              <a:rPr lang="en-IN" sz="2400" dirty="0" smtClean="0">
                <a:latin typeface="+mj-lt"/>
              </a:rPr>
              <a:t>best solution.</a:t>
            </a:r>
          </a:p>
          <a:p>
            <a:pPr>
              <a:buFont typeface="Arial" panose="020B0604020202020204" pitchFamily="34" charset="0"/>
              <a:buChar char="•"/>
            </a:pPr>
            <a:endParaRPr lang="en-IN" dirty="0" smtClean="0">
              <a:latin typeface="+mj-lt"/>
            </a:endParaRPr>
          </a:p>
          <a:p>
            <a:pPr>
              <a:buFont typeface="Arial" panose="020B0604020202020204" pitchFamily="34" charset="0"/>
              <a:buChar char="•"/>
            </a:pPr>
            <a:r>
              <a:rPr lang="en-IN" dirty="0" smtClean="0">
                <a:latin typeface="+mj-lt"/>
              </a:rPr>
              <a:t>Using </a:t>
            </a:r>
            <a:r>
              <a:rPr lang="en-IN" dirty="0">
                <a:latin typeface="+mj-lt"/>
              </a:rPr>
              <a:t>prime number reduces the count of collisions, since highly frequent number won't have prime number as its multiple.</a:t>
            </a:r>
          </a:p>
          <a:p>
            <a:pPr>
              <a:buFont typeface="Arial" panose="020B0604020202020204" pitchFamily="34" charset="0"/>
              <a:buChar char="•"/>
            </a:pPr>
            <a:r>
              <a:rPr lang="en-IN" b="1" dirty="0">
                <a:latin typeface="+mj-lt"/>
              </a:rPr>
              <a:t>Picking a big enough, non-power-of-two number will make sure the hash function really is a function of all the input bits, rather than a subset of them</a:t>
            </a:r>
            <a:r>
              <a:rPr lang="en-IN" b="1" dirty="0" smtClean="0">
                <a:latin typeface="+mj-lt"/>
              </a:rPr>
              <a:t>.</a:t>
            </a:r>
            <a:endParaRPr lang="en-IN" b="1" dirty="0">
              <a:latin typeface="+mj-lt"/>
            </a:endParaRPr>
          </a:p>
        </p:txBody>
      </p:sp>
      <p:sp>
        <p:nvSpPr>
          <p:cNvPr id="3" name="Content Placeholder 2"/>
          <p:cNvSpPr>
            <a:spLocks noGrp="1"/>
          </p:cNvSpPr>
          <p:nvPr>
            <p:ph sz="quarter" idx="10"/>
          </p:nvPr>
        </p:nvSpPr>
        <p:spPr/>
        <p:txBody>
          <a:bodyPr/>
          <a:lstStyle/>
          <a:p>
            <a:r>
              <a:rPr lang="en-IN" dirty="0" smtClean="0"/>
              <a:t>Why Prime</a:t>
            </a:r>
            <a:endParaRPr lang="en-IN" dirty="0"/>
          </a:p>
        </p:txBody>
      </p:sp>
      <p:sp>
        <p:nvSpPr>
          <p:cNvPr id="4" name="TextBox 3"/>
          <p:cNvSpPr txBox="1"/>
          <p:nvPr/>
        </p:nvSpPr>
        <p:spPr>
          <a:xfrm>
            <a:off x="8172450" y="814388"/>
            <a:ext cx="3643313" cy="369332"/>
          </a:xfrm>
          <a:prstGeom prst="rect">
            <a:avLst/>
          </a:prstGeom>
          <a:noFill/>
        </p:spPr>
        <p:txBody>
          <a:bodyPr wrap="square" rtlCol="0">
            <a:spAutoFit/>
          </a:bodyPr>
          <a:lstStyle/>
          <a:p>
            <a:r>
              <a:rPr lang="en-IN" b="1" dirty="0" smtClean="0">
                <a:solidFill>
                  <a:srgbClr val="0070C0"/>
                </a:solidFill>
              </a:rPr>
              <a:t>Concept of Equivalence Class??</a:t>
            </a:r>
            <a:endParaRPr lang="en-IN" b="1" dirty="0">
              <a:solidFill>
                <a:srgbClr val="0070C0"/>
              </a:solidFill>
            </a:endParaRPr>
          </a:p>
        </p:txBody>
      </p:sp>
    </p:spTree>
    <p:extLst>
      <p:ext uri="{BB962C8B-B14F-4D97-AF65-F5344CB8AC3E}">
        <p14:creationId xmlns:p14="http://schemas.microsoft.com/office/powerpoint/2010/main" val="3964504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rtlCol="0">
            <a:noAutofit/>
          </a:bodyPr>
          <a:lstStyle/>
          <a:p>
            <a:pPr>
              <a:buFont typeface="Arial" pitchFamily="34" charset="0"/>
              <a:buChar char="•"/>
              <a:defRPr/>
            </a:pPr>
            <a:r>
              <a:rPr lang="en-IN" sz="2800" b="1" dirty="0" smtClean="0">
                <a:latin typeface="+mj-lt"/>
              </a:rPr>
              <a:t>Separate </a:t>
            </a:r>
            <a:r>
              <a:rPr lang="en-IN" sz="2800" b="1" dirty="0">
                <a:latin typeface="+mj-lt"/>
              </a:rPr>
              <a:t>chaining</a:t>
            </a:r>
          </a:p>
          <a:p>
            <a:pPr lvl="1">
              <a:buFont typeface="Arial" pitchFamily="34" charset="0"/>
              <a:buChar char="•"/>
              <a:defRPr/>
            </a:pPr>
            <a:r>
              <a:rPr lang="en-IN" sz="2400" dirty="0">
                <a:latin typeface="+mj-lt"/>
              </a:rPr>
              <a:t>Each bucket is independent, and uses some Additional </a:t>
            </a:r>
            <a:r>
              <a:rPr lang="en-IN" sz="2400" dirty="0" smtClean="0">
                <a:latin typeface="+mj-lt"/>
              </a:rPr>
              <a:t>Secondary </a:t>
            </a:r>
            <a:r>
              <a:rPr lang="en-IN" sz="2400" dirty="0">
                <a:latin typeface="+mj-lt"/>
              </a:rPr>
              <a:t>Data Structure (list of entries with the same index)</a:t>
            </a:r>
          </a:p>
          <a:p>
            <a:pPr lvl="2">
              <a:defRPr/>
            </a:pPr>
            <a:r>
              <a:rPr lang="en-IN" sz="2400" dirty="0">
                <a:latin typeface="+mj-lt"/>
              </a:rPr>
              <a:t>Link List</a:t>
            </a:r>
          </a:p>
          <a:p>
            <a:pPr lvl="2">
              <a:defRPr/>
            </a:pPr>
            <a:r>
              <a:rPr lang="en-IN" sz="2400" dirty="0" smtClean="0">
                <a:latin typeface="+mj-lt"/>
              </a:rPr>
              <a:t>Self Balancing Binary </a:t>
            </a:r>
            <a:r>
              <a:rPr lang="en-IN" sz="2400" dirty="0">
                <a:latin typeface="+mj-lt"/>
              </a:rPr>
              <a:t>Search </a:t>
            </a:r>
            <a:r>
              <a:rPr lang="en-IN" sz="2400" dirty="0" smtClean="0">
                <a:latin typeface="+mj-lt"/>
              </a:rPr>
              <a:t>Tree</a:t>
            </a:r>
          </a:p>
          <a:p>
            <a:pPr lvl="2">
              <a:defRPr/>
            </a:pPr>
            <a:r>
              <a:rPr lang="en-IN" sz="2400" dirty="0">
                <a:latin typeface="+mj-lt"/>
              </a:rPr>
              <a:t>Separate chaining with list head cells</a:t>
            </a:r>
            <a:endParaRPr lang="en-IN" sz="2400" i="1" dirty="0">
              <a:latin typeface="+mj-lt"/>
            </a:endParaRPr>
          </a:p>
          <a:p>
            <a:pPr lvl="2">
              <a:defRPr/>
            </a:pPr>
            <a:r>
              <a:rPr lang="en-IN" sz="2400" dirty="0" smtClean="0">
                <a:latin typeface="+mj-lt"/>
              </a:rPr>
              <a:t>Dynamic array</a:t>
            </a:r>
            <a:endParaRPr lang="en-IN" sz="2400" dirty="0">
              <a:latin typeface="+mj-lt"/>
            </a:endParaRPr>
          </a:p>
          <a:p>
            <a:pPr lvl="1">
              <a:buFont typeface="Arial" pitchFamily="34" charset="0"/>
              <a:buChar char="•"/>
              <a:defRPr/>
            </a:pPr>
            <a:r>
              <a:rPr lang="en-IN" sz="2400" dirty="0">
                <a:latin typeface="+mj-lt"/>
              </a:rPr>
              <a:t>For separate-chaining, the worst-case scenario is when all entries are inserted into the same bucket</a:t>
            </a:r>
          </a:p>
          <a:p>
            <a:pPr lvl="1">
              <a:buFont typeface="Arial" pitchFamily="34" charset="0"/>
              <a:buChar char="•"/>
              <a:defRPr/>
            </a:pPr>
            <a:r>
              <a:rPr lang="en-IN" sz="2400" dirty="0">
                <a:latin typeface="+mj-lt"/>
              </a:rPr>
              <a:t>Chained hash tables also inherit the disadvantages of linked lists</a:t>
            </a:r>
            <a:r>
              <a:rPr lang="en-IN" sz="2400" dirty="0" smtClean="0">
                <a:latin typeface="+mj-lt"/>
              </a:rPr>
              <a:t>.</a:t>
            </a:r>
            <a:endParaRPr lang="en-IN" sz="2400" dirty="0">
              <a:latin typeface="+mj-lt"/>
            </a:endParaRPr>
          </a:p>
        </p:txBody>
      </p:sp>
      <p:sp>
        <p:nvSpPr>
          <p:cNvPr id="3" name="Content Placeholder 2"/>
          <p:cNvSpPr>
            <a:spLocks noGrp="1"/>
          </p:cNvSpPr>
          <p:nvPr>
            <p:ph sz="quarter" idx="10"/>
          </p:nvPr>
        </p:nvSpPr>
        <p:spPr>
          <a:xfrm>
            <a:off x="1676400" y="381000"/>
            <a:ext cx="8991600" cy="1143000"/>
          </a:xfrm>
        </p:spPr>
        <p:txBody>
          <a:bodyPr rtlCol="0"/>
          <a:lstStyle/>
          <a:p>
            <a:pPr>
              <a:defRPr/>
            </a:pPr>
            <a:r>
              <a:rPr lang="en-US" dirty="0" smtClean="0"/>
              <a:t>Alternate to collision </a:t>
            </a:r>
            <a:r>
              <a:rPr lang="en-IN" dirty="0" smtClean="0">
                <a:latin typeface="Calibri" pitchFamily="34" charset="0"/>
              </a:rPr>
              <a:t>(Chaining)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80720" y="265680"/>
              <a:ext cx="10250640" cy="5559120"/>
            </p14:xfrm>
          </p:contentPart>
        </mc:Choice>
        <mc:Fallback>
          <p:pic>
            <p:nvPicPr>
              <p:cNvPr id="4" name="Ink 3"/>
              <p:cNvPicPr/>
              <p:nvPr/>
            </p:nvPicPr>
            <p:blipFill>
              <a:blip r:embed="rId3"/>
              <a:stretch>
                <a:fillRect/>
              </a:stretch>
            </p:blipFill>
            <p:spPr>
              <a:xfrm>
                <a:off x="1073880" y="255600"/>
                <a:ext cx="10262880" cy="5574600"/>
              </a:xfrm>
              <a:prstGeom prst="rect">
                <a:avLst/>
              </a:prstGeom>
            </p:spPr>
          </p:pic>
        </mc:Fallback>
      </mc:AlternateContent>
    </p:spTree>
    <p:extLst>
      <p:ext uri="{BB962C8B-B14F-4D97-AF65-F5344CB8AC3E}">
        <p14:creationId xmlns:p14="http://schemas.microsoft.com/office/powerpoint/2010/main" val="39708549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9400" y="1524000"/>
            <a:ext cx="11785600" cy="4525963"/>
          </a:xfrm>
        </p:spPr>
        <p:txBody>
          <a:bodyPr rtlCol="0">
            <a:normAutofit lnSpcReduction="10000"/>
          </a:bodyPr>
          <a:lstStyle/>
          <a:p>
            <a:pPr>
              <a:buFont typeface="Arial" pitchFamily="34" charset="0"/>
              <a:buChar char="•"/>
              <a:defRPr/>
            </a:pPr>
            <a:r>
              <a:rPr lang="en-IN" b="1" dirty="0" smtClean="0">
                <a:latin typeface="+mj-lt"/>
              </a:rPr>
              <a:t>Open Addressing </a:t>
            </a:r>
          </a:p>
          <a:p>
            <a:pPr marL="0" indent="0">
              <a:defRPr/>
            </a:pPr>
            <a:r>
              <a:rPr lang="en-IN" sz="2200" i="1" dirty="0" smtClean="0">
                <a:latin typeface="+mj-lt"/>
              </a:rPr>
              <a:t>(</a:t>
            </a:r>
            <a:r>
              <a:rPr lang="en-IN" sz="2200" i="1" dirty="0">
                <a:latin typeface="+mj-lt"/>
              </a:rPr>
              <a:t>The name "open addressing" refers to the fact that the location </a:t>
            </a:r>
            <a:r>
              <a:rPr lang="en-IN" sz="2200" i="1" dirty="0" smtClean="0">
                <a:latin typeface="+mj-lt"/>
              </a:rPr>
              <a:t>of </a:t>
            </a:r>
            <a:r>
              <a:rPr lang="en-IN" sz="2200" i="1" dirty="0">
                <a:latin typeface="+mj-lt"/>
              </a:rPr>
              <a:t>the item is not determined by its hash </a:t>
            </a:r>
            <a:r>
              <a:rPr lang="en-IN" sz="2200" i="1" dirty="0" smtClean="0">
                <a:latin typeface="+mj-lt"/>
              </a:rPr>
              <a:t>value, and it does not uses Secondary Data Structure)</a:t>
            </a:r>
          </a:p>
          <a:p>
            <a:pPr lvl="1">
              <a:buFont typeface="Arial" pitchFamily="34" charset="0"/>
              <a:buChar char="•"/>
              <a:defRPr/>
            </a:pPr>
            <a:r>
              <a:rPr lang="en-IN" sz="2400" dirty="0">
                <a:latin typeface="+mj-lt"/>
              </a:rPr>
              <a:t>All elements are stored in the hash table, i.e., n ≤ m</a:t>
            </a:r>
          </a:p>
          <a:p>
            <a:pPr lvl="1">
              <a:buFont typeface="Arial" pitchFamily="34" charset="0"/>
              <a:buChar char="•"/>
              <a:defRPr/>
            </a:pPr>
            <a:r>
              <a:rPr lang="en-IN" sz="2400" dirty="0">
                <a:latin typeface="+mj-lt"/>
              </a:rPr>
              <a:t>Each table entry contains either an </a:t>
            </a:r>
            <a:r>
              <a:rPr lang="en-IN" sz="2400" b="1" dirty="0">
                <a:latin typeface="+mj-lt"/>
              </a:rPr>
              <a:t>element</a:t>
            </a:r>
            <a:r>
              <a:rPr lang="en-IN" sz="2400" dirty="0">
                <a:latin typeface="+mj-lt"/>
              </a:rPr>
              <a:t> or </a:t>
            </a:r>
            <a:r>
              <a:rPr lang="en-IN" sz="2400" b="1" i="1" dirty="0">
                <a:latin typeface="+mj-lt"/>
              </a:rPr>
              <a:t>null</a:t>
            </a:r>
          </a:p>
          <a:p>
            <a:pPr lvl="1">
              <a:buFont typeface="Arial" pitchFamily="34" charset="0"/>
              <a:buChar char="•"/>
              <a:defRPr/>
            </a:pPr>
            <a:r>
              <a:rPr lang="en-IN" sz="2400" dirty="0">
                <a:latin typeface="+mj-lt"/>
              </a:rPr>
              <a:t>When </a:t>
            </a:r>
            <a:r>
              <a:rPr lang="en-IN" sz="2400" b="1" dirty="0">
                <a:latin typeface="+mj-lt"/>
              </a:rPr>
              <a:t>searching</a:t>
            </a:r>
            <a:r>
              <a:rPr lang="en-IN" sz="2400" dirty="0">
                <a:latin typeface="+mj-lt"/>
              </a:rPr>
              <a:t> for an element, systematically </a:t>
            </a:r>
            <a:r>
              <a:rPr lang="en-IN" sz="2400" b="1" dirty="0">
                <a:latin typeface="+mj-lt"/>
              </a:rPr>
              <a:t>probe</a:t>
            </a:r>
            <a:r>
              <a:rPr lang="en-IN" sz="2400" dirty="0">
                <a:latin typeface="+mj-lt"/>
              </a:rPr>
              <a:t> table slots </a:t>
            </a:r>
          </a:p>
          <a:p>
            <a:pPr lvl="1">
              <a:buFont typeface="Arial" pitchFamily="34" charset="0"/>
              <a:buChar char="•"/>
              <a:defRPr/>
            </a:pPr>
            <a:r>
              <a:rPr lang="en-IN" sz="2400" dirty="0">
                <a:latin typeface="+mj-lt"/>
              </a:rPr>
              <a:t>Modify hash function to take the probe number </a:t>
            </a:r>
            <a:r>
              <a:rPr lang="en-IN" sz="2400" b="1" dirty="0" err="1">
                <a:latin typeface="+mj-lt"/>
              </a:rPr>
              <a:t>i</a:t>
            </a:r>
            <a:r>
              <a:rPr lang="en-IN" sz="2400" dirty="0">
                <a:latin typeface="+mj-lt"/>
              </a:rPr>
              <a:t> as the </a:t>
            </a:r>
            <a:r>
              <a:rPr lang="en-IN" sz="2400" b="1" dirty="0">
                <a:latin typeface="+mj-lt"/>
              </a:rPr>
              <a:t>second parameter</a:t>
            </a:r>
          </a:p>
          <a:p>
            <a:pPr lvl="1" algn="ctr">
              <a:buFont typeface="Arial" pitchFamily="34" charset="0"/>
              <a:buNone/>
              <a:defRPr/>
            </a:pPr>
            <a:r>
              <a:rPr lang="en-US" sz="2400" i="1" dirty="0">
                <a:latin typeface="+mj-lt"/>
              </a:rPr>
              <a:t>		h: U X {0,1,2,……..m-1} -&gt; {0,1,2,……m-1}</a:t>
            </a:r>
            <a:endParaRPr lang="en-IN" sz="2400" i="1" dirty="0">
              <a:latin typeface="+mj-lt"/>
            </a:endParaRPr>
          </a:p>
          <a:p>
            <a:pPr lvl="1">
              <a:buFont typeface="Arial" pitchFamily="34" charset="0"/>
              <a:buChar char="•"/>
              <a:defRPr/>
            </a:pPr>
            <a:r>
              <a:rPr lang="en-IN" sz="2400" b="1" dirty="0">
                <a:latin typeface="+mj-lt"/>
              </a:rPr>
              <a:t>Hash function</a:t>
            </a:r>
            <a:r>
              <a:rPr lang="en-IN" sz="2400" dirty="0">
                <a:latin typeface="+mj-lt"/>
              </a:rPr>
              <a:t>, h, determines the </a:t>
            </a:r>
            <a:r>
              <a:rPr lang="en-IN" sz="2400" b="1" dirty="0">
                <a:latin typeface="+mj-lt"/>
              </a:rPr>
              <a:t>sequence</a:t>
            </a:r>
            <a:r>
              <a:rPr lang="en-IN" sz="2400" dirty="0">
                <a:latin typeface="+mj-lt"/>
              </a:rPr>
              <a:t> of slots examined for a given key</a:t>
            </a:r>
          </a:p>
          <a:p>
            <a:pPr lvl="1">
              <a:buFont typeface="Arial" pitchFamily="34" charset="0"/>
              <a:buChar char="•"/>
              <a:defRPr/>
            </a:pPr>
            <a:r>
              <a:rPr lang="en-IN" sz="2400" b="1" dirty="0">
                <a:latin typeface="+mj-lt"/>
              </a:rPr>
              <a:t>Probe sequence </a:t>
            </a:r>
            <a:r>
              <a:rPr lang="en-IN" sz="2400" dirty="0">
                <a:latin typeface="+mj-lt"/>
              </a:rPr>
              <a:t>for a given key k given by</a:t>
            </a:r>
          </a:p>
          <a:p>
            <a:pPr lvl="1" algn="ctr">
              <a:buFont typeface="Arial" pitchFamily="34" charset="0"/>
              <a:buNone/>
              <a:defRPr/>
            </a:pPr>
            <a:r>
              <a:rPr lang="en-US" sz="2400" i="1" dirty="0">
                <a:latin typeface="+mj-lt"/>
              </a:rPr>
              <a:t>	&lt;h(k,0), h(k,1), h(k,2),……. h(k,m-1)&gt; - a permutation &lt;0,1,…m-1&gt;</a:t>
            </a:r>
            <a:endParaRPr lang="en-IN" sz="2400" i="1" dirty="0">
              <a:latin typeface="+mj-lt"/>
            </a:endParaRPr>
          </a:p>
        </p:txBody>
      </p:sp>
      <p:sp>
        <p:nvSpPr>
          <p:cNvPr id="3" name="Content Placeholder 2"/>
          <p:cNvSpPr>
            <a:spLocks noGrp="1"/>
          </p:cNvSpPr>
          <p:nvPr>
            <p:ph sz="quarter" idx="10"/>
          </p:nvPr>
        </p:nvSpPr>
        <p:spPr>
          <a:xfrm>
            <a:off x="1676400" y="381000"/>
            <a:ext cx="8991600" cy="1143000"/>
          </a:xfrm>
        </p:spPr>
        <p:txBody>
          <a:bodyPr rtlCol="0"/>
          <a:lstStyle/>
          <a:p>
            <a:pPr>
              <a:defRPr/>
            </a:pPr>
            <a:r>
              <a:rPr lang="en-US" dirty="0" smtClean="0"/>
              <a:t>Alternate to collision </a:t>
            </a:r>
            <a:r>
              <a:rPr lang="en-IN" dirty="0" smtClean="0">
                <a:latin typeface="Calibri" pitchFamily="34" charset="0"/>
              </a:rPr>
              <a:t>(probing, double hashing)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01280" y="1886760"/>
              <a:ext cx="10782720" cy="4050360"/>
            </p14:xfrm>
          </p:contentPart>
        </mc:Choice>
        <mc:Fallback>
          <p:pic>
            <p:nvPicPr>
              <p:cNvPr id="4" name="Ink 3"/>
              <p:cNvPicPr/>
              <p:nvPr/>
            </p:nvPicPr>
            <p:blipFill>
              <a:blip r:embed="rId3"/>
              <a:stretch>
                <a:fillRect/>
              </a:stretch>
            </p:blipFill>
            <p:spPr>
              <a:xfrm>
                <a:off x="694800" y="1878480"/>
                <a:ext cx="10794960" cy="4064760"/>
              </a:xfrm>
              <a:prstGeom prst="rect">
                <a:avLst/>
              </a:prstGeom>
            </p:spPr>
          </p:pic>
        </mc:Fallback>
      </mc:AlternateContent>
    </p:spTree>
    <p:extLst>
      <p:ext uri="{BB962C8B-B14F-4D97-AF65-F5344CB8AC3E}">
        <p14:creationId xmlns:p14="http://schemas.microsoft.com/office/powerpoint/2010/main" val="1998934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noChangeArrowheads="1"/>
          </p:cNvSpPr>
          <p:nvPr>
            <p:ph idx="1"/>
          </p:nvPr>
        </p:nvSpPr>
        <p:spPr/>
        <p:txBody>
          <a:bodyPr>
            <a:noAutofit/>
          </a:bodyPr>
          <a:lstStyle/>
          <a:p>
            <a:pPr>
              <a:buFont typeface="Arial" charset="0"/>
              <a:buNone/>
            </a:pPr>
            <a:r>
              <a:rPr lang="en-US" altLang="en-US" dirty="0" smtClean="0">
                <a:latin typeface="Arial" charset="0"/>
                <a:cs typeface="Arial" charset="0"/>
              </a:rPr>
              <a:t>	Graphically, we may show the relationship as</a:t>
            </a: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pPr lvl="1"/>
            <a:endParaRPr lang="en-US" altLang="en-US" sz="2400" dirty="0">
              <a:latin typeface="Arial" charset="0"/>
              <a:cs typeface="Arial" charset="0"/>
            </a:endParaRPr>
          </a:p>
          <a:p>
            <a:pPr lvl="1">
              <a:buFont typeface="Wingdings" panose="05000000000000000000" pitchFamily="2" charset="2"/>
              <a:buChar char="v"/>
            </a:pPr>
            <a:r>
              <a:rPr lang="en-US" altLang="en-US" sz="2400" b="1" dirty="0">
                <a:latin typeface="Arial" charset="0"/>
                <a:cs typeface="Arial" charset="0"/>
              </a:rPr>
              <a:t>Each of the two sub-trees will themselves be binary search trees</a:t>
            </a:r>
          </a:p>
        </p:txBody>
      </p:sp>
      <p:sp>
        <p:nvSpPr>
          <p:cNvPr id="10242"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Binary Search Trees</a:t>
            </a:r>
          </a:p>
        </p:txBody>
      </p:sp>
      <p:pic>
        <p:nvPicPr>
          <p:cNvPr id="10244" name="Picture 5" descr="C:\Users\dwharder\Desktop\bs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30703" y="2357441"/>
            <a:ext cx="3529013" cy="147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4">
            <p14:nvContentPartPr>
              <p14:cNvPr id="2" name="Ink 1"/>
              <p14:cNvContentPartPr/>
              <p14:nvPr/>
            </p14:nvContentPartPr>
            <p14:xfrm>
              <a:off x="3333240" y="1054440"/>
              <a:ext cx="7436160" cy="4711320"/>
            </p14:xfrm>
          </p:contentPart>
        </mc:Choice>
        <mc:Fallback xmlns="">
          <p:pic>
            <p:nvPicPr>
              <p:cNvPr id="2" name="Ink 1"/>
              <p:cNvPicPr/>
              <p:nvPr/>
            </p:nvPicPr>
            <p:blipFill>
              <a:blip r:embed="rId5"/>
              <a:stretch>
                <a:fillRect/>
              </a:stretch>
            </p:blipFill>
            <p:spPr>
              <a:xfrm>
                <a:off x="3327480" y="1046880"/>
                <a:ext cx="7448760" cy="4727160"/>
              </a:xfrm>
              <a:prstGeom prst="rect">
                <a:avLst/>
              </a:prstGeom>
            </p:spPr>
          </p:pic>
        </mc:Fallback>
      </mc:AlternateContent>
    </p:spTree>
    <p:extLst>
      <p:ext uri="{BB962C8B-B14F-4D97-AF65-F5344CB8AC3E}">
        <p14:creationId xmlns:p14="http://schemas.microsoft.com/office/powerpoint/2010/main" val="11563238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normAutofit/>
          </a:bodyPr>
          <a:lstStyle/>
          <a:p>
            <a:pPr fontAlgn="base">
              <a:spcAft>
                <a:spcPct val="0"/>
              </a:spcAft>
              <a:buFont typeface="Arial" pitchFamily="34" charset="0"/>
              <a:buChar char="•"/>
            </a:pPr>
            <a:r>
              <a:rPr lang="en-IN" altLang="en-US" dirty="0" smtClean="0">
                <a:latin typeface="+mj-lt"/>
              </a:rPr>
              <a:t>If the current location is used, try the next table location </a:t>
            </a:r>
            <a:r>
              <a:rPr lang="en-IN" altLang="en-US" b="1" i="1" dirty="0" err="1" smtClean="0">
                <a:latin typeface="+mj-lt"/>
              </a:rPr>
              <a:t>LinearProbingInsert</a:t>
            </a:r>
            <a:r>
              <a:rPr lang="en-IN" altLang="en-US" i="1" dirty="0" smtClean="0">
                <a:latin typeface="+mj-lt"/>
              </a:rPr>
              <a:t>(k)</a:t>
            </a:r>
          </a:p>
          <a:p>
            <a:pPr fontAlgn="base">
              <a:spcAft>
                <a:spcPct val="0"/>
              </a:spcAft>
            </a:pPr>
            <a:r>
              <a:rPr lang="en-IN" altLang="en-US" i="1" dirty="0" smtClean="0">
                <a:latin typeface="+mj-lt"/>
              </a:rPr>
              <a:t>		if(</a:t>
            </a:r>
            <a:r>
              <a:rPr lang="en-IN" altLang="en-US" i="1" dirty="0" err="1" smtClean="0">
                <a:latin typeface="+mj-lt"/>
              </a:rPr>
              <a:t>tableisfull</a:t>
            </a:r>
            <a:r>
              <a:rPr lang="en-IN" altLang="en-US" i="1" dirty="0" smtClean="0">
                <a:latin typeface="+mj-lt"/>
              </a:rPr>
              <a:t>)error</a:t>
            </a:r>
          </a:p>
          <a:p>
            <a:pPr fontAlgn="base">
              <a:spcAft>
                <a:spcPct val="0"/>
              </a:spcAft>
            </a:pPr>
            <a:r>
              <a:rPr lang="en-IN" altLang="en-US" i="1" dirty="0" smtClean="0">
                <a:latin typeface="+mj-lt"/>
              </a:rPr>
              <a:t>		probe=h(k)</a:t>
            </a:r>
          </a:p>
          <a:p>
            <a:pPr fontAlgn="base">
              <a:spcAft>
                <a:spcPct val="0"/>
              </a:spcAft>
            </a:pPr>
            <a:r>
              <a:rPr lang="en-IN" altLang="en-US" i="1" dirty="0" smtClean="0">
                <a:latin typeface="+mj-lt"/>
              </a:rPr>
              <a:t>		while(table[probe]occupied)</a:t>
            </a:r>
          </a:p>
          <a:p>
            <a:pPr lvl="3" eaLnBrk="1" hangingPunct="1">
              <a:buFont typeface="Arial" panose="020B0604020202020204" pitchFamily="34" charset="0"/>
              <a:buNone/>
            </a:pPr>
            <a:r>
              <a:rPr lang="en-IN" altLang="en-US" sz="2400" i="1" dirty="0">
                <a:latin typeface="+mj-lt"/>
              </a:rPr>
              <a:t>probe=(probe+1)mod m</a:t>
            </a:r>
          </a:p>
          <a:p>
            <a:pPr lvl="2" eaLnBrk="1" hangingPunct="1">
              <a:buFont typeface="Arial" panose="020B0604020202020204" pitchFamily="34" charset="0"/>
              <a:buNone/>
            </a:pPr>
            <a:r>
              <a:rPr lang="en-IN" altLang="en-US" sz="2400" i="1" dirty="0" smtClean="0">
                <a:latin typeface="+mj-lt"/>
              </a:rPr>
              <a:t>table[probe]=k</a:t>
            </a:r>
          </a:p>
          <a:p>
            <a:pPr fontAlgn="base">
              <a:spcAft>
                <a:spcPct val="0"/>
              </a:spcAft>
              <a:buFont typeface="Arial" pitchFamily="34" charset="0"/>
              <a:buChar char="•"/>
            </a:pPr>
            <a:r>
              <a:rPr lang="en-IN" altLang="en-US" dirty="0" smtClean="0">
                <a:latin typeface="+mj-lt"/>
              </a:rPr>
              <a:t>Uses less memory than chaining as one does not have to store all those links</a:t>
            </a:r>
          </a:p>
          <a:p>
            <a:pPr fontAlgn="base">
              <a:spcAft>
                <a:spcPct val="0"/>
              </a:spcAft>
              <a:buFont typeface="Arial" pitchFamily="34" charset="0"/>
              <a:buChar char="•"/>
            </a:pPr>
            <a:r>
              <a:rPr lang="en-IN" altLang="en-US" dirty="0" smtClean="0">
                <a:latin typeface="+mj-lt"/>
              </a:rPr>
              <a:t>Slower than chaining since one might have to walk along the table for a long time</a:t>
            </a:r>
          </a:p>
        </p:txBody>
      </p:sp>
      <p:sp>
        <p:nvSpPr>
          <p:cNvPr id="3" name="Content Placeholder 2"/>
          <p:cNvSpPr>
            <a:spLocks noGrp="1"/>
          </p:cNvSpPr>
          <p:nvPr>
            <p:ph sz="quarter" idx="10"/>
          </p:nvPr>
        </p:nvSpPr>
        <p:spPr/>
        <p:txBody>
          <a:bodyPr rtlCol="0"/>
          <a:lstStyle/>
          <a:p>
            <a:pPr>
              <a:defRPr/>
            </a:pPr>
            <a:r>
              <a:rPr lang="en-IN" dirty="0" smtClean="0"/>
              <a:t>Linear Probing</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89160" y="2160"/>
              <a:ext cx="11112480" cy="5082480"/>
            </p14:xfrm>
          </p:contentPart>
        </mc:Choice>
        <mc:Fallback>
          <p:pic>
            <p:nvPicPr>
              <p:cNvPr id="2" name="Ink 1"/>
              <p:cNvPicPr/>
              <p:nvPr/>
            </p:nvPicPr>
            <p:blipFill>
              <a:blip r:embed="rId3"/>
              <a:stretch>
                <a:fillRect/>
              </a:stretch>
            </p:blipFill>
            <p:spPr>
              <a:xfrm>
                <a:off x="380520" y="-6480"/>
                <a:ext cx="11129760" cy="5096520"/>
              </a:xfrm>
              <a:prstGeom prst="rect">
                <a:avLst/>
              </a:prstGeom>
            </p:spPr>
          </p:pic>
        </mc:Fallback>
      </mc:AlternateContent>
    </p:spTree>
    <p:extLst>
      <p:ext uri="{BB962C8B-B14F-4D97-AF65-F5344CB8AC3E}">
        <p14:creationId xmlns:p14="http://schemas.microsoft.com/office/powerpoint/2010/main" val="1603391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Content Placeholder 1"/>
          <p:cNvSpPr>
            <a:spLocks noGrp="1"/>
          </p:cNvSpPr>
          <p:nvPr>
            <p:ph idx="1"/>
          </p:nvPr>
        </p:nvSpPr>
        <p:spPr/>
        <p:txBody>
          <a:bodyPr/>
          <a:lstStyle/>
          <a:p>
            <a:pPr fontAlgn="base">
              <a:spcAft>
                <a:spcPct val="0"/>
              </a:spcAft>
            </a:pPr>
            <a:r>
              <a:rPr lang="nn-NO" altLang="en-US" sz="2800">
                <a:latin typeface="Calibri" panose="020F0502020204030204" pitchFamily="34" charset="0"/>
              </a:rPr>
              <a:t>h(k) = k mod 13</a:t>
            </a:r>
          </a:p>
          <a:p>
            <a:pPr fontAlgn="base">
              <a:spcAft>
                <a:spcPct val="0"/>
              </a:spcAft>
            </a:pPr>
            <a:r>
              <a:rPr lang="nn-NO" altLang="en-US" sz="2800">
                <a:latin typeface="Calibri" panose="020F0502020204030204" pitchFamily="34" charset="0"/>
              </a:rPr>
              <a:t>insert keys: 18      41    22   44   59    32    31   73</a:t>
            </a:r>
            <a:endParaRPr lang="en-IN" altLang="en-US" sz="2800">
              <a:latin typeface="Calibri" panose="020F0502020204030204" pitchFamily="34" charset="0"/>
            </a:endParaRPr>
          </a:p>
        </p:txBody>
      </p:sp>
      <p:sp>
        <p:nvSpPr>
          <p:cNvPr id="3" name="Content Placeholder 2"/>
          <p:cNvSpPr>
            <a:spLocks noGrp="1"/>
          </p:cNvSpPr>
          <p:nvPr>
            <p:ph sz="quarter" idx="10"/>
          </p:nvPr>
        </p:nvSpPr>
        <p:spPr/>
        <p:txBody>
          <a:bodyPr rtlCol="0"/>
          <a:lstStyle/>
          <a:p>
            <a:pPr>
              <a:defRPr/>
            </a:pPr>
            <a:r>
              <a:rPr lang="en-IN" dirty="0" smtClean="0"/>
              <a:t>Linear Probing</a:t>
            </a:r>
          </a:p>
        </p:txBody>
      </p:sp>
      <p:graphicFrame>
        <p:nvGraphicFramePr>
          <p:cNvPr id="5" name="Table 4"/>
          <p:cNvGraphicFramePr>
            <a:graphicFrameLocks noGrp="1"/>
          </p:cNvGraphicFramePr>
          <p:nvPr/>
        </p:nvGraphicFramePr>
        <p:xfrm>
          <a:off x="2057401" y="2590800"/>
          <a:ext cx="8153405" cy="3733800"/>
        </p:xfrm>
        <a:graphic>
          <a:graphicData uri="http://schemas.openxmlformats.org/drawingml/2006/table">
            <a:tbl>
              <a:tblPr firstRow="1" bandRow="1">
                <a:tableStyleId>{5C22544A-7EE6-4342-B048-85BDC9FD1C3A}</a:tableStyleId>
              </a:tblPr>
              <a:tblGrid>
                <a:gridCol w="627185">
                  <a:extLst>
                    <a:ext uri="{9D8B030D-6E8A-4147-A177-3AD203B41FA5}">
                      <a16:colId xmlns:a16="http://schemas.microsoft.com/office/drawing/2014/main" val="20000"/>
                    </a:ext>
                  </a:extLst>
                </a:gridCol>
                <a:gridCol w="627185">
                  <a:extLst>
                    <a:ext uri="{9D8B030D-6E8A-4147-A177-3AD203B41FA5}">
                      <a16:colId xmlns:a16="http://schemas.microsoft.com/office/drawing/2014/main" val="20001"/>
                    </a:ext>
                  </a:extLst>
                </a:gridCol>
                <a:gridCol w="627185">
                  <a:extLst>
                    <a:ext uri="{9D8B030D-6E8A-4147-A177-3AD203B41FA5}">
                      <a16:colId xmlns:a16="http://schemas.microsoft.com/office/drawing/2014/main" val="20002"/>
                    </a:ext>
                  </a:extLst>
                </a:gridCol>
                <a:gridCol w="627185">
                  <a:extLst>
                    <a:ext uri="{9D8B030D-6E8A-4147-A177-3AD203B41FA5}">
                      <a16:colId xmlns:a16="http://schemas.microsoft.com/office/drawing/2014/main" val="20003"/>
                    </a:ext>
                  </a:extLst>
                </a:gridCol>
                <a:gridCol w="627185">
                  <a:extLst>
                    <a:ext uri="{9D8B030D-6E8A-4147-A177-3AD203B41FA5}">
                      <a16:colId xmlns:a16="http://schemas.microsoft.com/office/drawing/2014/main" val="20004"/>
                    </a:ext>
                  </a:extLst>
                </a:gridCol>
                <a:gridCol w="627185">
                  <a:extLst>
                    <a:ext uri="{9D8B030D-6E8A-4147-A177-3AD203B41FA5}">
                      <a16:colId xmlns:a16="http://schemas.microsoft.com/office/drawing/2014/main" val="20005"/>
                    </a:ext>
                  </a:extLst>
                </a:gridCol>
                <a:gridCol w="627185">
                  <a:extLst>
                    <a:ext uri="{9D8B030D-6E8A-4147-A177-3AD203B41FA5}">
                      <a16:colId xmlns:a16="http://schemas.microsoft.com/office/drawing/2014/main" val="20006"/>
                    </a:ext>
                  </a:extLst>
                </a:gridCol>
                <a:gridCol w="627185">
                  <a:extLst>
                    <a:ext uri="{9D8B030D-6E8A-4147-A177-3AD203B41FA5}">
                      <a16:colId xmlns:a16="http://schemas.microsoft.com/office/drawing/2014/main" val="20007"/>
                    </a:ext>
                  </a:extLst>
                </a:gridCol>
                <a:gridCol w="627185">
                  <a:extLst>
                    <a:ext uri="{9D8B030D-6E8A-4147-A177-3AD203B41FA5}">
                      <a16:colId xmlns:a16="http://schemas.microsoft.com/office/drawing/2014/main" val="20008"/>
                    </a:ext>
                  </a:extLst>
                </a:gridCol>
                <a:gridCol w="627185">
                  <a:extLst>
                    <a:ext uri="{9D8B030D-6E8A-4147-A177-3AD203B41FA5}">
                      <a16:colId xmlns:a16="http://schemas.microsoft.com/office/drawing/2014/main" val="20009"/>
                    </a:ext>
                  </a:extLst>
                </a:gridCol>
                <a:gridCol w="627185">
                  <a:extLst>
                    <a:ext uri="{9D8B030D-6E8A-4147-A177-3AD203B41FA5}">
                      <a16:colId xmlns:a16="http://schemas.microsoft.com/office/drawing/2014/main" val="20010"/>
                    </a:ext>
                  </a:extLst>
                </a:gridCol>
                <a:gridCol w="627185">
                  <a:extLst>
                    <a:ext uri="{9D8B030D-6E8A-4147-A177-3AD203B41FA5}">
                      <a16:colId xmlns:a16="http://schemas.microsoft.com/office/drawing/2014/main" val="20011"/>
                    </a:ext>
                  </a:extLst>
                </a:gridCol>
                <a:gridCol w="627185">
                  <a:extLst>
                    <a:ext uri="{9D8B030D-6E8A-4147-A177-3AD203B41FA5}">
                      <a16:colId xmlns:a16="http://schemas.microsoft.com/office/drawing/2014/main" val="20012"/>
                    </a:ext>
                  </a:extLst>
                </a:gridCol>
              </a:tblGrid>
              <a:tr h="466725">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44</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32</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31</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rgbClr val="FF0000"/>
                          </a:solidFill>
                        </a:rPr>
                        <a:t>73</a:t>
                      </a: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6725">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66725">
                <a:tc>
                  <a:txBody>
                    <a:bodyPr/>
                    <a:lstStyle/>
                    <a:p>
                      <a:pPr algn="ctr"/>
                      <a:r>
                        <a:rPr lang="en-US" dirty="0" smtClean="0">
                          <a:solidFill>
                            <a:schemeClr val="tx1"/>
                          </a:solidFill>
                        </a:rPr>
                        <a:t>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5</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6</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7</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smtClean="0">
                          <a:solidFill>
                            <a:schemeClr val="tx1"/>
                          </a:solidFill>
                        </a:rPr>
                        <a:t>12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cxnSp>
        <p:nvCxnSpPr>
          <p:cNvPr id="7" name="Straight Arrow Connector 6"/>
          <p:cNvCxnSpPr/>
          <p:nvPr/>
        </p:nvCxnSpPr>
        <p:spPr>
          <a:xfrm>
            <a:off x="5638800" y="4800600"/>
            <a:ext cx="3048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6324600" y="4800600"/>
            <a:ext cx="990600" cy="30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5638800" y="3886200"/>
            <a:ext cx="2819400" cy="1219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7543800" y="4343400"/>
            <a:ext cx="1524000" cy="685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85680" y="189360"/>
              <a:ext cx="10326960" cy="6535080"/>
            </p14:xfrm>
          </p:contentPart>
        </mc:Choice>
        <mc:Fallback>
          <p:pic>
            <p:nvPicPr>
              <p:cNvPr id="2" name="Ink 1"/>
              <p:cNvPicPr/>
              <p:nvPr/>
            </p:nvPicPr>
            <p:blipFill>
              <a:blip r:embed="rId3"/>
              <a:stretch>
                <a:fillRect/>
              </a:stretch>
            </p:blipFill>
            <p:spPr>
              <a:xfrm>
                <a:off x="77760" y="181440"/>
                <a:ext cx="10342440" cy="6548400"/>
              </a:xfrm>
              <a:prstGeom prst="rect">
                <a:avLst/>
              </a:prstGeom>
            </p:spPr>
          </p:pic>
        </mc:Fallback>
      </mc:AlternateContent>
    </p:spTree>
    <p:extLst>
      <p:ext uri="{BB962C8B-B14F-4D97-AF65-F5344CB8AC3E}">
        <p14:creationId xmlns:p14="http://schemas.microsoft.com/office/powerpoint/2010/main" val="37606242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Content Placeholder 1"/>
          <p:cNvSpPr>
            <a:spLocks noGrp="1"/>
          </p:cNvSpPr>
          <p:nvPr>
            <p:ph idx="1"/>
          </p:nvPr>
        </p:nvSpPr>
        <p:spPr>
          <a:xfrm>
            <a:off x="406400" y="1295400"/>
            <a:ext cx="10972800" cy="4525963"/>
          </a:xfrm>
        </p:spPr>
        <p:txBody>
          <a:bodyPr>
            <a:noAutofit/>
          </a:bodyPr>
          <a:lstStyle/>
          <a:p>
            <a:pPr fontAlgn="base">
              <a:spcAft>
                <a:spcPct val="0"/>
              </a:spcAft>
            </a:pPr>
            <a:endParaRPr lang="en-US" altLang="en-US" dirty="0" smtClean="0">
              <a:latin typeface="+mj-lt"/>
            </a:endParaRPr>
          </a:p>
          <a:p>
            <a:pPr fontAlgn="base">
              <a:spcAft>
                <a:spcPct val="0"/>
              </a:spcAft>
            </a:pPr>
            <a:endParaRPr lang="en-IN" altLang="en-US" dirty="0" smtClean="0">
              <a:latin typeface="+mj-lt"/>
            </a:endParaRPr>
          </a:p>
          <a:p>
            <a:pPr fontAlgn="base">
              <a:spcAft>
                <a:spcPct val="0"/>
              </a:spcAft>
              <a:buFont typeface="Arial" pitchFamily="34" charset="0"/>
              <a:buChar char="•"/>
            </a:pPr>
            <a:r>
              <a:rPr lang="en-IN" altLang="en-US" dirty="0" smtClean="0">
                <a:latin typeface="+mj-lt"/>
              </a:rPr>
              <a:t>To search for a key </a:t>
            </a:r>
            <a:r>
              <a:rPr lang="en-IN" altLang="en-US" b="1" dirty="0" smtClean="0">
                <a:latin typeface="+mj-lt"/>
              </a:rPr>
              <a:t>k</a:t>
            </a:r>
            <a:r>
              <a:rPr lang="en-IN" altLang="en-US" dirty="0" smtClean="0">
                <a:latin typeface="+mj-lt"/>
              </a:rPr>
              <a:t> we go to (</a:t>
            </a:r>
            <a:r>
              <a:rPr lang="en-IN" altLang="en-US" b="1" dirty="0" smtClean="0">
                <a:latin typeface="+mj-lt"/>
              </a:rPr>
              <a:t>k mod 13</a:t>
            </a:r>
            <a:r>
              <a:rPr lang="en-IN" altLang="en-US" dirty="0" smtClean="0">
                <a:latin typeface="+mj-lt"/>
              </a:rPr>
              <a:t>) and continue looking at successive locations till:</a:t>
            </a:r>
          </a:p>
          <a:p>
            <a:pPr lvl="1" fontAlgn="base">
              <a:spcAft>
                <a:spcPct val="0"/>
              </a:spcAft>
              <a:buFont typeface="Arial" pitchFamily="34" charset="0"/>
              <a:buChar char="•"/>
            </a:pPr>
            <a:r>
              <a:rPr lang="en-IN" altLang="en-US" sz="2400" dirty="0" smtClean="0">
                <a:latin typeface="+mj-lt"/>
              </a:rPr>
              <a:t>We find </a:t>
            </a:r>
            <a:r>
              <a:rPr lang="en-IN" altLang="en-US" sz="2400" b="1" dirty="0" smtClean="0">
                <a:latin typeface="+mj-lt"/>
              </a:rPr>
              <a:t>k</a:t>
            </a:r>
            <a:r>
              <a:rPr lang="en-IN" altLang="en-US" sz="2400" dirty="0" smtClean="0">
                <a:latin typeface="+mj-lt"/>
              </a:rPr>
              <a:t> OR </a:t>
            </a:r>
          </a:p>
          <a:p>
            <a:pPr lvl="1" fontAlgn="base">
              <a:spcAft>
                <a:spcPct val="0"/>
              </a:spcAft>
              <a:buFont typeface="Arial" pitchFamily="34" charset="0"/>
              <a:buChar char="•"/>
            </a:pPr>
            <a:r>
              <a:rPr lang="en-IN" altLang="en-US" sz="2400" dirty="0" smtClean="0">
                <a:latin typeface="+mj-lt"/>
              </a:rPr>
              <a:t>Encounter an </a:t>
            </a:r>
            <a:r>
              <a:rPr lang="en-IN" altLang="en-US" sz="2400" b="1" dirty="0" smtClean="0">
                <a:latin typeface="+mj-lt"/>
              </a:rPr>
              <a:t>empty</a:t>
            </a:r>
            <a:r>
              <a:rPr lang="en-IN" altLang="en-US" sz="2400" dirty="0" smtClean="0">
                <a:latin typeface="+mj-lt"/>
              </a:rPr>
              <a:t> location.</a:t>
            </a:r>
          </a:p>
          <a:p>
            <a:pPr fontAlgn="base">
              <a:spcAft>
                <a:spcPct val="0"/>
              </a:spcAft>
              <a:buFont typeface="Arial" pitchFamily="34" charset="0"/>
              <a:buChar char="•"/>
            </a:pPr>
            <a:r>
              <a:rPr lang="en-IN" altLang="en-US" b="1" dirty="0" smtClean="0">
                <a:latin typeface="+mj-lt"/>
              </a:rPr>
              <a:t>Successful search:</a:t>
            </a:r>
            <a:r>
              <a:rPr lang="en-IN" altLang="en-US" dirty="0" smtClean="0">
                <a:latin typeface="+mj-lt"/>
              </a:rPr>
              <a:t> </a:t>
            </a:r>
          </a:p>
          <a:p>
            <a:pPr lvl="1" fontAlgn="base">
              <a:spcAft>
                <a:spcPct val="0"/>
              </a:spcAft>
              <a:buFont typeface="Arial" pitchFamily="34" charset="0"/>
              <a:buChar char="•"/>
            </a:pPr>
            <a:r>
              <a:rPr lang="en-IN" altLang="en-US" sz="2400" dirty="0" smtClean="0">
                <a:latin typeface="+mj-lt"/>
              </a:rPr>
              <a:t>To search for 31 we go to (31 mod 13) = 5 and continue onto 6,7,8… till we find 31 at location 10</a:t>
            </a:r>
          </a:p>
          <a:p>
            <a:pPr fontAlgn="base">
              <a:spcAft>
                <a:spcPct val="0"/>
              </a:spcAft>
              <a:buFont typeface="Arial" pitchFamily="34" charset="0"/>
              <a:buChar char="•"/>
            </a:pPr>
            <a:r>
              <a:rPr lang="en-IN" altLang="en-US" b="1" dirty="0" smtClean="0">
                <a:latin typeface="+mj-lt"/>
              </a:rPr>
              <a:t>Unsuccessful search:</a:t>
            </a:r>
            <a:r>
              <a:rPr lang="en-IN" altLang="en-US" dirty="0" smtClean="0">
                <a:latin typeface="+mj-lt"/>
              </a:rPr>
              <a:t> </a:t>
            </a:r>
          </a:p>
          <a:p>
            <a:pPr lvl="1" fontAlgn="base">
              <a:spcAft>
                <a:spcPct val="0"/>
              </a:spcAft>
              <a:buFont typeface="Arial" pitchFamily="34" charset="0"/>
              <a:buChar char="•"/>
            </a:pPr>
            <a:r>
              <a:rPr lang="en-IN" altLang="en-US" sz="2400" dirty="0" smtClean="0">
                <a:latin typeface="+mj-lt"/>
              </a:rPr>
              <a:t>To search for 33 we go to (33 mod 5 = 7) and continue till we encounter an empty location (12)</a:t>
            </a:r>
          </a:p>
        </p:txBody>
      </p:sp>
      <p:sp>
        <p:nvSpPr>
          <p:cNvPr id="3" name="Content Placeholder 2"/>
          <p:cNvSpPr>
            <a:spLocks noGrp="1"/>
          </p:cNvSpPr>
          <p:nvPr>
            <p:ph sz="quarter" idx="10"/>
          </p:nvPr>
        </p:nvSpPr>
        <p:spPr/>
        <p:txBody>
          <a:bodyPr rtlCol="0"/>
          <a:lstStyle/>
          <a:p>
            <a:pPr>
              <a:defRPr/>
            </a:pPr>
            <a:r>
              <a:rPr lang="en-IN" dirty="0" smtClean="0"/>
              <a:t>Lookup in Linear Probing</a:t>
            </a:r>
          </a:p>
        </p:txBody>
      </p:sp>
      <p:graphicFrame>
        <p:nvGraphicFramePr>
          <p:cNvPr id="4" name="Content Placeholder 3"/>
          <p:cNvGraphicFramePr>
            <a:graphicFrameLocks/>
          </p:cNvGraphicFramePr>
          <p:nvPr/>
        </p:nvGraphicFramePr>
        <p:xfrm>
          <a:off x="1828800" y="1524000"/>
          <a:ext cx="8229600" cy="741364"/>
        </p:xfrm>
        <a:graphic>
          <a:graphicData uri="http://schemas.openxmlformats.org/drawingml/2006/table">
            <a:tbl>
              <a:tblPr firstRow="1" bandRow="1">
                <a:tableStyleId>{5C22544A-7EE6-4342-B048-85BDC9FD1C3A}</a:tableStyleId>
              </a:tblPr>
              <a:tblGrid>
                <a:gridCol w="685800">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6858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685800">
                  <a:extLst>
                    <a:ext uri="{9D8B030D-6E8A-4147-A177-3AD203B41FA5}">
                      <a16:colId xmlns:a16="http://schemas.microsoft.com/office/drawing/2014/main" val="20004"/>
                    </a:ext>
                  </a:extLst>
                </a:gridCol>
                <a:gridCol w="685800">
                  <a:extLst>
                    <a:ext uri="{9D8B030D-6E8A-4147-A177-3AD203B41FA5}">
                      <a16:colId xmlns:a16="http://schemas.microsoft.com/office/drawing/2014/main" val="20005"/>
                    </a:ext>
                  </a:extLst>
                </a:gridCol>
                <a:gridCol w="6858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685800">
                  <a:extLst>
                    <a:ext uri="{9D8B030D-6E8A-4147-A177-3AD203B41FA5}">
                      <a16:colId xmlns:a16="http://schemas.microsoft.com/office/drawing/2014/main" val="20008"/>
                    </a:ext>
                  </a:extLst>
                </a:gridCol>
                <a:gridCol w="685800">
                  <a:extLst>
                    <a:ext uri="{9D8B030D-6E8A-4147-A177-3AD203B41FA5}">
                      <a16:colId xmlns:a16="http://schemas.microsoft.com/office/drawing/2014/main" val="20009"/>
                    </a:ext>
                  </a:extLst>
                </a:gridCol>
                <a:gridCol w="685800">
                  <a:extLst>
                    <a:ext uri="{9D8B030D-6E8A-4147-A177-3AD203B41FA5}">
                      <a16:colId xmlns:a16="http://schemas.microsoft.com/office/drawing/2014/main" val="20010"/>
                    </a:ext>
                  </a:extLst>
                </a:gridCol>
                <a:gridCol w="685800">
                  <a:extLst>
                    <a:ext uri="{9D8B030D-6E8A-4147-A177-3AD203B41FA5}">
                      <a16:colId xmlns:a16="http://schemas.microsoft.com/office/drawing/2014/main" val="20011"/>
                    </a:ext>
                  </a:extLst>
                </a:gridCol>
              </a:tblGrid>
              <a:tr h="370682">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18</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44</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59</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22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73</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682">
                <a:tc>
                  <a:txBody>
                    <a:bodyPr/>
                    <a:lstStyle/>
                    <a:p>
                      <a:r>
                        <a:rPr lang="en-US" sz="1400" dirty="0" smtClean="0"/>
                        <a:t>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2</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3</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4</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5</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6</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7</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8</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9</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40880" y="129240"/>
              <a:ext cx="9563400" cy="6264720"/>
            </p14:xfrm>
          </p:contentPart>
        </mc:Choice>
        <mc:Fallback>
          <p:pic>
            <p:nvPicPr>
              <p:cNvPr id="2" name="Ink 1"/>
              <p:cNvPicPr/>
              <p:nvPr/>
            </p:nvPicPr>
            <p:blipFill>
              <a:blip r:embed="rId3"/>
              <a:stretch>
                <a:fillRect/>
              </a:stretch>
            </p:blipFill>
            <p:spPr>
              <a:xfrm>
                <a:off x="732600" y="123120"/>
                <a:ext cx="9579960" cy="6278040"/>
              </a:xfrm>
              <a:prstGeom prst="rect">
                <a:avLst/>
              </a:prstGeom>
            </p:spPr>
          </p:pic>
        </mc:Fallback>
      </mc:AlternateContent>
    </p:spTree>
    <p:extLst>
      <p:ext uri="{BB962C8B-B14F-4D97-AF65-F5344CB8AC3E}">
        <p14:creationId xmlns:p14="http://schemas.microsoft.com/office/powerpoint/2010/main" val="180161321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Content Placeholder 1"/>
          <p:cNvSpPr>
            <a:spLocks noGrp="1"/>
          </p:cNvSpPr>
          <p:nvPr>
            <p:ph idx="1"/>
          </p:nvPr>
        </p:nvSpPr>
        <p:spPr/>
        <p:txBody>
          <a:bodyPr/>
          <a:lstStyle/>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r>
              <a:rPr lang="en-IN" altLang="en-US" dirty="0" smtClean="0">
                <a:latin typeface="+mj-lt"/>
              </a:rPr>
              <a:t>To </a:t>
            </a:r>
            <a:r>
              <a:rPr lang="en-IN" altLang="en-US" b="1" dirty="0" smtClean="0">
                <a:latin typeface="+mj-lt"/>
              </a:rPr>
              <a:t>delete</a:t>
            </a:r>
            <a:r>
              <a:rPr lang="en-IN" altLang="en-US" dirty="0" smtClean="0">
                <a:latin typeface="+mj-lt"/>
              </a:rPr>
              <a:t> key 32 we first search for 32.</a:t>
            </a:r>
          </a:p>
          <a:p>
            <a:pPr fontAlgn="base">
              <a:spcAft>
                <a:spcPct val="0"/>
              </a:spcAft>
              <a:buFont typeface="Arial" pitchFamily="34" charset="0"/>
              <a:buChar char="•"/>
            </a:pPr>
            <a:r>
              <a:rPr lang="en-IN" altLang="en-US" dirty="0" smtClean="0">
                <a:latin typeface="+mj-lt"/>
              </a:rPr>
              <a:t>32 is found in location 8. Suppose we set this location to </a:t>
            </a:r>
            <a:r>
              <a:rPr lang="en-IN" altLang="en-US" b="1" dirty="0" smtClean="0">
                <a:latin typeface="+mj-lt"/>
              </a:rPr>
              <a:t>null</a:t>
            </a:r>
            <a:r>
              <a:rPr lang="en-IN" altLang="en-US" dirty="0" smtClean="0">
                <a:latin typeface="+mj-lt"/>
              </a:rPr>
              <a:t>.</a:t>
            </a:r>
          </a:p>
        </p:txBody>
      </p:sp>
      <p:sp>
        <p:nvSpPr>
          <p:cNvPr id="3" name="Content Placeholder 2"/>
          <p:cNvSpPr>
            <a:spLocks noGrp="1"/>
          </p:cNvSpPr>
          <p:nvPr>
            <p:ph sz="quarter" idx="10"/>
          </p:nvPr>
        </p:nvSpPr>
        <p:spPr/>
        <p:txBody>
          <a:bodyPr rtlCol="0"/>
          <a:lstStyle/>
          <a:p>
            <a:pPr>
              <a:defRPr/>
            </a:pPr>
            <a:r>
              <a:rPr lang="en-IN" dirty="0" smtClean="0"/>
              <a:t>Deletion in Linear Probing</a:t>
            </a:r>
          </a:p>
        </p:txBody>
      </p:sp>
      <p:graphicFrame>
        <p:nvGraphicFramePr>
          <p:cNvPr id="4" name="Content Placeholder 3"/>
          <p:cNvGraphicFramePr>
            <a:graphicFrameLocks/>
          </p:cNvGraphicFramePr>
          <p:nvPr/>
        </p:nvGraphicFramePr>
        <p:xfrm>
          <a:off x="1828800" y="1524000"/>
          <a:ext cx="8229600" cy="741364"/>
        </p:xfrm>
        <a:graphic>
          <a:graphicData uri="http://schemas.openxmlformats.org/drawingml/2006/table">
            <a:tbl>
              <a:tblPr firstRow="1" bandRow="1">
                <a:tableStyleId>{5C22544A-7EE6-4342-B048-85BDC9FD1C3A}</a:tableStyleId>
              </a:tblPr>
              <a:tblGrid>
                <a:gridCol w="685800">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6858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685800">
                  <a:extLst>
                    <a:ext uri="{9D8B030D-6E8A-4147-A177-3AD203B41FA5}">
                      <a16:colId xmlns:a16="http://schemas.microsoft.com/office/drawing/2014/main" val="20004"/>
                    </a:ext>
                  </a:extLst>
                </a:gridCol>
                <a:gridCol w="685800">
                  <a:extLst>
                    <a:ext uri="{9D8B030D-6E8A-4147-A177-3AD203B41FA5}">
                      <a16:colId xmlns:a16="http://schemas.microsoft.com/office/drawing/2014/main" val="20005"/>
                    </a:ext>
                  </a:extLst>
                </a:gridCol>
                <a:gridCol w="6858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685800">
                  <a:extLst>
                    <a:ext uri="{9D8B030D-6E8A-4147-A177-3AD203B41FA5}">
                      <a16:colId xmlns:a16="http://schemas.microsoft.com/office/drawing/2014/main" val="20008"/>
                    </a:ext>
                  </a:extLst>
                </a:gridCol>
                <a:gridCol w="685800">
                  <a:extLst>
                    <a:ext uri="{9D8B030D-6E8A-4147-A177-3AD203B41FA5}">
                      <a16:colId xmlns:a16="http://schemas.microsoft.com/office/drawing/2014/main" val="20009"/>
                    </a:ext>
                  </a:extLst>
                </a:gridCol>
                <a:gridCol w="685800">
                  <a:extLst>
                    <a:ext uri="{9D8B030D-6E8A-4147-A177-3AD203B41FA5}">
                      <a16:colId xmlns:a16="http://schemas.microsoft.com/office/drawing/2014/main" val="20010"/>
                    </a:ext>
                  </a:extLst>
                </a:gridCol>
                <a:gridCol w="685800">
                  <a:extLst>
                    <a:ext uri="{9D8B030D-6E8A-4147-A177-3AD203B41FA5}">
                      <a16:colId xmlns:a16="http://schemas.microsoft.com/office/drawing/2014/main" val="20011"/>
                    </a:ext>
                  </a:extLst>
                </a:gridCol>
              </a:tblGrid>
              <a:tr h="370682">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18</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44</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59</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22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73</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682">
                <a:tc>
                  <a:txBody>
                    <a:bodyPr/>
                    <a:lstStyle/>
                    <a:p>
                      <a:r>
                        <a:rPr lang="en-US" sz="1400" dirty="0" smtClean="0"/>
                        <a:t>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2</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3</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4</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5</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6</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7</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8</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9</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65920" y="197280"/>
              <a:ext cx="9892440" cy="3321000"/>
            </p14:xfrm>
          </p:contentPart>
        </mc:Choice>
        <mc:Fallback>
          <p:pic>
            <p:nvPicPr>
              <p:cNvPr id="2" name="Ink 1"/>
              <p:cNvPicPr/>
              <p:nvPr/>
            </p:nvPicPr>
            <p:blipFill>
              <a:blip r:embed="rId3"/>
              <a:stretch>
                <a:fillRect/>
              </a:stretch>
            </p:blipFill>
            <p:spPr>
              <a:xfrm>
                <a:off x="558000" y="194400"/>
                <a:ext cx="9909000" cy="3327480"/>
              </a:xfrm>
              <a:prstGeom prst="rect">
                <a:avLst/>
              </a:prstGeom>
            </p:spPr>
          </p:pic>
        </mc:Fallback>
      </mc:AlternateContent>
    </p:spTree>
    <p:extLst>
      <p:ext uri="{BB962C8B-B14F-4D97-AF65-F5344CB8AC3E}">
        <p14:creationId xmlns:p14="http://schemas.microsoft.com/office/powerpoint/2010/main" val="235164341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1"/>
          <p:cNvSpPr>
            <a:spLocks noGrp="1"/>
          </p:cNvSpPr>
          <p:nvPr>
            <p:ph idx="1"/>
          </p:nvPr>
        </p:nvSpPr>
        <p:spPr/>
        <p:txBody>
          <a:bodyPr/>
          <a:lstStyle/>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r>
              <a:rPr lang="en-IN" altLang="en-US" dirty="0" smtClean="0">
                <a:latin typeface="+mj-lt"/>
              </a:rPr>
              <a:t>To </a:t>
            </a:r>
            <a:r>
              <a:rPr lang="en-IN" altLang="en-US" b="1" dirty="0" smtClean="0">
                <a:latin typeface="+mj-lt"/>
              </a:rPr>
              <a:t>delete</a:t>
            </a:r>
            <a:r>
              <a:rPr lang="en-IN" altLang="en-US" dirty="0" smtClean="0">
                <a:latin typeface="+mj-lt"/>
              </a:rPr>
              <a:t> key 32 we first search for 32.</a:t>
            </a:r>
          </a:p>
          <a:p>
            <a:pPr fontAlgn="base">
              <a:spcAft>
                <a:spcPct val="0"/>
              </a:spcAft>
              <a:buFont typeface="Arial" pitchFamily="34" charset="0"/>
              <a:buChar char="•"/>
            </a:pPr>
            <a:r>
              <a:rPr lang="en-IN" altLang="en-US" dirty="0" smtClean="0">
                <a:latin typeface="+mj-lt"/>
              </a:rPr>
              <a:t>32 is found in location 8. Suppose we set this location to </a:t>
            </a:r>
            <a:r>
              <a:rPr lang="en-IN" altLang="en-US" b="1" dirty="0" smtClean="0">
                <a:latin typeface="+mj-lt"/>
              </a:rPr>
              <a:t>null</a:t>
            </a:r>
            <a:r>
              <a:rPr lang="en-IN" altLang="en-US" dirty="0" smtClean="0">
                <a:latin typeface="+mj-lt"/>
              </a:rPr>
              <a:t>.</a:t>
            </a:r>
          </a:p>
          <a:p>
            <a:pPr fontAlgn="base">
              <a:spcAft>
                <a:spcPct val="0"/>
              </a:spcAft>
              <a:buFont typeface="Arial" pitchFamily="34" charset="0"/>
              <a:buChar char="•"/>
            </a:pPr>
            <a:r>
              <a:rPr lang="en-IN" altLang="en-US" dirty="0" smtClean="0">
                <a:latin typeface="+mj-lt"/>
              </a:rPr>
              <a:t>But now if we search for 31 we will encounter a null location before seeing 31.</a:t>
            </a:r>
          </a:p>
          <a:p>
            <a:pPr fontAlgn="base">
              <a:spcAft>
                <a:spcPct val="0"/>
              </a:spcAft>
              <a:buFont typeface="Arial" pitchFamily="34" charset="0"/>
              <a:buChar char="•"/>
            </a:pPr>
            <a:r>
              <a:rPr lang="en-IN" altLang="en-US" dirty="0" smtClean="0">
                <a:latin typeface="+mj-lt"/>
              </a:rPr>
              <a:t>Lookup procedure would declare that </a:t>
            </a:r>
            <a:r>
              <a:rPr lang="en-IN" altLang="en-US" b="1" dirty="0" smtClean="0">
                <a:latin typeface="+mj-lt"/>
              </a:rPr>
              <a:t>31 is not present</a:t>
            </a:r>
            <a:r>
              <a:rPr lang="en-IN" altLang="en-US" dirty="0" smtClean="0">
                <a:latin typeface="+mj-lt"/>
              </a:rPr>
              <a:t>.</a:t>
            </a:r>
          </a:p>
        </p:txBody>
      </p:sp>
      <p:sp>
        <p:nvSpPr>
          <p:cNvPr id="3" name="Content Placeholder 2"/>
          <p:cNvSpPr>
            <a:spLocks noGrp="1"/>
          </p:cNvSpPr>
          <p:nvPr>
            <p:ph sz="quarter" idx="10"/>
          </p:nvPr>
        </p:nvSpPr>
        <p:spPr/>
        <p:txBody>
          <a:bodyPr rtlCol="0"/>
          <a:lstStyle/>
          <a:p>
            <a:pPr>
              <a:defRPr/>
            </a:pPr>
            <a:r>
              <a:rPr lang="en-IN" dirty="0" smtClean="0"/>
              <a:t>Deletion in Linear Probing</a:t>
            </a:r>
          </a:p>
        </p:txBody>
      </p:sp>
      <p:graphicFrame>
        <p:nvGraphicFramePr>
          <p:cNvPr id="4" name="Content Placeholder 3"/>
          <p:cNvGraphicFramePr>
            <a:graphicFrameLocks/>
          </p:cNvGraphicFramePr>
          <p:nvPr/>
        </p:nvGraphicFramePr>
        <p:xfrm>
          <a:off x="1828800" y="1524000"/>
          <a:ext cx="8229600" cy="741364"/>
        </p:xfrm>
        <a:graphic>
          <a:graphicData uri="http://schemas.openxmlformats.org/drawingml/2006/table">
            <a:tbl>
              <a:tblPr firstRow="1" bandRow="1">
                <a:tableStyleId>{5C22544A-7EE6-4342-B048-85BDC9FD1C3A}</a:tableStyleId>
              </a:tblPr>
              <a:tblGrid>
                <a:gridCol w="685800">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6858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685800">
                  <a:extLst>
                    <a:ext uri="{9D8B030D-6E8A-4147-A177-3AD203B41FA5}">
                      <a16:colId xmlns:a16="http://schemas.microsoft.com/office/drawing/2014/main" val="20004"/>
                    </a:ext>
                  </a:extLst>
                </a:gridCol>
                <a:gridCol w="685800">
                  <a:extLst>
                    <a:ext uri="{9D8B030D-6E8A-4147-A177-3AD203B41FA5}">
                      <a16:colId xmlns:a16="http://schemas.microsoft.com/office/drawing/2014/main" val="20005"/>
                    </a:ext>
                  </a:extLst>
                </a:gridCol>
                <a:gridCol w="6858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685800">
                  <a:extLst>
                    <a:ext uri="{9D8B030D-6E8A-4147-A177-3AD203B41FA5}">
                      <a16:colId xmlns:a16="http://schemas.microsoft.com/office/drawing/2014/main" val="20008"/>
                    </a:ext>
                  </a:extLst>
                </a:gridCol>
                <a:gridCol w="685800">
                  <a:extLst>
                    <a:ext uri="{9D8B030D-6E8A-4147-A177-3AD203B41FA5}">
                      <a16:colId xmlns:a16="http://schemas.microsoft.com/office/drawing/2014/main" val="20009"/>
                    </a:ext>
                  </a:extLst>
                </a:gridCol>
                <a:gridCol w="685800">
                  <a:extLst>
                    <a:ext uri="{9D8B030D-6E8A-4147-A177-3AD203B41FA5}">
                      <a16:colId xmlns:a16="http://schemas.microsoft.com/office/drawing/2014/main" val="20010"/>
                    </a:ext>
                  </a:extLst>
                </a:gridCol>
                <a:gridCol w="685800">
                  <a:extLst>
                    <a:ext uri="{9D8B030D-6E8A-4147-A177-3AD203B41FA5}">
                      <a16:colId xmlns:a16="http://schemas.microsoft.com/office/drawing/2014/main" val="20011"/>
                    </a:ext>
                  </a:extLst>
                </a:gridCol>
              </a:tblGrid>
              <a:tr h="370682">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18</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44</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59</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22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73</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682">
                <a:tc>
                  <a:txBody>
                    <a:bodyPr/>
                    <a:lstStyle/>
                    <a:p>
                      <a:r>
                        <a:rPr lang="en-US" sz="1400" dirty="0" smtClean="0"/>
                        <a:t>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2</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3</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4</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5</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6</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7</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8</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9</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23200" y="949320"/>
              <a:ext cx="8199360" cy="2856240"/>
            </p14:xfrm>
          </p:contentPart>
        </mc:Choice>
        <mc:Fallback>
          <p:pic>
            <p:nvPicPr>
              <p:cNvPr id="2" name="Ink 1"/>
              <p:cNvPicPr/>
              <p:nvPr/>
            </p:nvPicPr>
            <p:blipFill>
              <a:blip r:embed="rId3"/>
              <a:stretch>
                <a:fillRect/>
              </a:stretch>
            </p:blipFill>
            <p:spPr>
              <a:xfrm>
                <a:off x="216000" y="942840"/>
                <a:ext cx="8213760" cy="2870280"/>
              </a:xfrm>
              <a:prstGeom prst="rect">
                <a:avLst/>
              </a:prstGeom>
            </p:spPr>
          </p:pic>
        </mc:Fallback>
      </mc:AlternateContent>
    </p:spTree>
    <p:extLst>
      <p:ext uri="{BB962C8B-B14F-4D97-AF65-F5344CB8AC3E}">
        <p14:creationId xmlns:p14="http://schemas.microsoft.com/office/powerpoint/2010/main" val="336530175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Content Placeholder 1"/>
          <p:cNvSpPr>
            <a:spLocks noGrp="1"/>
          </p:cNvSpPr>
          <p:nvPr>
            <p:ph idx="1"/>
          </p:nvPr>
        </p:nvSpPr>
        <p:spPr/>
        <p:txBody>
          <a:bodyPr/>
          <a:lstStyle/>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endParaRPr lang="en-US" altLang="en-US" dirty="0" smtClean="0">
              <a:latin typeface="+mj-lt"/>
            </a:endParaRPr>
          </a:p>
          <a:p>
            <a:pPr fontAlgn="base">
              <a:spcAft>
                <a:spcPct val="0"/>
              </a:spcAft>
              <a:buFont typeface="Arial" pitchFamily="34" charset="0"/>
              <a:buChar char="•"/>
            </a:pPr>
            <a:r>
              <a:rPr lang="en-IN" altLang="en-US" dirty="0" smtClean="0">
                <a:latin typeface="+mj-lt"/>
              </a:rPr>
              <a:t>Instead of setting location 8 to </a:t>
            </a:r>
            <a:r>
              <a:rPr lang="en-IN" altLang="en-US" b="1" i="1" dirty="0" smtClean="0">
                <a:latin typeface="+mj-lt"/>
              </a:rPr>
              <a:t>null</a:t>
            </a:r>
            <a:r>
              <a:rPr lang="en-IN" altLang="en-US" dirty="0" smtClean="0">
                <a:latin typeface="+mj-lt"/>
              </a:rPr>
              <a:t> place a </a:t>
            </a:r>
            <a:r>
              <a:rPr lang="en-IN" altLang="en-US" b="1" i="1" dirty="0" smtClean="0">
                <a:solidFill>
                  <a:srgbClr val="FF0000"/>
                </a:solidFill>
                <a:latin typeface="+mj-lt"/>
              </a:rPr>
              <a:t>tombstone</a:t>
            </a:r>
            <a:r>
              <a:rPr lang="en-IN" altLang="en-US" b="1" i="1" dirty="0" smtClean="0">
                <a:latin typeface="+mj-lt"/>
              </a:rPr>
              <a:t> </a:t>
            </a:r>
            <a:r>
              <a:rPr lang="en-IN" altLang="en-US" dirty="0" smtClean="0">
                <a:latin typeface="+mj-lt"/>
              </a:rPr>
              <a:t>(a marker) there.</a:t>
            </a:r>
          </a:p>
          <a:p>
            <a:pPr fontAlgn="base">
              <a:spcAft>
                <a:spcPct val="0"/>
              </a:spcAft>
              <a:buFont typeface="Arial" pitchFamily="34" charset="0"/>
              <a:buChar char="•"/>
            </a:pPr>
            <a:r>
              <a:rPr lang="en-IN" altLang="en-US" dirty="0" smtClean="0">
                <a:latin typeface="+mj-lt"/>
              </a:rPr>
              <a:t>When </a:t>
            </a:r>
            <a:r>
              <a:rPr lang="en-IN" altLang="en-US" b="1" dirty="0" smtClean="0">
                <a:latin typeface="+mj-lt"/>
              </a:rPr>
              <a:t>lookup</a:t>
            </a:r>
            <a:r>
              <a:rPr lang="en-IN" altLang="en-US" dirty="0" smtClean="0">
                <a:latin typeface="+mj-lt"/>
              </a:rPr>
              <a:t> encounters a tombstone it </a:t>
            </a:r>
            <a:r>
              <a:rPr lang="en-IN" altLang="en-US" b="1" dirty="0" smtClean="0">
                <a:latin typeface="+mj-lt"/>
              </a:rPr>
              <a:t>ignores</a:t>
            </a:r>
            <a:r>
              <a:rPr lang="en-IN" altLang="en-US" dirty="0" smtClean="0">
                <a:latin typeface="+mj-lt"/>
              </a:rPr>
              <a:t> it and </a:t>
            </a:r>
            <a:r>
              <a:rPr lang="en-IN" altLang="en-US" b="1" dirty="0" smtClean="0">
                <a:latin typeface="+mj-lt"/>
              </a:rPr>
              <a:t>continues</a:t>
            </a:r>
            <a:r>
              <a:rPr lang="en-IN" altLang="en-US" dirty="0" smtClean="0">
                <a:latin typeface="+mj-lt"/>
              </a:rPr>
              <a:t> with next location.</a:t>
            </a:r>
          </a:p>
          <a:p>
            <a:pPr fontAlgn="base">
              <a:spcAft>
                <a:spcPct val="0"/>
              </a:spcAft>
              <a:buFont typeface="Arial" pitchFamily="34" charset="0"/>
              <a:buChar char="•"/>
            </a:pPr>
            <a:r>
              <a:rPr lang="en-IN" altLang="en-US" dirty="0" smtClean="0">
                <a:latin typeface="+mj-lt"/>
              </a:rPr>
              <a:t>If </a:t>
            </a:r>
            <a:r>
              <a:rPr lang="en-IN" altLang="en-US" b="1" dirty="0" smtClean="0">
                <a:latin typeface="+mj-lt"/>
              </a:rPr>
              <a:t>Insert</a:t>
            </a:r>
            <a:r>
              <a:rPr lang="en-IN" altLang="en-US" dirty="0" smtClean="0">
                <a:latin typeface="+mj-lt"/>
              </a:rPr>
              <a:t> comes across a </a:t>
            </a:r>
            <a:r>
              <a:rPr lang="en-IN" altLang="en-US" b="1" dirty="0" smtClean="0">
                <a:latin typeface="+mj-lt"/>
              </a:rPr>
              <a:t>tombstone</a:t>
            </a:r>
            <a:r>
              <a:rPr lang="en-IN" altLang="en-US" dirty="0" smtClean="0">
                <a:latin typeface="+mj-lt"/>
              </a:rPr>
              <a:t> it </a:t>
            </a:r>
            <a:r>
              <a:rPr lang="en-IN" altLang="en-US" b="1" dirty="0" smtClean="0">
                <a:latin typeface="+mj-lt"/>
              </a:rPr>
              <a:t>insert</a:t>
            </a:r>
            <a:r>
              <a:rPr lang="en-IN" altLang="en-US" dirty="0" smtClean="0">
                <a:latin typeface="+mj-lt"/>
              </a:rPr>
              <a:t> the element at that location and removes the tombstone.</a:t>
            </a:r>
          </a:p>
          <a:p>
            <a:pPr fontAlgn="base">
              <a:spcAft>
                <a:spcPct val="0"/>
              </a:spcAft>
              <a:buFont typeface="Arial" pitchFamily="34" charset="0"/>
              <a:buChar char="•"/>
            </a:pPr>
            <a:r>
              <a:rPr lang="en-IN" altLang="en-US" dirty="0" smtClean="0">
                <a:latin typeface="+mj-lt"/>
              </a:rPr>
              <a:t>Too many tombstones degrades lookup performance.</a:t>
            </a:r>
          </a:p>
          <a:p>
            <a:pPr fontAlgn="base">
              <a:spcAft>
                <a:spcPct val="0"/>
              </a:spcAft>
              <a:buFont typeface="Arial" pitchFamily="34" charset="0"/>
              <a:buChar char="•"/>
            </a:pPr>
            <a:r>
              <a:rPr lang="en-IN" altLang="en-US" b="1" dirty="0" smtClean="0">
                <a:latin typeface="+mj-lt"/>
              </a:rPr>
              <a:t>Rehash</a:t>
            </a:r>
            <a:r>
              <a:rPr lang="en-IN" altLang="en-US" dirty="0" smtClean="0">
                <a:latin typeface="+mj-lt"/>
              </a:rPr>
              <a:t> if there are too many tombstones.</a:t>
            </a:r>
          </a:p>
        </p:txBody>
      </p:sp>
      <p:sp>
        <p:nvSpPr>
          <p:cNvPr id="3" name="Content Placeholder 2"/>
          <p:cNvSpPr>
            <a:spLocks noGrp="1"/>
          </p:cNvSpPr>
          <p:nvPr>
            <p:ph sz="quarter" idx="10"/>
          </p:nvPr>
        </p:nvSpPr>
        <p:spPr/>
        <p:txBody>
          <a:bodyPr rtlCol="0"/>
          <a:lstStyle/>
          <a:p>
            <a:pPr>
              <a:defRPr/>
            </a:pPr>
            <a:r>
              <a:rPr lang="en-IN" dirty="0" smtClean="0"/>
              <a:t>Deletion in Linear Probing</a:t>
            </a:r>
          </a:p>
        </p:txBody>
      </p:sp>
      <p:graphicFrame>
        <p:nvGraphicFramePr>
          <p:cNvPr id="4" name="Content Placeholder 3"/>
          <p:cNvGraphicFramePr>
            <a:graphicFrameLocks/>
          </p:cNvGraphicFramePr>
          <p:nvPr/>
        </p:nvGraphicFramePr>
        <p:xfrm>
          <a:off x="1828800" y="1524000"/>
          <a:ext cx="8229600" cy="741364"/>
        </p:xfrm>
        <a:graphic>
          <a:graphicData uri="http://schemas.openxmlformats.org/drawingml/2006/table">
            <a:tbl>
              <a:tblPr firstRow="1" bandRow="1">
                <a:tableStyleId>{5C22544A-7EE6-4342-B048-85BDC9FD1C3A}</a:tableStyleId>
              </a:tblPr>
              <a:tblGrid>
                <a:gridCol w="685800">
                  <a:extLst>
                    <a:ext uri="{9D8B030D-6E8A-4147-A177-3AD203B41FA5}">
                      <a16:colId xmlns:a16="http://schemas.microsoft.com/office/drawing/2014/main" val="20000"/>
                    </a:ext>
                  </a:extLst>
                </a:gridCol>
                <a:gridCol w="685800">
                  <a:extLst>
                    <a:ext uri="{9D8B030D-6E8A-4147-A177-3AD203B41FA5}">
                      <a16:colId xmlns:a16="http://schemas.microsoft.com/office/drawing/2014/main" val="20001"/>
                    </a:ext>
                  </a:extLst>
                </a:gridCol>
                <a:gridCol w="68580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685800">
                  <a:extLst>
                    <a:ext uri="{9D8B030D-6E8A-4147-A177-3AD203B41FA5}">
                      <a16:colId xmlns:a16="http://schemas.microsoft.com/office/drawing/2014/main" val="20004"/>
                    </a:ext>
                  </a:extLst>
                </a:gridCol>
                <a:gridCol w="685800">
                  <a:extLst>
                    <a:ext uri="{9D8B030D-6E8A-4147-A177-3AD203B41FA5}">
                      <a16:colId xmlns:a16="http://schemas.microsoft.com/office/drawing/2014/main" val="20005"/>
                    </a:ext>
                  </a:extLst>
                </a:gridCol>
                <a:gridCol w="685800">
                  <a:extLst>
                    <a:ext uri="{9D8B030D-6E8A-4147-A177-3AD203B41FA5}">
                      <a16:colId xmlns:a16="http://schemas.microsoft.com/office/drawing/2014/main" val="20006"/>
                    </a:ext>
                  </a:extLst>
                </a:gridCol>
                <a:gridCol w="685800">
                  <a:extLst>
                    <a:ext uri="{9D8B030D-6E8A-4147-A177-3AD203B41FA5}">
                      <a16:colId xmlns:a16="http://schemas.microsoft.com/office/drawing/2014/main" val="20007"/>
                    </a:ext>
                  </a:extLst>
                </a:gridCol>
                <a:gridCol w="685800">
                  <a:extLst>
                    <a:ext uri="{9D8B030D-6E8A-4147-A177-3AD203B41FA5}">
                      <a16:colId xmlns:a16="http://schemas.microsoft.com/office/drawing/2014/main" val="20008"/>
                    </a:ext>
                  </a:extLst>
                </a:gridCol>
                <a:gridCol w="685800">
                  <a:extLst>
                    <a:ext uri="{9D8B030D-6E8A-4147-A177-3AD203B41FA5}">
                      <a16:colId xmlns:a16="http://schemas.microsoft.com/office/drawing/2014/main" val="20009"/>
                    </a:ext>
                  </a:extLst>
                </a:gridCol>
                <a:gridCol w="685800">
                  <a:extLst>
                    <a:ext uri="{9D8B030D-6E8A-4147-A177-3AD203B41FA5}">
                      <a16:colId xmlns:a16="http://schemas.microsoft.com/office/drawing/2014/main" val="20010"/>
                    </a:ext>
                  </a:extLst>
                </a:gridCol>
                <a:gridCol w="685800">
                  <a:extLst>
                    <a:ext uri="{9D8B030D-6E8A-4147-A177-3AD203B41FA5}">
                      <a16:colId xmlns:a16="http://schemas.microsoft.com/office/drawing/2014/main" val="20011"/>
                    </a:ext>
                  </a:extLst>
                </a:gridCol>
              </a:tblGrid>
              <a:tr h="370682">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18</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44</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59</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solidFill>
                            <a:srgbClr val="FF0000"/>
                          </a:solidFill>
                        </a:rPr>
                        <a:t>X</a:t>
                      </a:r>
                      <a:endParaRPr lang="en-IN" sz="1800" dirty="0">
                        <a:solidFill>
                          <a:srgbClr val="FF0000"/>
                        </a:solidFill>
                      </a:endParaRPr>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22</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31</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smtClean="0"/>
                        <a:t>73</a:t>
                      </a:r>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a:p>
                  </a:txBody>
                  <a:tcPr marT="45700" marB="457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682">
                <a:tc>
                  <a:txBody>
                    <a:bodyPr/>
                    <a:lstStyle/>
                    <a:p>
                      <a:r>
                        <a:rPr lang="en-US" sz="1400" dirty="0" smtClean="0"/>
                        <a:t>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2</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3</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4</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5</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6</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7</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8</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9</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10</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400" dirty="0" smtClean="0"/>
                        <a:t>11</a:t>
                      </a:r>
                      <a:endParaRPr lang="en-IN" sz="1400" dirty="0"/>
                    </a:p>
                  </a:txBody>
                  <a:tcPr marT="45700" marB="457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82880" y="138960"/>
              <a:ext cx="11947320" cy="6595200"/>
            </p14:xfrm>
          </p:contentPart>
        </mc:Choice>
        <mc:Fallback>
          <p:pic>
            <p:nvPicPr>
              <p:cNvPr id="2" name="Ink 1"/>
              <p:cNvPicPr/>
              <p:nvPr/>
            </p:nvPicPr>
            <p:blipFill>
              <a:blip r:embed="rId3"/>
              <a:stretch>
                <a:fillRect/>
              </a:stretch>
            </p:blipFill>
            <p:spPr>
              <a:xfrm>
                <a:off x="177480" y="128160"/>
                <a:ext cx="11962080" cy="6614280"/>
              </a:xfrm>
              <a:prstGeom prst="rect">
                <a:avLst/>
              </a:prstGeom>
            </p:spPr>
          </p:pic>
        </mc:Fallback>
      </mc:AlternateContent>
    </p:spTree>
    <p:extLst>
      <p:ext uri="{BB962C8B-B14F-4D97-AF65-F5344CB8AC3E}">
        <p14:creationId xmlns:p14="http://schemas.microsoft.com/office/powerpoint/2010/main" val="22886663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p:txBody>
          <a:bodyPr/>
          <a:lstStyle/>
          <a:p>
            <a:pPr fontAlgn="base">
              <a:spcAft>
                <a:spcPct val="0"/>
              </a:spcAft>
            </a:pPr>
            <a:r>
              <a:rPr lang="en-IN" altLang="en-US" dirty="0" smtClean="0">
                <a:latin typeface="+mj-lt"/>
              </a:rPr>
              <a:t>Uses two hash functions, </a:t>
            </a:r>
            <a:r>
              <a:rPr lang="en-IN" altLang="en-US" b="1" dirty="0" smtClean="0">
                <a:latin typeface="+mj-lt"/>
              </a:rPr>
              <a:t>h</a:t>
            </a:r>
            <a:r>
              <a:rPr lang="en-IN" altLang="en-US" b="1" baseline="-25000" dirty="0" smtClean="0">
                <a:latin typeface="+mj-lt"/>
              </a:rPr>
              <a:t>1</a:t>
            </a:r>
            <a:r>
              <a:rPr lang="en-IN" altLang="en-US" b="1" dirty="0" smtClean="0">
                <a:latin typeface="+mj-lt"/>
              </a:rPr>
              <a:t>, h</a:t>
            </a:r>
            <a:r>
              <a:rPr lang="en-IN" altLang="en-US" b="1" baseline="-25000" dirty="0" smtClean="0">
                <a:latin typeface="+mj-lt"/>
              </a:rPr>
              <a:t>2</a:t>
            </a:r>
          </a:p>
          <a:p>
            <a:pPr fontAlgn="base">
              <a:spcAft>
                <a:spcPct val="0"/>
              </a:spcAft>
              <a:buFont typeface="Arial" pitchFamily="34" charset="0"/>
              <a:buChar char="•"/>
            </a:pPr>
            <a:r>
              <a:rPr lang="en-IN" altLang="en-US" b="1" dirty="0" smtClean="0">
                <a:latin typeface="+mj-lt"/>
              </a:rPr>
              <a:t>h</a:t>
            </a:r>
            <a:r>
              <a:rPr lang="en-IN" altLang="en-US" b="1" baseline="-25000" dirty="0" smtClean="0">
                <a:latin typeface="+mj-lt"/>
              </a:rPr>
              <a:t>1</a:t>
            </a:r>
            <a:r>
              <a:rPr lang="en-IN" altLang="en-US" b="1" dirty="0" smtClean="0">
                <a:latin typeface="+mj-lt"/>
              </a:rPr>
              <a:t>(k)</a:t>
            </a:r>
            <a:r>
              <a:rPr lang="en-IN" altLang="en-US" dirty="0" smtClean="0">
                <a:latin typeface="+mj-lt"/>
              </a:rPr>
              <a:t> is the position in the table where we </a:t>
            </a:r>
            <a:r>
              <a:rPr lang="en-IN" altLang="en-US" b="1" dirty="0" smtClean="0">
                <a:latin typeface="+mj-lt"/>
              </a:rPr>
              <a:t>first check </a:t>
            </a:r>
            <a:r>
              <a:rPr lang="en-IN" altLang="en-US" dirty="0" smtClean="0">
                <a:latin typeface="+mj-lt"/>
              </a:rPr>
              <a:t>for key </a:t>
            </a:r>
            <a:r>
              <a:rPr lang="en-IN" altLang="en-US" b="1" dirty="0" smtClean="0">
                <a:latin typeface="+mj-lt"/>
              </a:rPr>
              <a:t>k</a:t>
            </a:r>
          </a:p>
          <a:p>
            <a:pPr fontAlgn="base">
              <a:spcAft>
                <a:spcPct val="0"/>
              </a:spcAft>
              <a:buFont typeface="Arial" pitchFamily="34" charset="0"/>
              <a:buChar char="•"/>
            </a:pPr>
            <a:r>
              <a:rPr lang="en-IN" altLang="en-US" b="1" dirty="0" smtClean="0">
                <a:latin typeface="+mj-lt"/>
              </a:rPr>
              <a:t>h</a:t>
            </a:r>
            <a:r>
              <a:rPr lang="en-IN" altLang="en-US" b="1" baseline="-25000" dirty="0" smtClean="0">
                <a:latin typeface="+mj-lt"/>
              </a:rPr>
              <a:t>2</a:t>
            </a:r>
            <a:r>
              <a:rPr lang="en-IN" altLang="en-US" b="1" dirty="0" smtClean="0">
                <a:latin typeface="+mj-lt"/>
              </a:rPr>
              <a:t>(k)</a:t>
            </a:r>
            <a:r>
              <a:rPr lang="en-IN" altLang="en-US" dirty="0" smtClean="0">
                <a:latin typeface="+mj-lt"/>
              </a:rPr>
              <a:t> determines the </a:t>
            </a:r>
            <a:r>
              <a:rPr lang="en-IN" altLang="en-US" b="1" dirty="0" smtClean="0">
                <a:solidFill>
                  <a:srgbClr val="FF0000"/>
                </a:solidFill>
                <a:latin typeface="+mj-lt"/>
              </a:rPr>
              <a:t>offset</a:t>
            </a:r>
            <a:r>
              <a:rPr lang="en-IN" altLang="en-US" dirty="0" smtClean="0">
                <a:latin typeface="+mj-lt"/>
              </a:rPr>
              <a:t> we use when searching for </a:t>
            </a:r>
            <a:r>
              <a:rPr lang="en-IN" altLang="en-US" b="1" dirty="0" smtClean="0">
                <a:latin typeface="+mj-lt"/>
              </a:rPr>
              <a:t>k</a:t>
            </a:r>
          </a:p>
          <a:p>
            <a:pPr fontAlgn="base">
              <a:spcAft>
                <a:spcPct val="0"/>
              </a:spcAft>
              <a:buFont typeface="Arial" pitchFamily="34" charset="0"/>
              <a:buChar char="•"/>
            </a:pPr>
            <a:r>
              <a:rPr lang="en-IN" altLang="en-US" dirty="0" smtClean="0">
                <a:latin typeface="+mj-lt"/>
              </a:rPr>
              <a:t>In linear probing h</a:t>
            </a:r>
            <a:r>
              <a:rPr lang="en-IN" altLang="en-US" baseline="-25000" dirty="0" smtClean="0">
                <a:latin typeface="+mj-lt"/>
              </a:rPr>
              <a:t>2</a:t>
            </a:r>
            <a:r>
              <a:rPr lang="en-IN" altLang="en-US" dirty="0" smtClean="0">
                <a:latin typeface="+mj-lt"/>
              </a:rPr>
              <a:t>(k) is always </a:t>
            </a:r>
            <a:r>
              <a:rPr lang="en-IN" altLang="en-US" b="1" dirty="0" smtClean="0">
                <a:latin typeface="+mj-lt"/>
              </a:rPr>
              <a:t>1</a:t>
            </a:r>
            <a:r>
              <a:rPr lang="en-IN" altLang="en-US" dirty="0" smtClean="0">
                <a:latin typeface="+mj-lt"/>
              </a:rPr>
              <a:t>.</a:t>
            </a:r>
          </a:p>
          <a:p>
            <a:pPr lvl="2" eaLnBrk="1" hangingPunct="1">
              <a:buFont typeface="Arial" panose="020B0604020202020204" pitchFamily="34" charset="0"/>
              <a:buNone/>
            </a:pPr>
            <a:r>
              <a:rPr lang="en-IN" altLang="en-US" i="1" dirty="0" err="1" smtClean="0">
                <a:latin typeface="+mj-lt"/>
              </a:rPr>
              <a:t>DoubleHashingInsert</a:t>
            </a:r>
            <a:r>
              <a:rPr lang="en-IN" altLang="en-US" i="1" dirty="0" smtClean="0">
                <a:latin typeface="+mj-lt"/>
              </a:rPr>
              <a:t>(k)</a:t>
            </a:r>
          </a:p>
          <a:p>
            <a:pPr lvl="2" eaLnBrk="1" hangingPunct="1">
              <a:buFont typeface="Arial" panose="020B0604020202020204" pitchFamily="34" charset="0"/>
              <a:buNone/>
            </a:pPr>
            <a:r>
              <a:rPr lang="en-IN" altLang="en-US" i="1" dirty="0" smtClean="0">
                <a:latin typeface="+mj-lt"/>
              </a:rPr>
              <a:t>if(</a:t>
            </a:r>
            <a:r>
              <a:rPr lang="en-IN" altLang="en-US" i="1" dirty="0" err="1" smtClean="0">
                <a:latin typeface="+mj-lt"/>
              </a:rPr>
              <a:t>tableisfull</a:t>
            </a:r>
            <a:r>
              <a:rPr lang="en-IN" altLang="en-US" i="1" dirty="0" smtClean="0">
                <a:latin typeface="+mj-lt"/>
              </a:rPr>
              <a:t>) error</a:t>
            </a:r>
          </a:p>
          <a:p>
            <a:pPr lvl="2" eaLnBrk="1" hangingPunct="1">
              <a:buFont typeface="Arial" panose="020B0604020202020204" pitchFamily="34" charset="0"/>
              <a:buNone/>
            </a:pPr>
            <a:r>
              <a:rPr lang="en-IN" altLang="en-US" i="1" dirty="0" smtClean="0">
                <a:latin typeface="+mj-lt"/>
              </a:rPr>
              <a:t>probe=h1(k); offset=h2(k)</a:t>
            </a:r>
          </a:p>
          <a:p>
            <a:pPr lvl="2" eaLnBrk="1" hangingPunct="1">
              <a:buFont typeface="Arial" panose="020B0604020202020204" pitchFamily="34" charset="0"/>
              <a:buNone/>
            </a:pPr>
            <a:r>
              <a:rPr lang="en-IN" altLang="en-US" i="1" dirty="0" smtClean="0">
                <a:latin typeface="+mj-lt"/>
              </a:rPr>
              <a:t>while(table[probe]occupied)</a:t>
            </a:r>
          </a:p>
          <a:p>
            <a:pPr lvl="2" eaLnBrk="1" hangingPunct="1">
              <a:buFont typeface="Arial" panose="020B0604020202020204" pitchFamily="34" charset="0"/>
              <a:buNone/>
            </a:pPr>
            <a:r>
              <a:rPr lang="en-IN" altLang="en-US" i="1" dirty="0" smtClean="0">
                <a:latin typeface="+mj-lt"/>
              </a:rPr>
              <a:t>	probe=(</a:t>
            </a:r>
            <a:r>
              <a:rPr lang="en-IN" altLang="en-US" i="1" dirty="0" err="1" smtClean="0">
                <a:latin typeface="+mj-lt"/>
              </a:rPr>
              <a:t>probe+offset</a:t>
            </a:r>
            <a:r>
              <a:rPr lang="en-IN" altLang="en-US" i="1" dirty="0" smtClean="0">
                <a:latin typeface="+mj-lt"/>
              </a:rPr>
              <a:t>) mod m</a:t>
            </a:r>
          </a:p>
          <a:p>
            <a:pPr lvl="2" eaLnBrk="1" hangingPunct="1">
              <a:buFont typeface="Arial" panose="020B0604020202020204" pitchFamily="34" charset="0"/>
              <a:buNone/>
            </a:pPr>
            <a:r>
              <a:rPr lang="en-IN" altLang="en-US" i="1" dirty="0" smtClean="0">
                <a:latin typeface="+mj-lt"/>
              </a:rPr>
              <a:t>table[probe]=k</a:t>
            </a:r>
          </a:p>
        </p:txBody>
      </p:sp>
      <p:sp>
        <p:nvSpPr>
          <p:cNvPr id="3" name="Content Placeholder 2"/>
          <p:cNvSpPr>
            <a:spLocks noGrp="1"/>
          </p:cNvSpPr>
          <p:nvPr>
            <p:ph sz="quarter" idx="10"/>
          </p:nvPr>
        </p:nvSpPr>
        <p:spPr/>
        <p:txBody>
          <a:bodyPr rtlCol="0"/>
          <a:lstStyle/>
          <a:p>
            <a:pPr>
              <a:defRPr/>
            </a:pPr>
            <a:r>
              <a:rPr lang="en-IN" dirty="0" smtClean="0"/>
              <a:t>Double Hashing</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463320" y="226800"/>
              <a:ext cx="10943280" cy="6336360"/>
            </p14:xfrm>
          </p:contentPart>
        </mc:Choice>
        <mc:Fallback>
          <p:pic>
            <p:nvPicPr>
              <p:cNvPr id="2" name="Ink 1"/>
              <p:cNvPicPr/>
              <p:nvPr/>
            </p:nvPicPr>
            <p:blipFill>
              <a:blip r:embed="rId3"/>
              <a:stretch>
                <a:fillRect/>
              </a:stretch>
            </p:blipFill>
            <p:spPr>
              <a:xfrm>
                <a:off x="458640" y="218520"/>
                <a:ext cx="10955160" cy="6353640"/>
              </a:xfrm>
              <a:prstGeom prst="rect">
                <a:avLst/>
              </a:prstGeom>
            </p:spPr>
          </p:pic>
        </mc:Fallback>
      </mc:AlternateContent>
    </p:spTree>
    <p:extLst>
      <p:ext uri="{BB962C8B-B14F-4D97-AF65-F5344CB8AC3E}">
        <p14:creationId xmlns:p14="http://schemas.microsoft.com/office/powerpoint/2010/main" val="323742121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Content Placeholder 1"/>
          <p:cNvSpPr>
            <a:spLocks noGrp="1"/>
          </p:cNvSpPr>
          <p:nvPr>
            <p:ph idx="1"/>
          </p:nvPr>
        </p:nvSpPr>
        <p:spPr/>
        <p:txBody>
          <a:bodyPr/>
          <a:lstStyle/>
          <a:p>
            <a:pPr fontAlgn="base">
              <a:spcAft>
                <a:spcPct val="0"/>
              </a:spcAft>
              <a:buFont typeface="Arial" pitchFamily="34" charset="0"/>
              <a:buChar char="•"/>
            </a:pPr>
            <a:r>
              <a:rPr lang="en-IN" altLang="en-US" dirty="0" smtClean="0">
                <a:latin typeface="+mj-lt"/>
              </a:rPr>
              <a:t>If </a:t>
            </a:r>
            <a:r>
              <a:rPr lang="en-IN" altLang="en-US" b="1" i="1" dirty="0" smtClean="0">
                <a:latin typeface="+mj-lt"/>
              </a:rPr>
              <a:t>m</a:t>
            </a:r>
            <a:r>
              <a:rPr lang="en-IN" altLang="en-US" dirty="0" smtClean="0">
                <a:latin typeface="+mj-lt"/>
              </a:rPr>
              <a:t> is prime, we will eventually examine every position in the table</a:t>
            </a:r>
          </a:p>
          <a:p>
            <a:pPr fontAlgn="base">
              <a:spcAft>
                <a:spcPct val="0"/>
              </a:spcAft>
              <a:buFont typeface="Arial" pitchFamily="34" charset="0"/>
              <a:buChar char="•"/>
            </a:pPr>
            <a:r>
              <a:rPr lang="en-IN" altLang="en-US" dirty="0" smtClean="0">
                <a:latin typeface="+mj-lt"/>
              </a:rPr>
              <a:t>Many of the same (dis)advantages as linear probing</a:t>
            </a:r>
          </a:p>
          <a:p>
            <a:pPr fontAlgn="base">
              <a:spcAft>
                <a:spcPct val="0"/>
              </a:spcAft>
              <a:buFont typeface="Arial" pitchFamily="34" charset="0"/>
              <a:buChar char="•"/>
            </a:pPr>
            <a:r>
              <a:rPr lang="en-IN" altLang="en-US" dirty="0" smtClean="0">
                <a:latin typeface="+mj-lt"/>
              </a:rPr>
              <a:t>Distributes keys more </a:t>
            </a:r>
            <a:r>
              <a:rPr lang="en-IN" altLang="en-US" b="1" dirty="0" smtClean="0">
                <a:latin typeface="+mj-lt"/>
              </a:rPr>
              <a:t>uniformly</a:t>
            </a:r>
            <a:r>
              <a:rPr lang="en-IN" altLang="en-US" dirty="0" smtClean="0">
                <a:latin typeface="+mj-lt"/>
              </a:rPr>
              <a:t> than linear probing</a:t>
            </a:r>
            <a:endParaRPr lang="en-IN" altLang="en-US" i="1" dirty="0" smtClean="0">
              <a:latin typeface="+mj-lt"/>
            </a:endParaRPr>
          </a:p>
        </p:txBody>
      </p:sp>
      <p:sp>
        <p:nvSpPr>
          <p:cNvPr id="3" name="Content Placeholder 2"/>
          <p:cNvSpPr>
            <a:spLocks noGrp="1"/>
          </p:cNvSpPr>
          <p:nvPr>
            <p:ph sz="quarter" idx="10"/>
          </p:nvPr>
        </p:nvSpPr>
        <p:spPr/>
        <p:txBody>
          <a:bodyPr rtlCol="0"/>
          <a:lstStyle/>
          <a:p>
            <a:pPr>
              <a:defRPr/>
            </a:pPr>
            <a:r>
              <a:rPr lang="en-IN" dirty="0" smtClean="0"/>
              <a:t>Double Hashing</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30760" y="1582200"/>
              <a:ext cx="8920440" cy="1383120"/>
            </p14:xfrm>
          </p:contentPart>
        </mc:Choice>
        <mc:Fallback>
          <p:pic>
            <p:nvPicPr>
              <p:cNvPr id="2" name="Ink 1"/>
              <p:cNvPicPr/>
              <p:nvPr/>
            </p:nvPicPr>
            <p:blipFill>
              <a:blip r:embed="rId3"/>
              <a:stretch>
                <a:fillRect/>
              </a:stretch>
            </p:blipFill>
            <p:spPr>
              <a:xfrm>
                <a:off x="222840" y="1572840"/>
                <a:ext cx="8936640" cy="1398240"/>
              </a:xfrm>
              <a:prstGeom prst="rect">
                <a:avLst/>
              </a:prstGeom>
            </p:spPr>
          </p:pic>
        </mc:Fallback>
      </mc:AlternateContent>
    </p:spTree>
    <p:extLst>
      <p:ext uri="{BB962C8B-B14F-4D97-AF65-F5344CB8AC3E}">
        <p14:creationId xmlns:p14="http://schemas.microsoft.com/office/powerpoint/2010/main" val="243673339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fontAlgn="base">
              <a:spcAft>
                <a:spcPct val="0"/>
              </a:spcAft>
            </a:pPr>
            <a:r>
              <a:rPr lang="en-IN" altLang="en-US" smtClean="0">
                <a:latin typeface="Calibri" panose="020F0502020204030204" pitchFamily="34" charset="0"/>
              </a:rPr>
              <a:t>h1(k) = k mod 13 and h2(k) = 8 –(k mod 8)</a:t>
            </a:r>
          </a:p>
          <a:p>
            <a:pPr fontAlgn="base">
              <a:spcAft>
                <a:spcPct val="0"/>
              </a:spcAft>
            </a:pPr>
            <a:r>
              <a:rPr lang="en-IN" altLang="en-US" smtClean="0">
                <a:latin typeface="Calibri" panose="020F0502020204030204" pitchFamily="34" charset="0"/>
              </a:rPr>
              <a:t>insert keys: 18 41 22 44 59 32 31 73</a:t>
            </a:r>
            <a:endParaRPr lang="en-IN" altLang="en-US" i="1" smtClean="0">
              <a:latin typeface="Calibri" panose="020F0502020204030204" pitchFamily="34" charset="0"/>
            </a:endParaRPr>
          </a:p>
        </p:txBody>
      </p:sp>
      <p:sp>
        <p:nvSpPr>
          <p:cNvPr id="3" name="Content Placeholder 2"/>
          <p:cNvSpPr>
            <a:spLocks noGrp="1"/>
          </p:cNvSpPr>
          <p:nvPr>
            <p:ph sz="quarter" idx="10"/>
          </p:nvPr>
        </p:nvSpPr>
        <p:spPr/>
        <p:txBody>
          <a:bodyPr rtlCol="0"/>
          <a:lstStyle/>
          <a:p>
            <a:pPr>
              <a:defRPr/>
            </a:pPr>
            <a:r>
              <a:rPr lang="en-IN" dirty="0" smtClean="0"/>
              <a:t>Double Hashing</a:t>
            </a:r>
            <a:endParaRPr lang="en-IN" dirty="0"/>
          </a:p>
        </p:txBody>
      </p:sp>
      <p:graphicFrame>
        <p:nvGraphicFramePr>
          <p:cNvPr id="4" name="Table 3"/>
          <p:cNvGraphicFramePr>
            <a:graphicFrameLocks noGrp="1"/>
          </p:cNvGraphicFramePr>
          <p:nvPr/>
        </p:nvGraphicFramePr>
        <p:xfrm>
          <a:off x="2057401" y="2590800"/>
          <a:ext cx="8153405" cy="3733800"/>
        </p:xfrm>
        <a:graphic>
          <a:graphicData uri="http://schemas.openxmlformats.org/drawingml/2006/table">
            <a:tbl>
              <a:tblPr firstRow="1" bandRow="1">
                <a:tableStyleId>{5C22544A-7EE6-4342-B048-85BDC9FD1C3A}</a:tableStyleId>
              </a:tblPr>
              <a:tblGrid>
                <a:gridCol w="627185">
                  <a:extLst>
                    <a:ext uri="{9D8B030D-6E8A-4147-A177-3AD203B41FA5}">
                      <a16:colId xmlns:a16="http://schemas.microsoft.com/office/drawing/2014/main" val="20000"/>
                    </a:ext>
                  </a:extLst>
                </a:gridCol>
                <a:gridCol w="627185">
                  <a:extLst>
                    <a:ext uri="{9D8B030D-6E8A-4147-A177-3AD203B41FA5}">
                      <a16:colId xmlns:a16="http://schemas.microsoft.com/office/drawing/2014/main" val="20001"/>
                    </a:ext>
                  </a:extLst>
                </a:gridCol>
                <a:gridCol w="627185">
                  <a:extLst>
                    <a:ext uri="{9D8B030D-6E8A-4147-A177-3AD203B41FA5}">
                      <a16:colId xmlns:a16="http://schemas.microsoft.com/office/drawing/2014/main" val="20002"/>
                    </a:ext>
                  </a:extLst>
                </a:gridCol>
                <a:gridCol w="627185">
                  <a:extLst>
                    <a:ext uri="{9D8B030D-6E8A-4147-A177-3AD203B41FA5}">
                      <a16:colId xmlns:a16="http://schemas.microsoft.com/office/drawing/2014/main" val="20003"/>
                    </a:ext>
                  </a:extLst>
                </a:gridCol>
                <a:gridCol w="627185">
                  <a:extLst>
                    <a:ext uri="{9D8B030D-6E8A-4147-A177-3AD203B41FA5}">
                      <a16:colId xmlns:a16="http://schemas.microsoft.com/office/drawing/2014/main" val="20004"/>
                    </a:ext>
                  </a:extLst>
                </a:gridCol>
                <a:gridCol w="627185">
                  <a:extLst>
                    <a:ext uri="{9D8B030D-6E8A-4147-A177-3AD203B41FA5}">
                      <a16:colId xmlns:a16="http://schemas.microsoft.com/office/drawing/2014/main" val="20005"/>
                    </a:ext>
                  </a:extLst>
                </a:gridCol>
                <a:gridCol w="627185">
                  <a:extLst>
                    <a:ext uri="{9D8B030D-6E8A-4147-A177-3AD203B41FA5}">
                      <a16:colId xmlns:a16="http://schemas.microsoft.com/office/drawing/2014/main" val="20006"/>
                    </a:ext>
                  </a:extLst>
                </a:gridCol>
                <a:gridCol w="627185">
                  <a:extLst>
                    <a:ext uri="{9D8B030D-6E8A-4147-A177-3AD203B41FA5}">
                      <a16:colId xmlns:a16="http://schemas.microsoft.com/office/drawing/2014/main" val="20007"/>
                    </a:ext>
                  </a:extLst>
                </a:gridCol>
                <a:gridCol w="627185">
                  <a:extLst>
                    <a:ext uri="{9D8B030D-6E8A-4147-A177-3AD203B41FA5}">
                      <a16:colId xmlns:a16="http://schemas.microsoft.com/office/drawing/2014/main" val="20008"/>
                    </a:ext>
                  </a:extLst>
                </a:gridCol>
                <a:gridCol w="627185">
                  <a:extLst>
                    <a:ext uri="{9D8B030D-6E8A-4147-A177-3AD203B41FA5}">
                      <a16:colId xmlns:a16="http://schemas.microsoft.com/office/drawing/2014/main" val="20009"/>
                    </a:ext>
                  </a:extLst>
                </a:gridCol>
                <a:gridCol w="627185">
                  <a:extLst>
                    <a:ext uri="{9D8B030D-6E8A-4147-A177-3AD203B41FA5}">
                      <a16:colId xmlns:a16="http://schemas.microsoft.com/office/drawing/2014/main" val="20010"/>
                    </a:ext>
                  </a:extLst>
                </a:gridCol>
                <a:gridCol w="627185">
                  <a:extLst>
                    <a:ext uri="{9D8B030D-6E8A-4147-A177-3AD203B41FA5}">
                      <a16:colId xmlns:a16="http://schemas.microsoft.com/office/drawing/2014/main" val="20011"/>
                    </a:ext>
                  </a:extLst>
                </a:gridCol>
                <a:gridCol w="627185">
                  <a:extLst>
                    <a:ext uri="{9D8B030D-6E8A-4147-A177-3AD203B41FA5}">
                      <a16:colId xmlns:a16="http://schemas.microsoft.com/office/drawing/2014/main" val="20012"/>
                    </a:ext>
                  </a:extLst>
                </a:gridCol>
              </a:tblGrid>
              <a:tr h="466725">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44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31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73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0"/>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466725">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rgbClr val="FF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r h="466725">
                <a:tc>
                  <a:txBody>
                    <a:bodyPr/>
                    <a:lstStyle/>
                    <a:p>
                      <a:pPr algn="ctr"/>
                      <a:r>
                        <a:rPr lang="en-US" dirty="0" smtClean="0">
                          <a:solidFill>
                            <a:srgbClr val="FF0000"/>
                          </a:solidFill>
                        </a:rPr>
                        <a:t>44</a:t>
                      </a:r>
                      <a:endParaRPr lang="en-IN"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41</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rgbClr val="FF0000"/>
                          </a:solidFill>
                        </a:rPr>
                        <a:t>73</a:t>
                      </a:r>
                      <a:endParaRPr lang="en-IN"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18</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32</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59</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rgbClr val="FF0000"/>
                          </a:solidFill>
                        </a:rPr>
                        <a:t>31</a:t>
                      </a:r>
                      <a:r>
                        <a:rPr lang="en-US" dirty="0" smtClean="0">
                          <a:solidFill>
                            <a:schemeClr val="tx1"/>
                          </a:solidFill>
                        </a:rPr>
                        <a:t> </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22</a:t>
                      </a: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endParaRPr lang="en-IN"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6"/>
                  </a:ext>
                </a:extLst>
              </a:tr>
              <a:tr h="466725">
                <a:tc>
                  <a:txBody>
                    <a:bodyPr/>
                    <a:lstStyle/>
                    <a:p>
                      <a:pPr algn="ctr"/>
                      <a:r>
                        <a:rPr lang="en-US" dirty="0" smtClean="0">
                          <a:solidFill>
                            <a:schemeClr val="tx1"/>
                          </a:solidFill>
                        </a:rPr>
                        <a:t>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3</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4</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5</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6</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7</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8</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9</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10</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11</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1"/>
                          </a:solidFill>
                        </a:rPr>
                        <a:t>12</a:t>
                      </a:r>
                      <a:endParaRPr lang="en-IN"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7"/>
                  </a:ext>
                </a:extLst>
              </a:tr>
            </a:tbl>
          </a:graphicData>
        </a:graphic>
      </p:graphicFrame>
      <p:cxnSp>
        <p:nvCxnSpPr>
          <p:cNvPr id="6" name="Straight Arrow Connector 5"/>
          <p:cNvCxnSpPr/>
          <p:nvPr/>
        </p:nvCxnSpPr>
        <p:spPr>
          <a:xfrm>
            <a:off x="3657600" y="2971800"/>
            <a:ext cx="1752600" cy="2362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3657600" y="2971800"/>
            <a:ext cx="609600" cy="2362200"/>
          </a:xfrm>
          <a:prstGeom prst="straightConnector1">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876800" y="2895600"/>
            <a:ext cx="3048000" cy="24384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5410200" y="2895600"/>
            <a:ext cx="152400" cy="2362200"/>
          </a:xfrm>
          <a:prstGeom prst="straightConnector1">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5334000" y="5715000"/>
            <a:ext cx="2438400" cy="0"/>
          </a:xfrm>
          <a:prstGeom prst="straightConnector1">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2438400" y="5791200"/>
            <a:ext cx="5334000" cy="0"/>
          </a:xfrm>
          <a:prstGeom prst="straightConnector1">
            <a:avLst/>
          </a:prstGeom>
          <a:ln>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438400" y="2895600"/>
            <a:ext cx="3124200" cy="2514600"/>
          </a:xfrm>
          <a:prstGeom prst="straightConnector1">
            <a:avLst/>
          </a:prstGeom>
          <a:ln>
            <a:solidFill>
              <a:schemeClr val="accent6">
                <a:lumMod val="75000"/>
              </a:schemeClr>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096000" y="2895600"/>
            <a:ext cx="533400" cy="2438400"/>
          </a:xfrm>
          <a:prstGeom prst="straightConnector1">
            <a:avLst/>
          </a:prstGeom>
          <a:ln>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6096000" y="2971800"/>
            <a:ext cx="685800" cy="2362200"/>
          </a:xfrm>
          <a:prstGeom prst="straightConnector1">
            <a:avLst/>
          </a:prstGeom>
          <a:ln>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5562600" y="2971800"/>
            <a:ext cx="1828800" cy="2362200"/>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5562600" y="5486400"/>
            <a:ext cx="457200" cy="0"/>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6324600" y="5486400"/>
            <a:ext cx="457200" cy="0"/>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6934200" y="5486400"/>
            <a:ext cx="457200" cy="0"/>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7315200" y="2971800"/>
            <a:ext cx="76200" cy="2362200"/>
          </a:xfrm>
          <a:prstGeom prst="straightConnector1">
            <a:avLst/>
          </a:prstGeom>
          <a:ln>
            <a:solidFill>
              <a:srgbClr val="002060"/>
            </a:solidFill>
            <a:prstDash val="dashDot"/>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7391400" y="2971800"/>
            <a:ext cx="609600" cy="23622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3" name="Freeform 42"/>
          <p:cNvSpPr/>
          <p:nvPr/>
        </p:nvSpPr>
        <p:spPr>
          <a:xfrm>
            <a:off x="3384550" y="3857625"/>
            <a:ext cx="4610100" cy="2878138"/>
          </a:xfrm>
          <a:custGeom>
            <a:avLst/>
            <a:gdLst>
              <a:gd name="connsiteX0" fmla="*/ 4119796 w 4609475"/>
              <a:gd name="connsiteY0" fmla="*/ 1628931 h 2878111"/>
              <a:gd name="connsiteX1" fmla="*/ 2335967 w 4609475"/>
              <a:gd name="connsiteY1" fmla="*/ 9993 h 2878111"/>
              <a:gd name="connsiteX2" fmla="*/ 57462 w 4609475"/>
              <a:gd name="connsiteY2" fmla="*/ 1688892 h 2878111"/>
              <a:gd name="connsiteX3" fmla="*/ 1991193 w 4609475"/>
              <a:gd name="connsiteY3" fmla="*/ 2843134 h 2878111"/>
              <a:gd name="connsiteX4" fmla="*/ 4554511 w 4609475"/>
              <a:gd name="connsiteY4" fmla="*/ 1898754 h 2878111"/>
              <a:gd name="connsiteX5" fmla="*/ 2320977 w 4609475"/>
              <a:gd name="connsiteY5" fmla="*/ 399738 h 2878111"/>
              <a:gd name="connsiteX6" fmla="*/ 791980 w 4609475"/>
              <a:gd name="connsiteY6" fmla="*/ 1658911 h 2878111"/>
              <a:gd name="connsiteX7" fmla="*/ 791980 w 4609475"/>
              <a:gd name="connsiteY7" fmla="*/ 1658911 h 2878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09475" h="2878111">
                <a:moveTo>
                  <a:pt x="4119796" y="1628931"/>
                </a:moveTo>
                <a:cubicBezTo>
                  <a:pt x="3566409" y="814465"/>
                  <a:pt x="3013023" y="0"/>
                  <a:pt x="2335967" y="9993"/>
                </a:cubicBezTo>
                <a:cubicBezTo>
                  <a:pt x="1658911" y="19987"/>
                  <a:pt x="114924" y="1216702"/>
                  <a:pt x="57462" y="1688892"/>
                </a:cubicBezTo>
                <a:cubicBezTo>
                  <a:pt x="0" y="2161082"/>
                  <a:pt x="1241685" y="2808157"/>
                  <a:pt x="1991193" y="2843134"/>
                </a:cubicBezTo>
                <a:cubicBezTo>
                  <a:pt x="2740701" y="2878111"/>
                  <a:pt x="4499547" y="2305987"/>
                  <a:pt x="4554511" y="1898754"/>
                </a:cubicBezTo>
                <a:cubicBezTo>
                  <a:pt x="4609475" y="1491521"/>
                  <a:pt x="2948065" y="439712"/>
                  <a:pt x="2320977" y="399738"/>
                </a:cubicBezTo>
                <a:cubicBezTo>
                  <a:pt x="1693889" y="359764"/>
                  <a:pt x="791980" y="1658911"/>
                  <a:pt x="791980" y="1658911"/>
                </a:cubicBezTo>
                <a:lnTo>
                  <a:pt x="791980" y="1658911"/>
                </a:lnTo>
              </a:path>
            </a:pathLst>
          </a:custGeom>
          <a:ln>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IN"/>
          </a:p>
        </p:txBody>
      </p:sp>
      <p:cxnSp>
        <p:nvCxnSpPr>
          <p:cNvPr id="44" name="Straight Arrow Connector 43"/>
          <p:cNvCxnSpPr/>
          <p:nvPr/>
        </p:nvCxnSpPr>
        <p:spPr>
          <a:xfrm flipH="1">
            <a:off x="4343400" y="2971800"/>
            <a:ext cx="3657600" cy="2514600"/>
          </a:xfrm>
          <a:prstGeom prst="straightConnector1">
            <a:avLst/>
          </a:prstGeom>
          <a:ln>
            <a:solidFill>
              <a:schemeClr val="tx1"/>
            </a:solidFill>
            <a:prstDash val="dashDot"/>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0920" y="38880"/>
              <a:ext cx="11338920" cy="6594120"/>
            </p14:xfrm>
          </p:contentPart>
        </mc:Choice>
        <mc:Fallback>
          <p:pic>
            <p:nvPicPr>
              <p:cNvPr id="2" name="Ink 1"/>
              <p:cNvPicPr/>
              <p:nvPr/>
            </p:nvPicPr>
            <p:blipFill>
              <a:blip r:embed="rId3"/>
              <a:stretch>
                <a:fillRect/>
              </a:stretch>
            </p:blipFill>
            <p:spPr>
              <a:xfrm>
                <a:off x="151560" y="30600"/>
                <a:ext cx="11351520" cy="6610320"/>
              </a:xfrm>
              <a:prstGeom prst="rect">
                <a:avLst/>
              </a:prstGeom>
            </p:spPr>
          </p:pic>
        </mc:Fallback>
      </mc:AlternateContent>
    </p:spTree>
    <p:extLst>
      <p:ext uri="{BB962C8B-B14F-4D97-AF65-F5344CB8AC3E}">
        <p14:creationId xmlns:p14="http://schemas.microsoft.com/office/powerpoint/2010/main" val="134462210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rtlCol="0"/>
          <a:lstStyle/>
          <a:p>
            <a:pPr>
              <a:defRPr/>
            </a:pPr>
            <a:r>
              <a:rPr lang="en-US" dirty="0" smtClean="0"/>
              <a:t>Quadratic Probing </a:t>
            </a:r>
            <a:endParaRPr lang="en-IN" dirty="0" smtClean="0"/>
          </a:p>
        </p:txBody>
      </p:sp>
      <p:sp>
        <p:nvSpPr>
          <p:cNvPr id="47107" name="Content Placeholder 5"/>
          <p:cNvSpPr>
            <a:spLocks noGrp="1"/>
          </p:cNvSpPr>
          <p:nvPr>
            <p:ph idx="1"/>
          </p:nvPr>
        </p:nvSpPr>
        <p:spPr/>
        <p:txBody>
          <a:bodyPr/>
          <a:lstStyle/>
          <a:p>
            <a:pPr fontAlgn="base">
              <a:spcAft>
                <a:spcPct val="0"/>
              </a:spcAft>
              <a:buFont typeface="Arial" pitchFamily="34" charset="0"/>
              <a:buChar char="•"/>
            </a:pPr>
            <a:r>
              <a:rPr lang="en-IN" altLang="en-US" smtClean="0">
                <a:latin typeface="Calibri" panose="020F0502020204030204" pitchFamily="34" charset="0"/>
              </a:rPr>
              <a:t>Quadratic probing uses a hash function of the form</a:t>
            </a:r>
          </a:p>
          <a:p>
            <a:pPr algn="ctr" fontAlgn="base">
              <a:spcAft>
                <a:spcPct val="0"/>
              </a:spcAft>
            </a:pPr>
            <a:r>
              <a:rPr lang="en-US" altLang="en-US" i="1" smtClean="0">
                <a:latin typeface="Calibri" panose="020F0502020204030204" pitchFamily="34" charset="0"/>
              </a:rPr>
              <a:t>h(k,i) = (h’(k) + c</a:t>
            </a:r>
            <a:r>
              <a:rPr lang="en-US" altLang="en-US" i="1" baseline="-25000" smtClean="0">
                <a:latin typeface="Calibri" panose="020F0502020204030204" pitchFamily="34" charset="0"/>
              </a:rPr>
              <a:t>1</a:t>
            </a:r>
            <a:r>
              <a:rPr lang="en-US" altLang="en-US" i="1" smtClean="0">
                <a:latin typeface="Calibri" panose="020F0502020204030204" pitchFamily="34" charset="0"/>
              </a:rPr>
              <a:t>i + c</a:t>
            </a:r>
            <a:r>
              <a:rPr lang="en-US" altLang="en-US" i="1" baseline="-25000" smtClean="0">
                <a:latin typeface="Calibri" panose="020F0502020204030204" pitchFamily="34" charset="0"/>
              </a:rPr>
              <a:t>2</a:t>
            </a:r>
            <a:r>
              <a:rPr lang="en-US" altLang="en-US" i="1" smtClean="0">
                <a:latin typeface="Calibri" panose="020F0502020204030204" pitchFamily="34" charset="0"/>
              </a:rPr>
              <a:t>i</a:t>
            </a:r>
            <a:r>
              <a:rPr lang="en-US" altLang="en-US" i="1" baseline="30000" smtClean="0">
                <a:latin typeface="Calibri" panose="020F0502020204030204" pitchFamily="34" charset="0"/>
              </a:rPr>
              <a:t>2</a:t>
            </a:r>
            <a:r>
              <a:rPr lang="en-US" altLang="en-US" i="1" smtClean="0">
                <a:latin typeface="Calibri" panose="020F0502020204030204" pitchFamily="34" charset="0"/>
              </a:rPr>
              <a:t>) </a:t>
            </a:r>
            <a:r>
              <a:rPr lang="en-US" altLang="en-US" b="1" i="1" smtClean="0">
                <a:latin typeface="Calibri" panose="020F0502020204030204" pitchFamily="34" charset="0"/>
              </a:rPr>
              <a:t>mod</a:t>
            </a:r>
            <a:r>
              <a:rPr lang="en-US" altLang="en-US" i="1" smtClean="0">
                <a:latin typeface="Calibri" panose="020F0502020204030204" pitchFamily="34" charset="0"/>
              </a:rPr>
              <a:t> m</a:t>
            </a:r>
          </a:p>
          <a:p>
            <a:pPr fontAlgn="base">
              <a:spcAft>
                <a:spcPct val="0"/>
              </a:spcAft>
              <a:buFont typeface="Arial" pitchFamily="34" charset="0"/>
              <a:buChar char="•"/>
            </a:pPr>
            <a:r>
              <a:rPr lang="en-IN" altLang="en-US" smtClean="0">
                <a:latin typeface="Calibri" panose="020F0502020204030204" pitchFamily="34" charset="0"/>
              </a:rPr>
              <a:t>where h’ is an auxiliary hash function, c</a:t>
            </a:r>
            <a:r>
              <a:rPr lang="en-IN" altLang="en-US" baseline="-25000" smtClean="0">
                <a:latin typeface="Calibri" panose="020F0502020204030204" pitchFamily="34" charset="0"/>
              </a:rPr>
              <a:t>1</a:t>
            </a:r>
            <a:r>
              <a:rPr lang="en-IN" altLang="en-US" smtClean="0">
                <a:latin typeface="Calibri" panose="020F0502020204030204" pitchFamily="34" charset="0"/>
              </a:rPr>
              <a:t> and c</a:t>
            </a:r>
            <a:r>
              <a:rPr lang="en-IN" altLang="en-US" baseline="-25000" smtClean="0">
                <a:latin typeface="Calibri" panose="020F0502020204030204" pitchFamily="34" charset="0"/>
              </a:rPr>
              <a:t>2</a:t>
            </a:r>
            <a:r>
              <a:rPr lang="en-IN" altLang="en-US" smtClean="0">
                <a:latin typeface="Calibri" panose="020F0502020204030204" pitchFamily="34" charset="0"/>
              </a:rPr>
              <a:t> ≠ 0 are auxiliary constants, and i = 0, 1, ..., m - 1. </a:t>
            </a:r>
          </a:p>
          <a:p>
            <a:pPr fontAlgn="base">
              <a:spcAft>
                <a:spcPct val="0"/>
              </a:spcAft>
              <a:buFont typeface="Arial" pitchFamily="34" charset="0"/>
              <a:buChar char="•"/>
            </a:pPr>
            <a:r>
              <a:rPr lang="en-IN" altLang="en-US" smtClean="0">
                <a:latin typeface="Calibri" panose="020F0502020204030204" pitchFamily="34" charset="0"/>
              </a:rPr>
              <a:t>The initial position probed is T[h’(k)]; later positions probed are offset by amounts that depend in a quadratic manner on the probe number i. </a:t>
            </a:r>
          </a:p>
          <a:p>
            <a:pPr fontAlgn="base">
              <a:spcAft>
                <a:spcPct val="0"/>
              </a:spcAft>
              <a:buFont typeface="Arial" pitchFamily="34" charset="0"/>
              <a:buChar char="•"/>
            </a:pPr>
            <a:r>
              <a:rPr lang="en-IN" altLang="en-US" smtClean="0">
                <a:latin typeface="Calibri" panose="020F0502020204030204" pitchFamily="34" charset="0"/>
              </a:rPr>
              <a:t>This method works much better than linear probing, but to make full use of the hash table, the values of c</a:t>
            </a:r>
            <a:r>
              <a:rPr lang="en-IN" altLang="en-US" baseline="-25000" smtClean="0">
                <a:latin typeface="Calibri" panose="020F0502020204030204" pitchFamily="34" charset="0"/>
              </a:rPr>
              <a:t>1</a:t>
            </a:r>
            <a:r>
              <a:rPr lang="en-IN" altLang="en-US" smtClean="0">
                <a:latin typeface="Calibri" panose="020F0502020204030204" pitchFamily="34" charset="0"/>
              </a:rPr>
              <a:t>, c</a:t>
            </a:r>
            <a:r>
              <a:rPr lang="en-IN" altLang="en-US" baseline="-25000" smtClean="0">
                <a:latin typeface="Calibri" panose="020F0502020204030204" pitchFamily="34" charset="0"/>
              </a:rPr>
              <a:t>2</a:t>
            </a:r>
            <a:r>
              <a:rPr lang="en-IN" altLang="en-US" smtClean="0">
                <a:latin typeface="Calibri" panose="020F0502020204030204" pitchFamily="34" charset="0"/>
              </a:rPr>
              <a:t>, and m are constrained.</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50440" y="95400"/>
              <a:ext cx="9755280" cy="2442240"/>
            </p14:xfrm>
          </p:contentPart>
        </mc:Choice>
        <mc:Fallback>
          <p:pic>
            <p:nvPicPr>
              <p:cNvPr id="2" name="Ink 1"/>
              <p:cNvPicPr/>
              <p:nvPr/>
            </p:nvPicPr>
            <p:blipFill>
              <a:blip r:embed="rId3"/>
              <a:stretch>
                <a:fillRect/>
              </a:stretch>
            </p:blipFill>
            <p:spPr>
              <a:xfrm>
                <a:off x="542880" y="87120"/>
                <a:ext cx="9769320" cy="2456280"/>
              </a:xfrm>
              <a:prstGeom prst="rect">
                <a:avLst/>
              </a:prstGeom>
            </p:spPr>
          </p:pic>
        </mc:Fallback>
      </mc:AlternateContent>
    </p:spTree>
    <p:extLst>
      <p:ext uri="{BB962C8B-B14F-4D97-AF65-F5344CB8AC3E}">
        <p14:creationId xmlns:p14="http://schemas.microsoft.com/office/powerpoint/2010/main" val="36386592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idx="1"/>
          </p:nvPr>
        </p:nvSpPr>
        <p:spPr/>
        <p:txBody>
          <a:bodyPr>
            <a:normAutofit/>
          </a:bodyPr>
          <a:lstStyle/>
          <a:p>
            <a:pPr marL="571500" indent="-571500">
              <a:buFont typeface="Wingdings" panose="05000000000000000000" pitchFamily="2" charset="2"/>
              <a:buChar char="v"/>
            </a:pPr>
            <a:r>
              <a:rPr lang="en-US" altLang="en-US" dirty="0" smtClean="0">
                <a:latin typeface="Arial" charset="0"/>
                <a:cs typeface="Arial" charset="0"/>
              </a:rPr>
              <a:t>Thus, we define a non-empty binary search tree as a binary tree with the following properties:</a:t>
            </a:r>
          </a:p>
          <a:p>
            <a:pPr lvl="1">
              <a:buFont typeface="Wingdings" panose="05000000000000000000" pitchFamily="2" charset="2"/>
              <a:buChar char="v"/>
            </a:pPr>
            <a:r>
              <a:rPr lang="en-US" altLang="en-US" sz="2400" dirty="0">
                <a:latin typeface="Arial" charset="0"/>
                <a:cs typeface="Arial" charset="0"/>
              </a:rPr>
              <a:t>The left sub-tree (if any) is a binary search tree and all elements are </a:t>
            </a:r>
            <a:r>
              <a:rPr lang="en-US" altLang="en-US" sz="2400" b="1" dirty="0">
                <a:latin typeface="Arial" charset="0"/>
                <a:cs typeface="Arial" charset="0"/>
              </a:rPr>
              <a:t>less </a:t>
            </a:r>
            <a:r>
              <a:rPr lang="en-US" altLang="en-US" sz="2400" dirty="0">
                <a:latin typeface="Arial" charset="0"/>
                <a:cs typeface="Arial" charset="0"/>
              </a:rPr>
              <a:t>than the root element, and</a:t>
            </a:r>
          </a:p>
          <a:p>
            <a:pPr lvl="1">
              <a:buFont typeface="Wingdings" panose="05000000000000000000" pitchFamily="2" charset="2"/>
              <a:buChar char="v"/>
            </a:pPr>
            <a:r>
              <a:rPr lang="en-US" altLang="en-US" sz="2400" dirty="0">
                <a:latin typeface="Arial" charset="0"/>
                <a:cs typeface="Arial" charset="0"/>
              </a:rPr>
              <a:t>The right sub-tree (if any) is a binary search tree and all elements are </a:t>
            </a:r>
            <a:r>
              <a:rPr lang="en-US" altLang="en-US" sz="2400" b="1" dirty="0">
                <a:latin typeface="Arial" charset="0"/>
                <a:cs typeface="Arial" charset="0"/>
              </a:rPr>
              <a:t>greater</a:t>
            </a:r>
            <a:r>
              <a:rPr lang="en-US" altLang="en-US" sz="2400" dirty="0">
                <a:latin typeface="Arial" charset="0"/>
                <a:cs typeface="Arial" charset="0"/>
              </a:rPr>
              <a:t> than the root element</a:t>
            </a:r>
          </a:p>
        </p:txBody>
      </p:sp>
      <p:sp>
        <p:nvSpPr>
          <p:cNvPr id="12290"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Definition</a:t>
            </a:r>
          </a:p>
        </p:txBody>
      </p:sp>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2298240" y="2796480"/>
              <a:ext cx="1850040" cy="1456920"/>
            </p14:xfrm>
          </p:contentPart>
        </mc:Choice>
        <mc:Fallback xmlns="">
          <p:pic>
            <p:nvPicPr>
              <p:cNvPr id="2" name="Ink 1"/>
              <p:cNvPicPr/>
              <p:nvPr/>
            </p:nvPicPr>
            <p:blipFill>
              <a:blip r:embed="rId4"/>
              <a:stretch>
                <a:fillRect/>
              </a:stretch>
            </p:blipFill>
            <p:spPr>
              <a:xfrm>
                <a:off x="2292120" y="2789280"/>
                <a:ext cx="1863000" cy="1470600"/>
              </a:xfrm>
              <a:prstGeom prst="rect">
                <a:avLst/>
              </a:prstGeom>
            </p:spPr>
          </p:pic>
        </mc:Fallback>
      </mc:AlternateContent>
    </p:spTree>
    <p:extLst>
      <p:ext uri="{BB962C8B-B14F-4D97-AF65-F5344CB8AC3E}">
        <p14:creationId xmlns:p14="http://schemas.microsoft.com/office/powerpoint/2010/main" val="24589009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a:buFont typeface="Arial" panose="020B0604020202020204" pitchFamily="34" charset="0"/>
              <a:buChar char="•"/>
            </a:pPr>
            <a:r>
              <a:rPr lang="en-IN" dirty="0" smtClean="0">
                <a:latin typeface="+mj-lt"/>
              </a:rPr>
              <a:t>It </a:t>
            </a:r>
            <a:r>
              <a:rPr lang="en-IN" dirty="0">
                <a:latin typeface="+mj-lt"/>
              </a:rPr>
              <a:t>uses two or more hash </a:t>
            </a:r>
            <a:r>
              <a:rPr lang="en-IN" dirty="0" smtClean="0">
                <a:latin typeface="+mj-lt"/>
              </a:rPr>
              <a:t>functions and any key </a:t>
            </a:r>
            <a:r>
              <a:rPr lang="en-IN" dirty="0">
                <a:latin typeface="+mj-lt"/>
              </a:rPr>
              <a:t>could be in two or more locations. </a:t>
            </a:r>
            <a:endParaRPr lang="en-IN" dirty="0" smtClean="0">
              <a:latin typeface="+mj-lt"/>
            </a:endParaRPr>
          </a:p>
          <a:p>
            <a:pPr>
              <a:buFont typeface="Arial" panose="020B0604020202020204" pitchFamily="34" charset="0"/>
              <a:buChar char="•"/>
            </a:pPr>
            <a:r>
              <a:rPr lang="en-IN" dirty="0" smtClean="0">
                <a:latin typeface="+mj-lt"/>
              </a:rPr>
              <a:t>For </a:t>
            </a:r>
            <a:r>
              <a:rPr lang="en-IN" dirty="0">
                <a:latin typeface="+mj-lt"/>
              </a:rPr>
              <a:t>lookup, </a:t>
            </a:r>
            <a:endParaRPr lang="en-IN" dirty="0" smtClean="0">
              <a:latin typeface="+mj-lt"/>
            </a:endParaRPr>
          </a:p>
          <a:p>
            <a:pPr lvl="1">
              <a:buFont typeface="Arial" panose="020B0604020202020204" pitchFamily="34" charset="0"/>
              <a:buChar char="•"/>
            </a:pPr>
            <a:r>
              <a:rPr lang="en-IN" sz="2400" i="1" dirty="0" smtClean="0">
                <a:latin typeface="+mj-lt"/>
              </a:rPr>
              <a:t>The </a:t>
            </a:r>
            <a:r>
              <a:rPr lang="en-IN" sz="2400" i="1" dirty="0">
                <a:latin typeface="+mj-lt"/>
              </a:rPr>
              <a:t>first hash function is used; </a:t>
            </a:r>
            <a:endParaRPr lang="en-IN" sz="2400" i="1" dirty="0" smtClean="0">
              <a:latin typeface="+mj-lt"/>
            </a:endParaRPr>
          </a:p>
          <a:p>
            <a:pPr lvl="2"/>
            <a:r>
              <a:rPr lang="en-IN" sz="2400" i="1" dirty="0" smtClean="0">
                <a:latin typeface="+mj-lt"/>
              </a:rPr>
              <a:t>if </a:t>
            </a:r>
            <a:r>
              <a:rPr lang="en-IN" sz="2400" i="1" dirty="0">
                <a:latin typeface="+mj-lt"/>
              </a:rPr>
              <a:t>the </a:t>
            </a:r>
            <a:r>
              <a:rPr lang="en-IN" sz="2400" i="1" dirty="0" smtClean="0">
                <a:latin typeface="+mj-lt"/>
              </a:rPr>
              <a:t>key </a:t>
            </a:r>
            <a:r>
              <a:rPr lang="en-IN" sz="2400" i="1" dirty="0">
                <a:latin typeface="+mj-lt"/>
              </a:rPr>
              <a:t>is </a:t>
            </a:r>
            <a:r>
              <a:rPr lang="en-IN" sz="2400" i="1" dirty="0" smtClean="0">
                <a:latin typeface="+mj-lt"/>
              </a:rPr>
              <a:t>not found</a:t>
            </a:r>
            <a:r>
              <a:rPr lang="en-IN" sz="2400" i="1" dirty="0">
                <a:latin typeface="+mj-lt"/>
              </a:rPr>
              <a:t>, </a:t>
            </a:r>
            <a:endParaRPr lang="en-IN" sz="2400" i="1" dirty="0" smtClean="0">
              <a:latin typeface="+mj-lt"/>
            </a:endParaRPr>
          </a:p>
          <a:p>
            <a:pPr lvl="3"/>
            <a:r>
              <a:rPr lang="en-IN" sz="2400" i="1" dirty="0" smtClean="0">
                <a:latin typeface="+mj-lt"/>
              </a:rPr>
              <a:t>then second </a:t>
            </a:r>
            <a:r>
              <a:rPr lang="en-IN" sz="2400" i="1" dirty="0">
                <a:latin typeface="+mj-lt"/>
              </a:rPr>
              <a:t>hash function is used, </a:t>
            </a:r>
            <a:endParaRPr lang="en-IN" sz="2400" i="1" dirty="0" smtClean="0">
              <a:latin typeface="+mj-lt"/>
            </a:endParaRPr>
          </a:p>
          <a:p>
            <a:pPr lvl="4"/>
            <a:r>
              <a:rPr lang="en-IN" sz="2400" i="1" dirty="0" smtClean="0">
                <a:latin typeface="+mj-lt"/>
              </a:rPr>
              <a:t>So on..</a:t>
            </a:r>
          </a:p>
        </p:txBody>
      </p:sp>
      <p:sp>
        <p:nvSpPr>
          <p:cNvPr id="3" name="Content Placeholder 2"/>
          <p:cNvSpPr>
            <a:spLocks noGrp="1"/>
          </p:cNvSpPr>
          <p:nvPr>
            <p:ph sz="quarter" idx="10"/>
          </p:nvPr>
        </p:nvSpPr>
        <p:spPr/>
        <p:txBody>
          <a:bodyPr/>
          <a:lstStyle/>
          <a:p>
            <a:r>
              <a:rPr lang="en-IN" dirty="0" smtClean="0"/>
              <a:t>Cuckoo Hashing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691560" y="272160"/>
              <a:ext cx="10720440" cy="6110640"/>
            </p14:xfrm>
          </p:contentPart>
        </mc:Choice>
        <mc:Fallback>
          <p:pic>
            <p:nvPicPr>
              <p:cNvPr id="4" name="Ink 3"/>
              <p:cNvPicPr/>
              <p:nvPr/>
            </p:nvPicPr>
            <p:blipFill>
              <a:blip r:embed="rId3"/>
              <a:stretch>
                <a:fillRect/>
              </a:stretch>
            </p:blipFill>
            <p:spPr>
              <a:xfrm>
                <a:off x="682920" y="264240"/>
                <a:ext cx="10739880" cy="6129360"/>
              </a:xfrm>
              <a:prstGeom prst="rect">
                <a:avLst/>
              </a:prstGeom>
            </p:spPr>
          </p:pic>
        </mc:Fallback>
      </mc:AlternateContent>
    </p:spTree>
    <p:extLst>
      <p:ext uri="{BB962C8B-B14F-4D97-AF65-F5344CB8AC3E}">
        <p14:creationId xmlns:p14="http://schemas.microsoft.com/office/powerpoint/2010/main" val="307936593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a:buFont typeface="Arial" panose="020B0604020202020204" pitchFamily="34" charset="0"/>
              <a:buChar char="•"/>
            </a:pPr>
            <a:r>
              <a:rPr lang="en-IN" dirty="0" smtClean="0">
                <a:latin typeface="+mj-lt"/>
              </a:rPr>
              <a:t>For insert,</a:t>
            </a:r>
            <a:endParaRPr lang="en-IN" i="1" dirty="0" smtClean="0">
              <a:latin typeface="+mj-lt"/>
            </a:endParaRPr>
          </a:p>
          <a:p>
            <a:pPr lvl="2"/>
            <a:r>
              <a:rPr lang="en-IN" sz="2200" i="1" dirty="0" smtClean="0">
                <a:latin typeface="+mj-lt"/>
              </a:rPr>
              <a:t>If </a:t>
            </a:r>
            <a:r>
              <a:rPr lang="en-IN" sz="2200" i="1" dirty="0">
                <a:latin typeface="+mj-lt"/>
              </a:rPr>
              <a:t>a collision happens during insertion, </a:t>
            </a:r>
            <a:endParaRPr lang="en-IN" sz="2200" i="1" dirty="0" smtClean="0">
              <a:latin typeface="+mj-lt"/>
            </a:endParaRPr>
          </a:p>
          <a:p>
            <a:pPr lvl="3"/>
            <a:r>
              <a:rPr lang="en-IN" sz="2200" i="1" dirty="0" smtClean="0">
                <a:latin typeface="+mj-lt"/>
              </a:rPr>
              <a:t>then </a:t>
            </a:r>
            <a:r>
              <a:rPr lang="en-IN" sz="2200" i="1" dirty="0">
                <a:latin typeface="+mj-lt"/>
              </a:rPr>
              <a:t>the key is </a:t>
            </a:r>
            <a:r>
              <a:rPr lang="en-IN" sz="2200" i="1" dirty="0" smtClean="0">
                <a:latin typeface="+mj-lt"/>
              </a:rPr>
              <a:t>rehashed with </a:t>
            </a:r>
            <a:r>
              <a:rPr lang="en-IN" sz="2200" i="1" dirty="0">
                <a:latin typeface="+mj-lt"/>
              </a:rPr>
              <a:t>the second hash function to map it to another bucket. </a:t>
            </a:r>
            <a:endParaRPr lang="en-IN" sz="2200" i="1" dirty="0" smtClean="0">
              <a:latin typeface="+mj-lt"/>
            </a:endParaRPr>
          </a:p>
          <a:p>
            <a:pPr lvl="3"/>
            <a:r>
              <a:rPr lang="en-IN" sz="2200" i="1" dirty="0" smtClean="0">
                <a:latin typeface="+mj-lt"/>
              </a:rPr>
              <a:t>If </a:t>
            </a:r>
            <a:r>
              <a:rPr lang="en-IN" sz="2200" i="1" dirty="0">
                <a:latin typeface="+mj-lt"/>
              </a:rPr>
              <a:t>all hash functions are used and there is still </a:t>
            </a:r>
            <a:r>
              <a:rPr lang="en-IN" sz="2200" i="1" dirty="0" smtClean="0">
                <a:latin typeface="+mj-lt"/>
              </a:rPr>
              <a:t>a collision</a:t>
            </a:r>
            <a:r>
              <a:rPr lang="en-IN" sz="2200" i="1" dirty="0">
                <a:latin typeface="+mj-lt"/>
              </a:rPr>
              <a:t>, </a:t>
            </a:r>
            <a:endParaRPr lang="en-IN" sz="2200" i="1" dirty="0" smtClean="0">
              <a:latin typeface="+mj-lt"/>
            </a:endParaRPr>
          </a:p>
          <a:p>
            <a:pPr lvl="4"/>
            <a:r>
              <a:rPr lang="en-IN" sz="2200" i="1" dirty="0" smtClean="0">
                <a:latin typeface="+mj-lt"/>
              </a:rPr>
              <a:t>then </a:t>
            </a:r>
            <a:r>
              <a:rPr lang="en-IN" sz="2200" i="1" dirty="0">
                <a:latin typeface="+mj-lt"/>
              </a:rPr>
              <a:t>the key it collided </a:t>
            </a:r>
            <a:r>
              <a:rPr lang="en-IN" sz="2200" i="1" dirty="0" smtClean="0">
                <a:latin typeface="+mj-lt"/>
              </a:rPr>
              <a:t>with, </a:t>
            </a:r>
            <a:r>
              <a:rPr lang="en-IN" sz="2200" i="1" dirty="0">
                <a:latin typeface="+mj-lt"/>
              </a:rPr>
              <a:t>is </a:t>
            </a:r>
            <a:r>
              <a:rPr lang="en-IN" sz="2200" b="1" i="1" dirty="0">
                <a:latin typeface="+mj-lt"/>
              </a:rPr>
              <a:t>removed</a:t>
            </a:r>
            <a:r>
              <a:rPr lang="en-IN" sz="2200" i="1" dirty="0">
                <a:latin typeface="+mj-lt"/>
              </a:rPr>
              <a:t> to make space for the new key, </a:t>
            </a:r>
            <a:r>
              <a:rPr lang="en-IN" sz="2200" i="1" dirty="0" smtClean="0">
                <a:latin typeface="+mj-lt"/>
              </a:rPr>
              <a:t>and </a:t>
            </a:r>
          </a:p>
          <a:p>
            <a:pPr lvl="4"/>
            <a:r>
              <a:rPr lang="en-IN" sz="2200" i="1" dirty="0" smtClean="0">
                <a:latin typeface="+mj-lt"/>
              </a:rPr>
              <a:t>the </a:t>
            </a:r>
            <a:r>
              <a:rPr lang="en-IN" sz="2200" i="1" dirty="0">
                <a:latin typeface="+mj-lt"/>
              </a:rPr>
              <a:t>old key is re-hashed with </a:t>
            </a:r>
            <a:r>
              <a:rPr lang="en-IN" sz="2200" i="1" dirty="0" smtClean="0">
                <a:latin typeface="+mj-lt"/>
              </a:rPr>
              <a:t>one of </a:t>
            </a:r>
            <a:r>
              <a:rPr lang="en-IN" sz="2200" i="1" dirty="0">
                <a:latin typeface="+mj-lt"/>
              </a:rPr>
              <a:t>the other hash functions, which maps it to another bucket. </a:t>
            </a:r>
            <a:endParaRPr lang="en-IN" sz="2200" i="1" dirty="0" smtClean="0">
              <a:latin typeface="+mj-lt"/>
            </a:endParaRPr>
          </a:p>
          <a:p>
            <a:pPr lvl="5"/>
            <a:r>
              <a:rPr lang="en-IN" sz="2200" i="1" dirty="0" smtClean="0">
                <a:latin typeface="+mj-lt"/>
              </a:rPr>
              <a:t>If </a:t>
            </a:r>
            <a:r>
              <a:rPr lang="en-IN" sz="2200" i="1" dirty="0">
                <a:latin typeface="+mj-lt"/>
              </a:rPr>
              <a:t>that location also results in a collision, </a:t>
            </a:r>
            <a:endParaRPr lang="en-IN" sz="2200" i="1" dirty="0" smtClean="0">
              <a:latin typeface="+mj-lt"/>
            </a:endParaRPr>
          </a:p>
          <a:p>
            <a:pPr lvl="5"/>
            <a:r>
              <a:rPr lang="en-IN" sz="2200" i="1" dirty="0" smtClean="0">
                <a:latin typeface="+mj-lt"/>
              </a:rPr>
              <a:t>then the process repeats until </a:t>
            </a:r>
            <a:r>
              <a:rPr lang="en-IN" sz="2200" i="1" dirty="0">
                <a:latin typeface="+mj-lt"/>
              </a:rPr>
              <a:t>there is no collision or the process traverses all the buckets, at which point the table is resized. </a:t>
            </a:r>
          </a:p>
          <a:p>
            <a:pPr>
              <a:buFont typeface="Arial" panose="020B0604020202020204" pitchFamily="34" charset="0"/>
              <a:buChar char="•"/>
            </a:pPr>
            <a:r>
              <a:rPr lang="en-IN" dirty="0" smtClean="0">
                <a:latin typeface="+mj-lt"/>
              </a:rPr>
              <a:t>By combining </a:t>
            </a:r>
            <a:r>
              <a:rPr lang="en-IN" dirty="0">
                <a:latin typeface="+mj-lt"/>
              </a:rPr>
              <a:t>multiple hash functions with multiple cells per bucket, very high space utilization can be achieved.</a:t>
            </a:r>
          </a:p>
        </p:txBody>
      </p:sp>
      <p:sp>
        <p:nvSpPr>
          <p:cNvPr id="3" name="Content Placeholder 2"/>
          <p:cNvSpPr>
            <a:spLocks noGrp="1"/>
          </p:cNvSpPr>
          <p:nvPr>
            <p:ph sz="quarter" idx="10"/>
          </p:nvPr>
        </p:nvSpPr>
        <p:spPr/>
        <p:txBody>
          <a:bodyPr/>
          <a:lstStyle/>
          <a:p>
            <a:r>
              <a:rPr lang="en-IN" dirty="0" smtClean="0"/>
              <a:t>Cuckoo Hashing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174320" y="2047320"/>
              <a:ext cx="8068680" cy="3141720"/>
            </p14:xfrm>
          </p:contentPart>
        </mc:Choice>
        <mc:Fallback>
          <p:pic>
            <p:nvPicPr>
              <p:cNvPr id="4" name="Ink 3"/>
              <p:cNvPicPr/>
              <p:nvPr/>
            </p:nvPicPr>
            <p:blipFill>
              <a:blip r:embed="rId3"/>
              <a:stretch>
                <a:fillRect/>
              </a:stretch>
            </p:blipFill>
            <p:spPr>
              <a:xfrm>
                <a:off x="1167480" y="2039400"/>
                <a:ext cx="8085600" cy="3155040"/>
              </a:xfrm>
              <a:prstGeom prst="rect">
                <a:avLst/>
              </a:prstGeom>
            </p:spPr>
          </p:pic>
        </mc:Fallback>
      </mc:AlternateContent>
    </p:spTree>
    <p:extLst>
      <p:ext uri="{BB962C8B-B14F-4D97-AF65-F5344CB8AC3E}">
        <p14:creationId xmlns:p14="http://schemas.microsoft.com/office/powerpoint/2010/main" val="389625302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Concurrent </a:t>
            </a:r>
            <a:r>
              <a:rPr lang="en-IN" dirty="0" smtClean="0"/>
              <a:t>Hashing</a:t>
            </a:r>
            <a:endParaRPr lang="en-IN" dirty="0"/>
          </a:p>
        </p:txBody>
      </p:sp>
      <p:sp>
        <p:nvSpPr>
          <p:cNvPr id="3" name="Content Placeholder 2"/>
          <p:cNvSpPr>
            <a:spLocks noGrp="1"/>
          </p:cNvSpPr>
          <p:nvPr>
            <p:ph sz="half" idx="1"/>
          </p:nvPr>
        </p:nvSpPr>
        <p:spPr>
          <a:xfrm>
            <a:off x="838199" y="1825625"/>
            <a:ext cx="7134225" cy="4718050"/>
          </a:xfrm>
        </p:spPr>
        <p:txBody>
          <a:bodyPr>
            <a:normAutofit/>
          </a:bodyPr>
          <a:lstStyle/>
          <a:p>
            <a:r>
              <a:rPr lang="en-IN" sz="2400" dirty="0">
                <a:latin typeface="+mj-lt"/>
              </a:rPr>
              <a:t>A concurrent hash table (concurrent hash map) is an implementation of hash tables allowing concurrent access by multiple threads using a hash function in concurrent.</a:t>
            </a:r>
          </a:p>
          <a:p>
            <a:r>
              <a:rPr lang="en-IN" sz="2400" dirty="0" smtClean="0">
                <a:latin typeface="+mj-lt"/>
              </a:rPr>
              <a:t>Issues</a:t>
            </a:r>
          </a:p>
          <a:p>
            <a:pPr lvl="1"/>
            <a:r>
              <a:rPr lang="en-IN" dirty="0" smtClean="0">
                <a:latin typeface="+mj-lt"/>
              </a:rPr>
              <a:t>ABA </a:t>
            </a:r>
            <a:r>
              <a:rPr lang="en-IN" dirty="0">
                <a:latin typeface="+mj-lt"/>
              </a:rPr>
              <a:t>problem, </a:t>
            </a:r>
            <a:endParaRPr lang="en-IN" dirty="0" smtClean="0">
              <a:latin typeface="+mj-lt"/>
            </a:endParaRPr>
          </a:p>
          <a:p>
            <a:pPr lvl="1"/>
            <a:r>
              <a:rPr lang="en-IN" dirty="0" smtClean="0">
                <a:latin typeface="+mj-lt"/>
              </a:rPr>
              <a:t>race </a:t>
            </a:r>
            <a:r>
              <a:rPr lang="en-IN" dirty="0">
                <a:latin typeface="+mj-lt"/>
              </a:rPr>
              <a:t>conditions</a:t>
            </a:r>
          </a:p>
          <a:p>
            <a:pPr lvl="1"/>
            <a:r>
              <a:rPr lang="en-IN" dirty="0" smtClean="0">
                <a:latin typeface="+mj-lt"/>
              </a:rPr>
              <a:t>deadlocks</a:t>
            </a:r>
            <a:r>
              <a:rPr lang="en-IN" dirty="0">
                <a:latin typeface="+mj-lt"/>
              </a:rPr>
              <a:t>.</a:t>
            </a:r>
            <a:endParaRPr lang="en-IN" dirty="0" smtClean="0">
              <a:latin typeface="+mj-lt"/>
            </a:endParaRPr>
          </a:p>
          <a:p>
            <a:endParaRPr lang="en-IN" sz="2400" dirty="0" smtClean="0">
              <a:latin typeface="+mj-lt"/>
            </a:endParaRPr>
          </a:p>
          <a:p>
            <a:endParaRPr lang="en-IN" sz="2400" dirty="0">
              <a:latin typeface="+mj-lt"/>
            </a:endParaRPr>
          </a:p>
          <a:p>
            <a:r>
              <a:rPr lang="en-IN" sz="1800" i="1" dirty="0" smtClean="0">
                <a:latin typeface="+mj-lt"/>
              </a:rPr>
              <a:t>Reference: Wikipedia</a:t>
            </a:r>
            <a:endParaRPr lang="en-IN" sz="1800" i="1" dirty="0">
              <a:latin typeface="+mj-lt"/>
            </a:endParaRPr>
          </a:p>
        </p:txBody>
      </p:sp>
      <p:pic>
        <p:nvPicPr>
          <p:cNvPr id="8" name="Picture 7"/>
          <p:cNvPicPr>
            <a:picLocks noChangeAspect="1"/>
          </p:cNvPicPr>
          <p:nvPr/>
        </p:nvPicPr>
        <p:blipFill>
          <a:blip r:embed="rId2"/>
          <a:stretch>
            <a:fillRect/>
          </a:stretch>
        </p:blipFill>
        <p:spPr>
          <a:xfrm>
            <a:off x="8270829" y="571500"/>
            <a:ext cx="3461481" cy="6176963"/>
          </a:xfrm>
          <a:prstGeom prst="rect">
            <a:avLst/>
          </a:prstGeom>
        </p:spPr>
      </p:pic>
    </p:spTree>
    <p:extLst>
      <p:ext uri="{BB962C8B-B14F-4D97-AF65-F5344CB8AC3E}">
        <p14:creationId xmlns:p14="http://schemas.microsoft.com/office/powerpoint/2010/main" val="212454950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pPr>
              <a:buFont typeface="Arial" panose="020B0604020202020204" pitchFamily="34" charset="0"/>
              <a:buChar char="•"/>
            </a:pPr>
            <a:r>
              <a:rPr lang="en-IN" sz="2200" b="1" dirty="0" smtClean="0">
                <a:latin typeface="+mj-lt"/>
              </a:rPr>
              <a:t>Resizing </a:t>
            </a:r>
            <a:r>
              <a:rPr lang="en-IN" sz="2200" b="1" dirty="0">
                <a:latin typeface="+mj-lt"/>
              </a:rPr>
              <a:t>by copying all </a:t>
            </a:r>
            <a:r>
              <a:rPr lang="en-IN" sz="2200" b="1" dirty="0" smtClean="0">
                <a:latin typeface="+mj-lt"/>
              </a:rPr>
              <a:t>entries </a:t>
            </a:r>
          </a:p>
          <a:p>
            <a:pPr lvl="1">
              <a:buFont typeface="Arial" panose="020B0604020202020204" pitchFamily="34" charset="0"/>
              <a:buChar char="•"/>
            </a:pPr>
            <a:r>
              <a:rPr lang="en-IN" sz="2200" dirty="0" smtClean="0">
                <a:latin typeface="+mj-lt"/>
              </a:rPr>
              <a:t>If Load </a:t>
            </a:r>
            <a:r>
              <a:rPr lang="en-IN" sz="2200" dirty="0">
                <a:latin typeface="+mj-lt"/>
              </a:rPr>
              <a:t>factor </a:t>
            </a:r>
            <a:r>
              <a:rPr lang="en-IN" sz="2200" dirty="0" smtClean="0">
                <a:latin typeface="+mj-lt"/>
              </a:rPr>
              <a:t>&gt;= threshold </a:t>
            </a:r>
            <a:r>
              <a:rPr lang="en-IN" sz="2200" dirty="0" err="1">
                <a:latin typeface="+mj-lt"/>
              </a:rPr>
              <a:t>r</a:t>
            </a:r>
            <a:r>
              <a:rPr lang="en-IN" sz="2200" baseline="-25000" dirty="0" err="1">
                <a:latin typeface="+mj-lt"/>
              </a:rPr>
              <a:t>max</a:t>
            </a:r>
            <a:r>
              <a:rPr lang="en-IN" sz="2200" dirty="0" smtClean="0">
                <a:latin typeface="+mj-lt"/>
              </a:rPr>
              <a:t>.</a:t>
            </a:r>
          </a:p>
          <a:p>
            <a:pPr lvl="2"/>
            <a:r>
              <a:rPr lang="en-IN" sz="2200" dirty="0" smtClean="0">
                <a:latin typeface="+mj-lt"/>
              </a:rPr>
              <a:t>Copy all to new bigger table and old table deleted</a:t>
            </a:r>
            <a:endParaRPr lang="en-IN" sz="2200" dirty="0">
              <a:latin typeface="+mj-lt"/>
            </a:endParaRPr>
          </a:p>
          <a:p>
            <a:pPr lvl="1">
              <a:buFont typeface="Arial" panose="020B0604020202020204" pitchFamily="34" charset="0"/>
              <a:buChar char="•"/>
            </a:pPr>
            <a:r>
              <a:rPr lang="en-IN" sz="2200" dirty="0" smtClean="0">
                <a:latin typeface="+mj-lt"/>
              </a:rPr>
              <a:t>if load </a:t>
            </a:r>
            <a:r>
              <a:rPr lang="en-IN" sz="2200" dirty="0">
                <a:latin typeface="+mj-lt"/>
              </a:rPr>
              <a:t>factor </a:t>
            </a:r>
            <a:r>
              <a:rPr lang="en-IN" sz="2200" dirty="0" smtClean="0">
                <a:latin typeface="+mj-lt"/>
              </a:rPr>
              <a:t>&lt; </a:t>
            </a:r>
            <a:r>
              <a:rPr lang="en-IN" sz="2200" dirty="0" err="1">
                <a:latin typeface="+mj-lt"/>
              </a:rPr>
              <a:t>r</a:t>
            </a:r>
            <a:r>
              <a:rPr lang="en-IN" sz="2200" baseline="-25000" dirty="0" err="1">
                <a:latin typeface="+mj-lt"/>
              </a:rPr>
              <a:t>min</a:t>
            </a:r>
            <a:r>
              <a:rPr lang="en-IN" sz="2200" dirty="0" smtClean="0">
                <a:latin typeface="+mj-lt"/>
              </a:rPr>
              <a:t>,</a:t>
            </a:r>
          </a:p>
          <a:p>
            <a:pPr lvl="2"/>
            <a:r>
              <a:rPr lang="en-IN" sz="2200" dirty="0">
                <a:latin typeface="+mj-lt"/>
              </a:rPr>
              <a:t>Copy all to new </a:t>
            </a:r>
            <a:r>
              <a:rPr lang="en-IN" sz="2200" dirty="0" smtClean="0">
                <a:latin typeface="+mj-lt"/>
              </a:rPr>
              <a:t>smaller table </a:t>
            </a:r>
            <a:r>
              <a:rPr lang="en-IN" sz="2200" dirty="0">
                <a:latin typeface="+mj-lt"/>
              </a:rPr>
              <a:t>and old table deleted</a:t>
            </a:r>
          </a:p>
          <a:p>
            <a:pPr>
              <a:buFont typeface="Arial" panose="020B0604020202020204" pitchFamily="34" charset="0"/>
              <a:buChar char="•"/>
            </a:pPr>
            <a:r>
              <a:rPr lang="en-IN" sz="2200" dirty="0" smtClean="0">
                <a:latin typeface="+mj-lt"/>
              </a:rPr>
              <a:t> </a:t>
            </a:r>
            <a:r>
              <a:rPr lang="en-IN" sz="2200" b="1" dirty="0">
                <a:latin typeface="+mj-lt"/>
              </a:rPr>
              <a:t>Incremental </a:t>
            </a:r>
            <a:r>
              <a:rPr lang="en-IN" sz="2200" b="1" dirty="0" smtClean="0">
                <a:latin typeface="+mj-lt"/>
              </a:rPr>
              <a:t>resizing</a:t>
            </a:r>
          </a:p>
          <a:p>
            <a:pPr lvl="1">
              <a:buFont typeface="Arial" panose="020B0604020202020204" pitchFamily="34" charset="0"/>
              <a:buChar char="•"/>
            </a:pPr>
            <a:r>
              <a:rPr lang="en-IN" sz="2200" dirty="0">
                <a:latin typeface="+mj-lt"/>
              </a:rPr>
              <a:t>During the resize, allocate the new hash table, but keep the old table unchanged.</a:t>
            </a:r>
          </a:p>
          <a:p>
            <a:pPr lvl="1">
              <a:buFont typeface="Arial" panose="020B0604020202020204" pitchFamily="34" charset="0"/>
              <a:buChar char="•"/>
            </a:pPr>
            <a:r>
              <a:rPr lang="en-IN" sz="2200" dirty="0">
                <a:latin typeface="+mj-lt"/>
              </a:rPr>
              <a:t>In each lookup or delete operation, check both tables.</a:t>
            </a:r>
          </a:p>
          <a:p>
            <a:pPr lvl="1">
              <a:buFont typeface="Arial" panose="020B0604020202020204" pitchFamily="34" charset="0"/>
              <a:buChar char="•"/>
            </a:pPr>
            <a:r>
              <a:rPr lang="en-IN" sz="2200" dirty="0">
                <a:latin typeface="+mj-lt"/>
              </a:rPr>
              <a:t>Perform insertion operations only in the new table.</a:t>
            </a:r>
          </a:p>
          <a:p>
            <a:pPr lvl="1">
              <a:buFont typeface="Arial" panose="020B0604020202020204" pitchFamily="34" charset="0"/>
              <a:buChar char="•"/>
            </a:pPr>
            <a:r>
              <a:rPr lang="en-IN" sz="2200" dirty="0">
                <a:latin typeface="+mj-lt"/>
              </a:rPr>
              <a:t>At each insertion also move </a:t>
            </a:r>
            <a:r>
              <a:rPr lang="en-IN" sz="2200" b="1" dirty="0">
                <a:latin typeface="+mj-lt"/>
              </a:rPr>
              <a:t>r</a:t>
            </a:r>
            <a:r>
              <a:rPr lang="en-IN" sz="2200" dirty="0">
                <a:latin typeface="+mj-lt"/>
              </a:rPr>
              <a:t> elements from the old table to the new table.</a:t>
            </a:r>
          </a:p>
          <a:p>
            <a:pPr lvl="1">
              <a:buFont typeface="Arial" panose="020B0604020202020204" pitchFamily="34" charset="0"/>
              <a:buChar char="•"/>
            </a:pPr>
            <a:r>
              <a:rPr lang="en-IN" sz="2200" dirty="0">
                <a:latin typeface="+mj-lt"/>
              </a:rPr>
              <a:t>When all elements are removed from the old table, deallocate it.</a:t>
            </a:r>
          </a:p>
        </p:txBody>
      </p:sp>
      <p:sp>
        <p:nvSpPr>
          <p:cNvPr id="3" name="Content Placeholder 2"/>
          <p:cNvSpPr>
            <a:spLocks noGrp="1"/>
          </p:cNvSpPr>
          <p:nvPr>
            <p:ph sz="quarter" idx="10"/>
          </p:nvPr>
        </p:nvSpPr>
        <p:spPr/>
        <p:txBody>
          <a:bodyPr/>
          <a:lstStyle/>
          <a:p>
            <a:r>
              <a:rPr lang="en-IN" dirty="0" smtClean="0"/>
              <a:t>Rehashing</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99720" y="63720"/>
              <a:ext cx="11295360" cy="6793920"/>
            </p14:xfrm>
          </p:contentPart>
        </mc:Choice>
        <mc:Fallback>
          <p:pic>
            <p:nvPicPr>
              <p:cNvPr id="4" name="Ink 3"/>
              <p:cNvPicPr/>
              <p:nvPr/>
            </p:nvPicPr>
            <p:blipFill>
              <a:blip r:embed="rId3"/>
              <a:stretch>
                <a:fillRect/>
              </a:stretch>
            </p:blipFill>
            <p:spPr>
              <a:xfrm>
                <a:off x="91080" y="54720"/>
                <a:ext cx="11311560" cy="6814080"/>
              </a:xfrm>
              <a:prstGeom prst="rect">
                <a:avLst/>
              </a:prstGeom>
            </p:spPr>
          </p:pic>
        </mc:Fallback>
      </mc:AlternateContent>
    </p:spTree>
    <p:extLst>
      <p:ext uri="{BB962C8B-B14F-4D97-AF65-F5344CB8AC3E}">
        <p14:creationId xmlns:p14="http://schemas.microsoft.com/office/powerpoint/2010/main" val="146317074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buFont typeface="Arial" panose="020B0604020202020204" pitchFamily="34" charset="0"/>
              <a:buChar char="•"/>
            </a:pPr>
            <a:r>
              <a:rPr lang="en-IN" dirty="0" smtClean="0">
                <a:latin typeface="+mj-lt"/>
              </a:rPr>
              <a:t>It is one </a:t>
            </a:r>
            <a:r>
              <a:rPr lang="en-IN" dirty="0">
                <a:latin typeface="+mj-lt"/>
              </a:rPr>
              <a:t>of the best </a:t>
            </a:r>
            <a:r>
              <a:rPr lang="en-IN" dirty="0" smtClean="0">
                <a:latin typeface="+mj-lt"/>
              </a:rPr>
              <a:t>string hash functions. </a:t>
            </a:r>
            <a:r>
              <a:rPr lang="en-IN" dirty="0">
                <a:latin typeface="+mj-lt"/>
              </a:rPr>
              <a:t>It has excellent distribution and speed on many different sets of </a:t>
            </a:r>
            <a:r>
              <a:rPr lang="en-IN" dirty="0" smtClean="0">
                <a:latin typeface="+mj-lt"/>
              </a:rPr>
              <a:t>keys and </a:t>
            </a:r>
            <a:r>
              <a:rPr lang="en-IN" dirty="0">
                <a:latin typeface="+mj-lt"/>
              </a:rPr>
              <a:t>table </a:t>
            </a:r>
            <a:r>
              <a:rPr lang="en-IN" dirty="0" smtClean="0">
                <a:latin typeface="+mj-lt"/>
              </a:rPr>
              <a:t>sizes</a:t>
            </a:r>
          </a:p>
          <a:p>
            <a:pPr marL="0" indent="0"/>
            <a:r>
              <a:rPr lang="en-IN" i="1" dirty="0">
                <a:latin typeface="+mn-lt"/>
              </a:rPr>
              <a:t>/* djb2 </a:t>
            </a:r>
            <a:endParaRPr lang="en-IN" i="1" dirty="0" smtClean="0">
              <a:latin typeface="+mn-lt"/>
            </a:endParaRPr>
          </a:p>
          <a:p>
            <a:pPr marL="0" indent="0"/>
            <a:r>
              <a:rPr lang="en-IN" i="1" dirty="0" smtClean="0">
                <a:latin typeface="+mn-lt"/>
              </a:rPr>
              <a:t>* </a:t>
            </a:r>
            <a:r>
              <a:rPr lang="en-IN" i="1" dirty="0">
                <a:latin typeface="+mn-lt"/>
              </a:rPr>
              <a:t>This algorithm was first reported by Dan </a:t>
            </a:r>
            <a:r>
              <a:rPr lang="en-IN" i="1" dirty="0" smtClean="0">
                <a:latin typeface="+mn-lt"/>
              </a:rPr>
              <a:t>Bernstein </a:t>
            </a:r>
            <a:r>
              <a:rPr lang="en-IN" i="1" dirty="0">
                <a:latin typeface="+mn-lt"/>
              </a:rPr>
              <a:t>in </a:t>
            </a:r>
            <a:r>
              <a:rPr lang="en-IN" i="1" dirty="0" err="1">
                <a:latin typeface="+mn-lt"/>
              </a:rPr>
              <a:t>comp.lang.c</a:t>
            </a:r>
            <a:r>
              <a:rPr lang="en-IN" i="1" dirty="0">
                <a:latin typeface="+mn-lt"/>
              </a:rPr>
              <a:t> */</a:t>
            </a:r>
          </a:p>
          <a:p>
            <a:pPr marL="0" indent="0"/>
            <a:r>
              <a:rPr lang="en-IN" i="1" dirty="0">
                <a:latin typeface="+mn-lt"/>
              </a:rPr>
              <a:t>unsigned long hash(unsigned char *</a:t>
            </a:r>
            <a:r>
              <a:rPr lang="en-IN" i="1" dirty="0" err="1">
                <a:latin typeface="+mn-lt"/>
              </a:rPr>
              <a:t>str</a:t>
            </a:r>
            <a:r>
              <a:rPr lang="en-IN" i="1" dirty="0">
                <a:latin typeface="+mn-lt"/>
              </a:rPr>
              <a:t>) </a:t>
            </a:r>
            <a:endParaRPr lang="en-IN" i="1" dirty="0" smtClean="0">
              <a:latin typeface="+mn-lt"/>
            </a:endParaRPr>
          </a:p>
          <a:p>
            <a:pPr marL="0" indent="0"/>
            <a:r>
              <a:rPr lang="en-IN" i="1" dirty="0" smtClean="0">
                <a:latin typeface="+mn-lt"/>
              </a:rPr>
              <a:t>{ </a:t>
            </a:r>
          </a:p>
          <a:p>
            <a:pPr marL="0" indent="0"/>
            <a:r>
              <a:rPr lang="en-IN" i="1" dirty="0">
                <a:latin typeface="+mn-lt"/>
              </a:rPr>
              <a:t>	</a:t>
            </a:r>
            <a:r>
              <a:rPr lang="en-IN" i="1" dirty="0" smtClean="0">
                <a:latin typeface="+mn-lt"/>
              </a:rPr>
              <a:t>unsigned </a:t>
            </a:r>
            <a:r>
              <a:rPr lang="en-IN" i="1" dirty="0">
                <a:latin typeface="+mn-lt"/>
              </a:rPr>
              <a:t>long hash = 5381; </a:t>
            </a:r>
            <a:endParaRPr lang="en-IN" i="1" dirty="0" smtClean="0">
              <a:latin typeface="+mn-lt"/>
            </a:endParaRPr>
          </a:p>
          <a:p>
            <a:pPr marL="0" indent="0"/>
            <a:r>
              <a:rPr lang="en-IN" i="1" dirty="0">
                <a:latin typeface="+mn-lt"/>
              </a:rPr>
              <a:t>	</a:t>
            </a:r>
            <a:r>
              <a:rPr lang="en-IN" i="1" dirty="0" err="1" smtClean="0">
                <a:latin typeface="+mn-lt"/>
              </a:rPr>
              <a:t>int</a:t>
            </a:r>
            <a:r>
              <a:rPr lang="en-IN" i="1" dirty="0" smtClean="0">
                <a:latin typeface="+mn-lt"/>
              </a:rPr>
              <a:t> </a:t>
            </a:r>
            <a:r>
              <a:rPr lang="en-IN" i="1" dirty="0">
                <a:latin typeface="+mn-lt"/>
              </a:rPr>
              <a:t>c; </a:t>
            </a:r>
            <a:endParaRPr lang="en-IN" i="1" dirty="0" smtClean="0">
              <a:latin typeface="+mn-lt"/>
            </a:endParaRPr>
          </a:p>
          <a:p>
            <a:pPr marL="0" indent="0"/>
            <a:r>
              <a:rPr lang="en-IN" i="1" dirty="0">
                <a:latin typeface="+mn-lt"/>
              </a:rPr>
              <a:t>	</a:t>
            </a:r>
            <a:r>
              <a:rPr lang="en-IN" i="1" dirty="0" smtClean="0">
                <a:latin typeface="+mn-lt"/>
              </a:rPr>
              <a:t>while </a:t>
            </a:r>
            <a:r>
              <a:rPr lang="en-IN" i="1" dirty="0">
                <a:latin typeface="+mn-lt"/>
              </a:rPr>
              <a:t>(c = *</a:t>
            </a:r>
            <a:r>
              <a:rPr lang="en-IN" i="1" dirty="0" err="1">
                <a:latin typeface="+mn-lt"/>
              </a:rPr>
              <a:t>str</a:t>
            </a:r>
            <a:r>
              <a:rPr lang="en-IN" i="1" dirty="0">
                <a:latin typeface="+mn-lt"/>
              </a:rPr>
              <a:t>++) </a:t>
            </a:r>
            <a:endParaRPr lang="en-IN" i="1" dirty="0" smtClean="0">
              <a:latin typeface="+mn-lt"/>
            </a:endParaRPr>
          </a:p>
          <a:p>
            <a:pPr marL="0" indent="0"/>
            <a:r>
              <a:rPr lang="en-IN" i="1" dirty="0">
                <a:latin typeface="+mn-lt"/>
              </a:rPr>
              <a:t>	</a:t>
            </a:r>
            <a:r>
              <a:rPr lang="en-IN" i="1" dirty="0" smtClean="0">
                <a:latin typeface="+mn-lt"/>
              </a:rPr>
              <a:t>	hash </a:t>
            </a:r>
            <a:r>
              <a:rPr lang="en-IN" i="1" dirty="0">
                <a:latin typeface="+mn-lt"/>
              </a:rPr>
              <a:t>= ((hash &lt;&lt; 5) + hash) + c; // hash*33 + c </a:t>
            </a:r>
            <a:endParaRPr lang="en-IN" i="1" dirty="0" smtClean="0">
              <a:latin typeface="+mn-lt"/>
            </a:endParaRPr>
          </a:p>
          <a:p>
            <a:pPr marL="0" indent="0"/>
            <a:r>
              <a:rPr lang="en-IN" i="1" dirty="0">
                <a:latin typeface="+mn-lt"/>
              </a:rPr>
              <a:t>	</a:t>
            </a:r>
            <a:r>
              <a:rPr lang="en-IN" i="1" dirty="0" smtClean="0">
                <a:latin typeface="+mn-lt"/>
              </a:rPr>
              <a:t>return </a:t>
            </a:r>
            <a:r>
              <a:rPr lang="en-IN" i="1" dirty="0">
                <a:latin typeface="+mn-lt"/>
              </a:rPr>
              <a:t>hash; </a:t>
            </a:r>
            <a:endParaRPr lang="en-IN" i="1" dirty="0" smtClean="0">
              <a:latin typeface="+mn-lt"/>
            </a:endParaRPr>
          </a:p>
          <a:p>
            <a:pPr marL="0" indent="0"/>
            <a:r>
              <a:rPr lang="en-IN" i="1" dirty="0" smtClean="0">
                <a:latin typeface="+mn-lt"/>
              </a:rPr>
              <a:t>}</a:t>
            </a:r>
            <a:endParaRPr lang="en-IN" i="1" dirty="0">
              <a:latin typeface="+mn-lt"/>
            </a:endParaRPr>
          </a:p>
        </p:txBody>
      </p:sp>
      <p:sp>
        <p:nvSpPr>
          <p:cNvPr id="3" name="Content Placeholder 2"/>
          <p:cNvSpPr>
            <a:spLocks noGrp="1"/>
          </p:cNvSpPr>
          <p:nvPr>
            <p:ph sz="quarter" idx="10"/>
          </p:nvPr>
        </p:nvSpPr>
        <p:spPr/>
        <p:txBody>
          <a:bodyPr/>
          <a:lstStyle/>
          <a:p>
            <a:r>
              <a:rPr lang="en-IN" dirty="0" smtClean="0"/>
              <a:t>DJB2</a:t>
            </a:r>
            <a:endParaRPr lang="en-IN" dirty="0"/>
          </a:p>
        </p:txBody>
      </p:sp>
    </p:spTree>
    <p:extLst>
      <p:ext uri="{BB962C8B-B14F-4D97-AF65-F5344CB8AC3E}">
        <p14:creationId xmlns:p14="http://schemas.microsoft.com/office/powerpoint/2010/main" val="24747449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Font typeface="Arial" panose="020B0604020202020204" pitchFamily="34" charset="0"/>
              <a:buChar char="•"/>
            </a:pPr>
            <a:r>
              <a:rPr lang="en-IN" dirty="0" smtClean="0"/>
              <a:t>By collision, how can we differentiate between the duplicates or key for which same code is generated?</a:t>
            </a:r>
          </a:p>
          <a:p>
            <a:pPr>
              <a:buFont typeface="Arial" panose="020B0604020202020204" pitchFamily="34" charset="0"/>
              <a:buChar char="•"/>
            </a:pPr>
            <a:r>
              <a:rPr lang="en-IN" smtClean="0"/>
              <a:t>Stable hashing?</a:t>
            </a:r>
            <a:endParaRPr lang="en-IN" dirty="0"/>
          </a:p>
        </p:txBody>
      </p:sp>
      <p:sp>
        <p:nvSpPr>
          <p:cNvPr id="3" name="Content Placeholder 2"/>
          <p:cNvSpPr>
            <a:spLocks noGrp="1"/>
          </p:cNvSpPr>
          <p:nvPr>
            <p:ph sz="quarter" idx="10"/>
          </p:nvPr>
        </p:nvSpPr>
        <p:spPr/>
        <p:txBody>
          <a:bodyPr/>
          <a:lstStyle/>
          <a:p>
            <a:r>
              <a:rPr lang="en-IN" dirty="0" smtClean="0"/>
              <a:t>Doubt</a:t>
            </a:r>
            <a:endParaRPr lang="en-IN" dirty="0"/>
          </a:p>
        </p:txBody>
      </p:sp>
    </p:spTree>
    <p:extLst>
      <p:ext uri="{BB962C8B-B14F-4D97-AF65-F5344CB8AC3E}">
        <p14:creationId xmlns:p14="http://schemas.microsoft.com/office/powerpoint/2010/main" val="9043542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idx="1"/>
          </p:nvPr>
        </p:nvSpPr>
        <p:spPr/>
        <p:txBody>
          <a:bodyPr/>
          <a:lstStyle/>
          <a:p>
            <a:pPr>
              <a:buFont typeface="Arial" charset="0"/>
              <a:buNone/>
            </a:pPr>
            <a:r>
              <a:rPr lang="en-US" altLang="en-US" dirty="0" smtClean="0">
                <a:latin typeface="Arial" charset="0"/>
                <a:cs typeface="Arial" charset="0"/>
              </a:rPr>
              <a:t>	Here are other examples of binary search trees:</a:t>
            </a:r>
            <a:endParaRPr lang="en-US" altLang="en-US" i="1" dirty="0" smtClean="0">
              <a:latin typeface="Arial" charset="0"/>
              <a:cs typeface="Arial" charset="0"/>
            </a:endParaRPr>
          </a:p>
        </p:txBody>
      </p:sp>
      <p:sp>
        <p:nvSpPr>
          <p:cNvPr id="13314" name="Rectangle 2"/>
          <p:cNvSpPr>
            <a:spLocks noGrp="1" noChangeArrowheads="1"/>
          </p:cNvSpPr>
          <p:nvPr>
            <p:ph type="title" idx="4294967295"/>
          </p:nvPr>
        </p:nvSpPr>
        <p:spPr>
          <a:xfrm>
            <a:off x="1524000" y="274638"/>
            <a:ext cx="8229600" cy="1143000"/>
          </a:xfrm>
        </p:spPr>
        <p:txBody>
          <a:bodyPr/>
          <a:lstStyle/>
          <a:p>
            <a:r>
              <a:rPr lang="en-US" altLang="en-US" smtClean="0">
                <a:latin typeface="Arial" charset="0"/>
                <a:cs typeface="Arial" charset="0"/>
              </a:rPr>
              <a:t>Examples</a:t>
            </a:r>
          </a:p>
        </p:txBody>
      </p:sp>
      <p:pic>
        <p:nvPicPr>
          <p:cNvPr id="13316" name="Picture 6" descr="C:\Users\dwharder\Desktop\aa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3600" y="2209800"/>
            <a:ext cx="4532672" cy="191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Picture 7" descr="C:\Users\dwharder\Desktop\aa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58978" y="4419603"/>
            <a:ext cx="8137525" cy="190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8" name="Picture 8" descr="C:\Users\dwharder\Desktop\aa3.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73238" y="2209804"/>
            <a:ext cx="4037012" cy="190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p14="http://schemas.microsoft.com/office/powerpoint/2010/main">
        <mc:Choice Requires="p14">
          <p:contentPart p14:bwMode="auto" r:id="rId6">
            <p14:nvContentPartPr>
              <p14:cNvPr id="2" name="Ink 1"/>
              <p14:cNvContentPartPr/>
              <p14:nvPr/>
            </p14:nvContentPartPr>
            <p14:xfrm>
              <a:off x="1324080" y="127800"/>
              <a:ext cx="9200160" cy="6288480"/>
            </p14:xfrm>
          </p:contentPart>
        </mc:Choice>
        <mc:Fallback xmlns="">
          <p:pic>
            <p:nvPicPr>
              <p:cNvPr id="2" name="Ink 1"/>
              <p:cNvPicPr/>
              <p:nvPr/>
            </p:nvPicPr>
            <p:blipFill>
              <a:blip r:embed="rId7"/>
              <a:stretch>
                <a:fillRect/>
              </a:stretch>
            </p:blipFill>
            <p:spPr>
              <a:xfrm>
                <a:off x="1316880" y="118440"/>
                <a:ext cx="9213480" cy="6306840"/>
              </a:xfrm>
              <a:prstGeom prst="rect">
                <a:avLst/>
              </a:prstGeom>
            </p:spPr>
          </p:pic>
        </mc:Fallback>
      </mc:AlternateContent>
    </p:spTree>
    <p:extLst>
      <p:ext uri="{BB962C8B-B14F-4D97-AF65-F5344CB8AC3E}">
        <p14:creationId xmlns:p14="http://schemas.microsoft.com/office/powerpoint/2010/main" val="15799102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69709817"/>
              </p:ext>
            </p:extLst>
          </p:nvPr>
        </p:nvGraphicFramePr>
        <p:xfrm>
          <a:off x="319309" y="173038"/>
          <a:ext cx="8519895" cy="1483360"/>
        </p:xfrm>
        <a:graphic>
          <a:graphicData uri="http://schemas.openxmlformats.org/drawingml/2006/table">
            <a:tbl>
              <a:tblPr firstRow="1" bandRow="1">
                <a:tableStyleId>{5940675A-B579-460E-94D1-54222C63F5DA}</a:tableStyleId>
              </a:tblPr>
              <a:tblGrid>
                <a:gridCol w="567993">
                  <a:extLst>
                    <a:ext uri="{9D8B030D-6E8A-4147-A177-3AD203B41FA5}">
                      <a16:colId xmlns:a16="http://schemas.microsoft.com/office/drawing/2014/main" val="3413022727"/>
                    </a:ext>
                  </a:extLst>
                </a:gridCol>
                <a:gridCol w="567993">
                  <a:extLst>
                    <a:ext uri="{9D8B030D-6E8A-4147-A177-3AD203B41FA5}">
                      <a16:colId xmlns:a16="http://schemas.microsoft.com/office/drawing/2014/main" val="3994653756"/>
                    </a:ext>
                  </a:extLst>
                </a:gridCol>
                <a:gridCol w="567993">
                  <a:extLst>
                    <a:ext uri="{9D8B030D-6E8A-4147-A177-3AD203B41FA5}">
                      <a16:colId xmlns:a16="http://schemas.microsoft.com/office/drawing/2014/main" val="4092700913"/>
                    </a:ext>
                  </a:extLst>
                </a:gridCol>
                <a:gridCol w="567993">
                  <a:extLst>
                    <a:ext uri="{9D8B030D-6E8A-4147-A177-3AD203B41FA5}">
                      <a16:colId xmlns:a16="http://schemas.microsoft.com/office/drawing/2014/main" val="129528189"/>
                    </a:ext>
                  </a:extLst>
                </a:gridCol>
                <a:gridCol w="567993">
                  <a:extLst>
                    <a:ext uri="{9D8B030D-6E8A-4147-A177-3AD203B41FA5}">
                      <a16:colId xmlns:a16="http://schemas.microsoft.com/office/drawing/2014/main" val="3990142446"/>
                    </a:ext>
                  </a:extLst>
                </a:gridCol>
                <a:gridCol w="567993">
                  <a:extLst>
                    <a:ext uri="{9D8B030D-6E8A-4147-A177-3AD203B41FA5}">
                      <a16:colId xmlns:a16="http://schemas.microsoft.com/office/drawing/2014/main" val="2514506590"/>
                    </a:ext>
                  </a:extLst>
                </a:gridCol>
                <a:gridCol w="567993">
                  <a:extLst>
                    <a:ext uri="{9D8B030D-6E8A-4147-A177-3AD203B41FA5}">
                      <a16:colId xmlns:a16="http://schemas.microsoft.com/office/drawing/2014/main" val="3253343946"/>
                    </a:ext>
                  </a:extLst>
                </a:gridCol>
                <a:gridCol w="567993">
                  <a:extLst>
                    <a:ext uri="{9D8B030D-6E8A-4147-A177-3AD203B41FA5}">
                      <a16:colId xmlns:a16="http://schemas.microsoft.com/office/drawing/2014/main" val="1801599664"/>
                    </a:ext>
                  </a:extLst>
                </a:gridCol>
                <a:gridCol w="567993">
                  <a:extLst>
                    <a:ext uri="{9D8B030D-6E8A-4147-A177-3AD203B41FA5}">
                      <a16:colId xmlns:a16="http://schemas.microsoft.com/office/drawing/2014/main" val="2494235731"/>
                    </a:ext>
                  </a:extLst>
                </a:gridCol>
                <a:gridCol w="567993">
                  <a:extLst>
                    <a:ext uri="{9D8B030D-6E8A-4147-A177-3AD203B41FA5}">
                      <a16:colId xmlns:a16="http://schemas.microsoft.com/office/drawing/2014/main" val="2634792464"/>
                    </a:ext>
                  </a:extLst>
                </a:gridCol>
                <a:gridCol w="567993">
                  <a:extLst>
                    <a:ext uri="{9D8B030D-6E8A-4147-A177-3AD203B41FA5}">
                      <a16:colId xmlns:a16="http://schemas.microsoft.com/office/drawing/2014/main" val="4044316420"/>
                    </a:ext>
                  </a:extLst>
                </a:gridCol>
                <a:gridCol w="567993">
                  <a:extLst>
                    <a:ext uri="{9D8B030D-6E8A-4147-A177-3AD203B41FA5}">
                      <a16:colId xmlns:a16="http://schemas.microsoft.com/office/drawing/2014/main" val="2655099012"/>
                    </a:ext>
                  </a:extLst>
                </a:gridCol>
                <a:gridCol w="567993">
                  <a:extLst>
                    <a:ext uri="{9D8B030D-6E8A-4147-A177-3AD203B41FA5}">
                      <a16:colId xmlns:a16="http://schemas.microsoft.com/office/drawing/2014/main" val="959023961"/>
                    </a:ext>
                  </a:extLst>
                </a:gridCol>
                <a:gridCol w="567993">
                  <a:extLst>
                    <a:ext uri="{9D8B030D-6E8A-4147-A177-3AD203B41FA5}">
                      <a16:colId xmlns:a16="http://schemas.microsoft.com/office/drawing/2014/main" val="790937007"/>
                    </a:ext>
                  </a:extLst>
                </a:gridCol>
                <a:gridCol w="567993">
                  <a:extLst>
                    <a:ext uri="{9D8B030D-6E8A-4147-A177-3AD203B41FA5}">
                      <a16:colId xmlns:a16="http://schemas.microsoft.com/office/drawing/2014/main" val="909973306"/>
                    </a:ext>
                  </a:extLst>
                </a:gridCol>
              </a:tblGrid>
              <a:tr h="370840">
                <a:tc>
                  <a:txBody>
                    <a:bodyPr/>
                    <a:lstStyle/>
                    <a:p>
                      <a:r>
                        <a:rPr lang="en-US" b="1" dirty="0" smtClean="0"/>
                        <a:t>46</a:t>
                      </a:r>
                      <a:endParaRPr lang="en-IN" b="1" dirty="0"/>
                    </a:p>
                  </a:txBody>
                  <a:tcPr/>
                </a:tc>
                <a:tc>
                  <a:txBody>
                    <a:bodyPr/>
                    <a:lstStyle/>
                    <a:p>
                      <a:r>
                        <a:rPr lang="en-US" b="1" dirty="0" smtClean="0"/>
                        <a:t>23</a:t>
                      </a:r>
                      <a:endParaRPr lang="en-IN" b="1" dirty="0"/>
                    </a:p>
                  </a:txBody>
                  <a:tcPr/>
                </a:tc>
                <a:tc>
                  <a:txBody>
                    <a:bodyPr/>
                    <a:lstStyle/>
                    <a:p>
                      <a:r>
                        <a:rPr lang="en-US" b="1" dirty="0" smtClean="0"/>
                        <a:t>40</a:t>
                      </a:r>
                      <a:endParaRPr lang="en-IN" b="1" dirty="0"/>
                    </a:p>
                  </a:txBody>
                  <a:tcPr/>
                </a:tc>
                <a:tc>
                  <a:txBody>
                    <a:bodyPr/>
                    <a:lstStyle/>
                    <a:p>
                      <a:r>
                        <a:rPr lang="en-US" b="1" dirty="0" smtClean="0"/>
                        <a:t>65</a:t>
                      </a:r>
                      <a:endParaRPr lang="en-IN" b="1" dirty="0"/>
                    </a:p>
                  </a:txBody>
                  <a:tcPr/>
                </a:tc>
                <a:tc>
                  <a:txBody>
                    <a:bodyPr/>
                    <a:lstStyle/>
                    <a:p>
                      <a:r>
                        <a:rPr lang="en-US" b="1" dirty="0" smtClean="0"/>
                        <a:t>15</a:t>
                      </a:r>
                      <a:endParaRPr lang="en-IN" b="1" dirty="0"/>
                    </a:p>
                  </a:txBody>
                  <a:tcPr/>
                </a:tc>
                <a:tc>
                  <a:txBody>
                    <a:bodyPr/>
                    <a:lstStyle/>
                    <a:p>
                      <a:r>
                        <a:rPr lang="en-US" b="1" dirty="0" smtClean="0"/>
                        <a:t>88</a:t>
                      </a:r>
                      <a:endParaRPr lang="en-IN" b="1" dirty="0"/>
                    </a:p>
                  </a:txBody>
                  <a:tcPr/>
                </a:tc>
                <a:tc>
                  <a:txBody>
                    <a:bodyPr/>
                    <a:lstStyle/>
                    <a:p>
                      <a:r>
                        <a:rPr lang="en-US" b="1" dirty="0" smtClean="0"/>
                        <a:t>57</a:t>
                      </a:r>
                      <a:endParaRPr lang="en-IN" b="1" dirty="0"/>
                    </a:p>
                  </a:txBody>
                  <a:tcPr/>
                </a:tc>
                <a:tc>
                  <a:txBody>
                    <a:bodyPr/>
                    <a:lstStyle/>
                    <a:p>
                      <a:r>
                        <a:rPr lang="en-US" b="1" dirty="0" smtClean="0"/>
                        <a:t>3</a:t>
                      </a:r>
                      <a:endParaRPr lang="en-IN" b="1" dirty="0"/>
                    </a:p>
                  </a:txBody>
                  <a:tcPr/>
                </a:tc>
                <a:tc>
                  <a:txBody>
                    <a:bodyPr/>
                    <a:lstStyle/>
                    <a:p>
                      <a:r>
                        <a:rPr lang="en-US" b="1" dirty="0" smtClean="0"/>
                        <a:t>50</a:t>
                      </a:r>
                      <a:endParaRPr lang="en-IN" b="1" dirty="0"/>
                    </a:p>
                  </a:txBody>
                  <a:tcPr/>
                </a:tc>
                <a:tc>
                  <a:txBody>
                    <a:bodyPr/>
                    <a:lstStyle/>
                    <a:p>
                      <a:r>
                        <a:rPr lang="en-US" b="1" dirty="0" smtClean="0"/>
                        <a:t>91</a:t>
                      </a:r>
                      <a:endParaRPr lang="en-IN" b="1" dirty="0"/>
                    </a:p>
                  </a:txBody>
                  <a:tcPr/>
                </a:tc>
                <a:tc>
                  <a:txBody>
                    <a:bodyPr/>
                    <a:lstStyle/>
                    <a:p>
                      <a:r>
                        <a:rPr lang="en-US" b="1" dirty="0" smtClean="0"/>
                        <a:t>73</a:t>
                      </a:r>
                      <a:endParaRPr lang="en-IN" b="1" dirty="0"/>
                    </a:p>
                  </a:txBody>
                  <a:tcPr/>
                </a:tc>
                <a:tc>
                  <a:txBody>
                    <a:bodyPr/>
                    <a:lstStyle/>
                    <a:p>
                      <a:r>
                        <a:rPr lang="en-US" b="1" dirty="0" smtClean="0"/>
                        <a:t>59</a:t>
                      </a:r>
                      <a:endParaRPr lang="en-IN" b="1" dirty="0"/>
                    </a:p>
                  </a:txBody>
                  <a:tcPr/>
                </a:tc>
                <a:tc>
                  <a:txBody>
                    <a:bodyPr/>
                    <a:lstStyle/>
                    <a:p>
                      <a:r>
                        <a:rPr lang="en-US" b="1" dirty="0" smtClean="0"/>
                        <a:t>22</a:t>
                      </a:r>
                      <a:endParaRPr lang="en-IN" b="1" dirty="0"/>
                    </a:p>
                  </a:txBody>
                  <a:tcPr/>
                </a:tc>
                <a:tc>
                  <a:txBody>
                    <a:bodyPr/>
                    <a:lstStyle/>
                    <a:p>
                      <a:r>
                        <a:rPr lang="en-US" b="1" dirty="0" smtClean="0"/>
                        <a:t>29</a:t>
                      </a:r>
                      <a:endParaRPr lang="en-IN" b="1" dirty="0"/>
                    </a:p>
                  </a:txBody>
                  <a:tcPr/>
                </a:tc>
                <a:tc>
                  <a:txBody>
                    <a:bodyPr/>
                    <a:lstStyle/>
                    <a:p>
                      <a:r>
                        <a:rPr lang="en-US" b="1" dirty="0" smtClean="0"/>
                        <a:t>42</a:t>
                      </a:r>
                      <a:endParaRPr lang="en-IN" b="1" dirty="0"/>
                    </a:p>
                  </a:txBody>
                  <a:tcPr/>
                </a:tc>
                <a:extLst>
                  <a:ext uri="{0D108BD9-81ED-4DB2-BD59-A6C34878D82A}">
                    <a16:rowId xmlns:a16="http://schemas.microsoft.com/office/drawing/2014/main" val="363908370"/>
                  </a:ext>
                </a:extLst>
              </a:tr>
              <a:tr h="370840">
                <a:tc>
                  <a:txBody>
                    <a:bodyPr/>
                    <a:lstStyle/>
                    <a:p>
                      <a:r>
                        <a:rPr lang="en-US" dirty="0" smtClean="0"/>
                        <a:t>29</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15</a:t>
                      </a:r>
                      <a:endParaRPr lang="en-IN" dirty="0"/>
                    </a:p>
                  </a:txBody>
                  <a:tcPr/>
                </a:tc>
                <a:tc>
                  <a:txBody>
                    <a:bodyPr/>
                    <a:lstStyle/>
                    <a:p>
                      <a:r>
                        <a:rPr lang="en-US" dirty="0" smtClean="0"/>
                        <a:t>23</a:t>
                      </a:r>
                      <a:endParaRPr lang="en-IN" dirty="0"/>
                    </a:p>
                  </a:txBody>
                  <a:tcPr/>
                </a:tc>
                <a:tc>
                  <a:txBody>
                    <a:bodyPr/>
                    <a:lstStyle/>
                    <a:p>
                      <a:r>
                        <a:rPr lang="en-US" dirty="0" smtClean="0"/>
                        <a:t>22</a:t>
                      </a:r>
                      <a:endParaRPr lang="en-IN" dirty="0"/>
                    </a:p>
                  </a:txBody>
                  <a:tcPr/>
                </a:tc>
                <a:tc>
                  <a:txBody>
                    <a:bodyPr/>
                    <a:lstStyle/>
                    <a:p>
                      <a:r>
                        <a:rPr lang="en-US" dirty="0" smtClean="0"/>
                        <a:t>59</a:t>
                      </a:r>
                      <a:endParaRPr lang="en-IN" dirty="0"/>
                    </a:p>
                  </a:txBody>
                  <a:tcPr/>
                </a:tc>
                <a:tc>
                  <a:txBody>
                    <a:bodyPr/>
                    <a:lstStyle/>
                    <a:p>
                      <a:r>
                        <a:rPr lang="en-US" dirty="0" smtClean="0"/>
                        <a:t>3</a:t>
                      </a:r>
                      <a:endParaRPr lang="en-IN" dirty="0"/>
                    </a:p>
                  </a:txBody>
                  <a:tcPr/>
                </a:tc>
                <a:tc>
                  <a:txBody>
                    <a:bodyPr/>
                    <a:lstStyle/>
                    <a:p>
                      <a:r>
                        <a:rPr lang="en-US" dirty="0" smtClean="0"/>
                        <a:t>91</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42</a:t>
                      </a:r>
                      <a:endParaRPr lang="en-IN" dirty="0"/>
                    </a:p>
                  </a:txBody>
                  <a:tcPr/>
                </a:tc>
                <a:tc>
                  <a:txBody>
                    <a:bodyPr/>
                    <a:lstStyle/>
                    <a:p>
                      <a:r>
                        <a:rPr lang="en-US" dirty="0" smtClean="0"/>
                        <a:t>40</a:t>
                      </a:r>
                      <a:endParaRPr lang="en-IN" dirty="0"/>
                    </a:p>
                  </a:txBody>
                  <a:tcPr/>
                </a:tc>
                <a:tc>
                  <a:txBody>
                    <a:bodyPr/>
                    <a:lstStyle/>
                    <a:p>
                      <a:r>
                        <a:rPr lang="en-US" dirty="0" smtClean="0"/>
                        <a:t>57</a:t>
                      </a:r>
                      <a:endParaRPr lang="en-IN" dirty="0"/>
                    </a:p>
                  </a:txBody>
                  <a:tcPr/>
                </a:tc>
                <a:tc>
                  <a:txBody>
                    <a:bodyPr/>
                    <a:lstStyle/>
                    <a:p>
                      <a:r>
                        <a:rPr lang="en-US" dirty="0" smtClean="0"/>
                        <a:t>65</a:t>
                      </a:r>
                      <a:endParaRPr lang="en-IN" dirty="0"/>
                    </a:p>
                  </a:txBody>
                  <a:tcPr/>
                </a:tc>
                <a:extLst>
                  <a:ext uri="{0D108BD9-81ED-4DB2-BD59-A6C34878D82A}">
                    <a16:rowId xmlns:a16="http://schemas.microsoft.com/office/drawing/2014/main" val="303172081"/>
                  </a:ext>
                </a:extLst>
              </a:tr>
              <a:tr h="370840">
                <a:tc>
                  <a:txBody>
                    <a:bodyPr/>
                    <a:lstStyle/>
                    <a:p>
                      <a:r>
                        <a:rPr lang="en-US" dirty="0" smtClean="0"/>
                        <a:t>3</a:t>
                      </a:r>
                      <a:endParaRPr lang="en-IN" dirty="0"/>
                    </a:p>
                  </a:txBody>
                  <a:tcPr/>
                </a:tc>
                <a:tc>
                  <a:txBody>
                    <a:bodyPr/>
                    <a:lstStyle/>
                    <a:p>
                      <a:r>
                        <a:rPr lang="en-US" dirty="0" smtClean="0"/>
                        <a:t>15</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42</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57</a:t>
                      </a:r>
                      <a:endParaRPr lang="en-IN" dirty="0"/>
                    </a:p>
                  </a:txBody>
                  <a:tcPr/>
                </a:tc>
                <a:tc>
                  <a:txBody>
                    <a:bodyPr/>
                    <a:lstStyle/>
                    <a:p>
                      <a:r>
                        <a:rPr lang="en-US" dirty="0" smtClean="0"/>
                        <a:t>59</a:t>
                      </a:r>
                      <a:endParaRPr lang="en-IN" dirty="0"/>
                    </a:p>
                  </a:txBody>
                  <a:tcPr/>
                </a:tc>
                <a:tc>
                  <a:txBody>
                    <a:bodyPr/>
                    <a:lstStyle/>
                    <a:p>
                      <a:r>
                        <a:rPr lang="en-US" dirty="0" smtClean="0"/>
                        <a:t>65</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91</a:t>
                      </a:r>
                      <a:endParaRPr lang="en-IN"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2520" y="273600"/>
              <a:ext cx="9611640" cy="5178240"/>
            </p14:xfrm>
          </p:contentPart>
        </mc:Choice>
        <mc:Fallback xmlns="">
          <p:pic>
            <p:nvPicPr>
              <p:cNvPr id="3" name="Ink 2"/>
              <p:cNvPicPr/>
              <p:nvPr/>
            </p:nvPicPr>
            <p:blipFill>
              <a:blip r:embed="rId4"/>
              <a:stretch>
                <a:fillRect/>
              </a:stretch>
            </p:blipFill>
            <p:spPr>
              <a:xfrm>
                <a:off x="-6480" y="266400"/>
                <a:ext cx="9629640" cy="5191560"/>
              </a:xfrm>
              <a:prstGeom prst="rect">
                <a:avLst/>
              </a:prstGeom>
            </p:spPr>
          </p:pic>
        </mc:Fallback>
      </mc:AlternateContent>
    </p:spTree>
    <p:extLst>
      <p:ext uri="{BB962C8B-B14F-4D97-AF65-F5344CB8AC3E}">
        <p14:creationId xmlns:p14="http://schemas.microsoft.com/office/powerpoint/2010/main" val="40756968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41374772"/>
              </p:ext>
            </p:extLst>
          </p:nvPr>
        </p:nvGraphicFramePr>
        <p:xfrm>
          <a:off x="116115" y="188685"/>
          <a:ext cx="8679540" cy="1483360"/>
        </p:xfrm>
        <a:graphic>
          <a:graphicData uri="http://schemas.openxmlformats.org/drawingml/2006/table">
            <a:tbl>
              <a:tblPr firstRow="1" bandRow="1">
                <a:tableStyleId>{5940675A-B579-460E-94D1-54222C63F5DA}</a:tableStyleId>
              </a:tblPr>
              <a:tblGrid>
                <a:gridCol w="578636">
                  <a:extLst>
                    <a:ext uri="{9D8B030D-6E8A-4147-A177-3AD203B41FA5}">
                      <a16:colId xmlns:a16="http://schemas.microsoft.com/office/drawing/2014/main" val="3413022727"/>
                    </a:ext>
                  </a:extLst>
                </a:gridCol>
                <a:gridCol w="578636">
                  <a:extLst>
                    <a:ext uri="{9D8B030D-6E8A-4147-A177-3AD203B41FA5}">
                      <a16:colId xmlns:a16="http://schemas.microsoft.com/office/drawing/2014/main" val="3994653756"/>
                    </a:ext>
                  </a:extLst>
                </a:gridCol>
                <a:gridCol w="578636">
                  <a:extLst>
                    <a:ext uri="{9D8B030D-6E8A-4147-A177-3AD203B41FA5}">
                      <a16:colId xmlns:a16="http://schemas.microsoft.com/office/drawing/2014/main" val="4092700913"/>
                    </a:ext>
                  </a:extLst>
                </a:gridCol>
                <a:gridCol w="578636">
                  <a:extLst>
                    <a:ext uri="{9D8B030D-6E8A-4147-A177-3AD203B41FA5}">
                      <a16:colId xmlns:a16="http://schemas.microsoft.com/office/drawing/2014/main" val="129528189"/>
                    </a:ext>
                  </a:extLst>
                </a:gridCol>
                <a:gridCol w="578636">
                  <a:extLst>
                    <a:ext uri="{9D8B030D-6E8A-4147-A177-3AD203B41FA5}">
                      <a16:colId xmlns:a16="http://schemas.microsoft.com/office/drawing/2014/main" val="3990142446"/>
                    </a:ext>
                  </a:extLst>
                </a:gridCol>
                <a:gridCol w="578636">
                  <a:extLst>
                    <a:ext uri="{9D8B030D-6E8A-4147-A177-3AD203B41FA5}">
                      <a16:colId xmlns:a16="http://schemas.microsoft.com/office/drawing/2014/main" val="2514506590"/>
                    </a:ext>
                  </a:extLst>
                </a:gridCol>
                <a:gridCol w="578636">
                  <a:extLst>
                    <a:ext uri="{9D8B030D-6E8A-4147-A177-3AD203B41FA5}">
                      <a16:colId xmlns:a16="http://schemas.microsoft.com/office/drawing/2014/main" val="3253343946"/>
                    </a:ext>
                  </a:extLst>
                </a:gridCol>
                <a:gridCol w="578636">
                  <a:extLst>
                    <a:ext uri="{9D8B030D-6E8A-4147-A177-3AD203B41FA5}">
                      <a16:colId xmlns:a16="http://schemas.microsoft.com/office/drawing/2014/main" val="1801599664"/>
                    </a:ext>
                  </a:extLst>
                </a:gridCol>
                <a:gridCol w="578636">
                  <a:extLst>
                    <a:ext uri="{9D8B030D-6E8A-4147-A177-3AD203B41FA5}">
                      <a16:colId xmlns:a16="http://schemas.microsoft.com/office/drawing/2014/main" val="2494235731"/>
                    </a:ext>
                  </a:extLst>
                </a:gridCol>
                <a:gridCol w="578636">
                  <a:extLst>
                    <a:ext uri="{9D8B030D-6E8A-4147-A177-3AD203B41FA5}">
                      <a16:colId xmlns:a16="http://schemas.microsoft.com/office/drawing/2014/main" val="2634792464"/>
                    </a:ext>
                  </a:extLst>
                </a:gridCol>
                <a:gridCol w="578636">
                  <a:extLst>
                    <a:ext uri="{9D8B030D-6E8A-4147-A177-3AD203B41FA5}">
                      <a16:colId xmlns:a16="http://schemas.microsoft.com/office/drawing/2014/main" val="4044316420"/>
                    </a:ext>
                  </a:extLst>
                </a:gridCol>
                <a:gridCol w="578636">
                  <a:extLst>
                    <a:ext uri="{9D8B030D-6E8A-4147-A177-3AD203B41FA5}">
                      <a16:colId xmlns:a16="http://schemas.microsoft.com/office/drawing/2014/main" val="2655099012"/>
                    </a:ext>
                  </a:extLst>
                </a:gridCol>
                <a:gridCol w="578636">
                  <a:extLst>
                    <a:ext uri="{9D8B030D-6E8A-4147-A177-3AD203B41FA5}">
                      <a16:colId xmlns:a16="http://schemas.microsoft.com/office/drawing/2014/main" val="959023961"/>
                    </a:ext>
                  </a:extLst>
                </a:gridCol>
                <a:gridCol w="578636">
                  <a:extLst>
                    <a:ext uri="{9D8B030D-6E8A-4147-A177-3AD203B41FA5}">
                      <a16:colId xmlns:a16="http://schemas.microsoft.com/office/drawing/2014/main" val="790937007"/>
                    </a:ext>
                  </a:extLst>
                </a:gridCol>
                <a:gridCol w="578636">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r>
                        <a:rPr lang="en-US" b="1" dirty="0" smtClean="0"/>
                        <a:t>29</a:t>
                      </a:r>
                      <a:endParaRPr lang="en-IN" b="1" dirty="0"/>
                    </a:p>
                  </a:txBody>
                  <a:tcPr/>
                </a:tc>
                <a:tc>
                  <a:txBody>
                    <a:bodyPr/>
                    <a:lstStyle/>
                    <a:p>
                      <a:r>
                        <a:rPr lang="en-US" b="1" dirty="0" smtClean="0"/>
                        <a:t>73</a:t>
                      </a:r>
                      <a:endParaRPr lang="en-IN" b="1" dirty="0"/>
                    </a:p>
                  </a:txBody>
                  <a:tcPr/>
                </a:tc>
                <a:tc>
                  <a:txBody>
                    <a:bodyPr/>
                    <a:lstStyle/>
                    <a:p>
                      <a:r>
                        <a:rPr lang="en-US" b="1" dirty="0" smtClean="0"/>
                        <a:t>88</a:t>
                      </a:r>
                      <a:endParaRPr lang="en-IN" b="1" dirty="0"/>
                    </a:p>
                  </a:txBody>
                  <a:tcPr/>
                </a:tc>
                <a:tc>
                  <a:txBody>
                    <a:bodyPr/>
                    <a:lstStyle/>
                    <a:p>
                      <a:r>
                        <a:rPr lang="en-US" b="1" dirty="0" smtClean="0"/>
                        <a:t>15</a:t>
                      </a:r>
                      <a:endParaRPr lang="en-IN" b="1" dirty="0"/>
                    </a:p>
                  </a:txBody>
                  <a:tcPr/>
                </a:tc>
                <a:tc>
                  <a:txBody>
                    <a:bodyPr/>
                    <a:lstStyle/>
                    <a:p>
                      <a:r>
                        <a:rPr lang="en-US" b="1" dirty="0" smtClean="0"/>
                        <a:t>23</a:t>
                      </a:r>
                      <a:endParaRPr lang="en-IN" b="1" dirty="0"/>
                    </a:p>
                  </a:txBody>
                  <a:tcPr/>
                </a:tc>
                <a:tc>
                  <a:txBody>
                    <a:bodyPr/>
                    <a:lstStyle/>
                    <a:p>
                      <a:r>
                        <a:rPr lang="en-US" b="1" dirty="0" smtClean="0"/>
                        <a:t>22</a:t>
                      </a:r>
                      <a:endParaRPr lang="en-IN" b="1" dirty="0"/>
                    </a:p>
                  </a:txBody>
                  <a:tcPr/>
                </a:tc>
                <a:tc>
                  <a:txBody>
                    <a:bodyPr/>
                    <a:lstStyle/>
                    <a:p>
                      <a:r>
                        <a:rPr lang="en-US" b="1" dirty="0" smtClean="0"/>
                        <a:t>59</a:t>
                      </a:r>
                      <a:endParaRPr lang="en-IN" b="1" dirty="0"/>
                    </a:p>
                  </a:txBody>
                  <a:tcPr/>
                </a:tc>
                <a:tc>
                  <a:txBody>
                    <a:bodyPr/>
                    <a:lstStyle/>
                    <a:p>
                      <a:r>
                        <a:rPr lang="en-US" b="1" dirty="0" smtClean="0"/>
                        <a:t>3</a:t>
                      </a:r>
                      <a:endParaRPr lang="en-IN" b="1" dirty="0"/>
                    </a:p>
                  </a:txBody>
                  <a:tcPr/>
                </a:tc>
                <a:tc>
                  <a:txBody>
                    <a:bodyPr/>
                    <a:lstStyle/>
                    <a:p>
                      <a:r>
                        <a:rPr lang="en-US" b="1" dirty="0" smtClean="0"/>
                        <a:t>91</a:t>
                      </a:r>
                      <a:endParaRPr lang="en-IN" b="1" dirty="0"/>
                    </a:p>
                  </a:txBody>
                  <a:tcPr/>
                </a:tc>
                <a:tc>
                  <a:txBody>
                    <a:bodyPr/>
                    <a:lstStyle/>
                    <a:p>
                      <a:r>
                        <a:rPr lang="en-US" b="1" dirty="0" smtClean="0"/>
                        <a:t>46</a:t>
                      </a:r>
                      <a:endParaRPr lang="en-IN" b="1" dirty="0"/>
                    </a:p>
                  </a:txBody>
                  <a:tcPr/>
                </a:tc>
                <a:tc>
                  <a:txBody>
                    <a:bodyPr/>
                    <a:lstStyle/>
                    <a:p>
                      <a:r>
                        <a:rPr lang="en-US" b="1" dirty="0" smtClean="0"/>
                        <a:t>50</a:t>
                      </a:r>
                      <a:endParaRPr lang="en-IN" b="1" dirty="0"/>
                    </a:p>
                  </a:txBody>
                  <a:tcPr/>
                </a:tc>
                <a:tc>
                  <a:txBody>
                    <a:bodyPr/>
                    <a:lstStyle/>
                    <a:p>
                      <a:r>
                        <a:rPr lang="en-US" b="1" dirty="0" smtClean="0"/>
                        <a:t>42</a:t>
                      </a:r>
                      <a:endParaRPr lang="en-IN" b="1" dirty="0"/>
                    </a:p>
                  </a:txBody>
                  <a:tcPr/>
                </a:tc>
                <a:tc>
                  <a:txBody>
                    <a:bodyPr/>
                    <a:lstStyle/>
                    <a:p>
                      <a:r>
                        <a:rPr lang="en-US" b="1" dirty="0" smtClean="0"/>
                        <a:t>40</a:t>
                      </a:r>
                      <a:endParaRPr lang="en-IN" b="1" dirty="0"/>
                    </a:p>
                  </a:txBody>
                  <a:tcPr/>
                </a:tc>
                <a:tc>
                  <a:txBody>
                    <a:bodyPr/>
                    <a:lstStyle/>
                    <a:p>
                      <a:r>
                        <a:rPr lang="en-US" b="1" dirty="0" smtClean="0"/>
                        <a:t>57</a:t>
                      </a:r>
                      <a:endParaRPr lang="en-IN" b="1" dirty="0"/>
                    </a:p>
                  </a:txBody>
                  <a:tcPr/>
                </a:tc>
                <a:tc>
                  <a:txBody>
                    <a:bodyPr/>
                    <a:lstStyle/>
                    <a:p>
                      <a:r>
                        <a:rPr lang="en-US" b="1" dirty="0" smtClean="0"/>
                        <a:t>65</a:t>
                      </a:r>
                      <a:endParaRPr lang="en-IN" b="1" dirty="0"/>
                    </a:p>
                  </a:txBody>
                  <a:tcPr/>
                </a:tc>
                <a:extLst>
                  <a:ext uri="{0D108BD9-81ED-4DB2-BD59-A6C34878D82A}">
                    <a16:rowId xmlns:a16="http://schemas.microsoft.com/office/drawing/2014/main" val="303172081"/>
                  </a:ext>
                </a:extLst>
              </a:tr>
              <a:tr h="370840">
                <a:tc>
                  <a:txBody>
                    <a:bodyPr/>
                    <a:lstStyle/>
                    <a:p>
                      <a:r>
                        <a:rPr lang="en-US" dirty="0" smtClean="0"/>
                        <a:t>3</a:t>
                      </a:r>
                      <a:endParaRPr lang="en-IN" dirty="0"/>
                    </a:p>
                  </a:txBody>
                  <a:tcPr/>
                </a:tc>
                <a:tc>
                  <a:txBody>
                    <a:bodyPr/>
                    <a:lstStyle/>
                    <a:p>
                      <a:r>
                        <a:rPr lang="en-US" dirty="0" smtClean="0"/>
                        <a:t>15</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42</a:t>
                      </a:r>
                      <a:endParaRPr lang="en-IN" dirty="0"/>
                    </a:p>
                  </a:txBody>
                  <a:tcPr/>
                </a:tc>
                <a:tc>
                  <a:txBody>
                    <a:bodyPr/>
                    <a:lstStyle/>
                    <a:p>
                      <a:r>
                        <a:rPr lang="en-US" dirty="0" smtClean="0"/>
                        <a:t>46</a:t>
                      </a:r>
                      <a:endParaRPr lang="en-IN" dirty="0"/>
                    </a:p>
                  </a:txBody>
                  <a:tcPr/>
                </a:tc>
                <a:tc>
                  <a:txBody>
                    <a:bodyPr/>
                    <a:lstStyle/>
                    <a:p>
                      <a:r>
                        <a:rPr lang="en-US" dirty="0" smtClean="0"/>
                        <a:t>50</a:t>
                      </a:r>
                      <a:endParaRPr lang="en-IN" dirty="0"/>
                    </a:p>
                  </a:txBody>
                  <a:tcPr/>
                </a:tc>
                <a:tc>
                  <a:txBody>
                    <a:bodyPr/>
                    <a:lstStyle/>
                    <a:p>
                      <a:r>
                        <a:rPr lang="en-US" dirty="0" smtClean="0"/>
                        <a:t>57</a:t>
                      </a:r>
                      <a:endParaRPr lang="en-IN" dirty="0"/>
                    </a:p>
                  </a:txBody>
                  <a:tcPr/>
                </a:tc>
                <a:tc>
                  <a:txBody>
                    <a:bodyPr/>
                    <a:lstStyle/>
                    <a:p>
                      <a:r>
                        <a:rPr lang="en-US" dirty="0" smtClean="0"/>
                        <a:t>59</a:t>
                      </a:r>
                      <a:endParaRPr lang="en-IN" dirty="0"/>
                    </a:p>
                  </a:txBody>
                  <a:tcPr/>
                </a:tc>
                <a:tc>
                  <a:txBody>
                    <a:bodyPr/>
                    <a:lstStyle/>
                    <a:p>
                      <a:r>
                        <a:rPr lang="en-US" dirty="0" smtClean="0"/>
                        <a:t>65</a:t>
                      </a:r>
                      <a:endParaRPr lang="en-IN" dirty="0"/>
                    </a:p>
                  </a:txBody>
                  <a:tcPr/>
                </a:tc>
                <a:tc>
                  <a:txBody>
                    <a:bodyPr/>
                    <a:lstStyle/>
                    <a:p>
                      <a:r>
                        <a:rPr lang="en-US" dirty="0" smtClean="0"/>
                        <a:t>73</a:t>
                      </a:r>
                      <a:endParaRPr lang="en-IN" dirty="0"/>
                    </a:p>
                  </a:txBody>
                  <a:tcPr/>
                </a:tc>
                <a:tc>
                  <a:txBody>
                    <a:bodyPr/>
                    <a:lstStyle/>
                    <a:p>
                      <a:r>
                        <a:rPr lang="en-US" dirty="0" smtClean="0"/>
                        <a:t>88</a:t>
                      </a:r>
                      <a:endParaRPr lang="en-IN" dirty="0"/>
                    </a:p>
                  </a:txBody>
                  <a:tcPr/>
                </a:tc>
                <a:tc>
                  <a:txBody>
                    <a:bodyPr/>
                    <a:lstStyle/>
                    <a:p>
                      <a:r>
                        <a:rPr lang="en-US" dirty="0" smtClean="0"/>
                        <a:t>91</a:t>
                      </a:r>
                      <a:endParaRPr lang="en-IN"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303120" y="630720"/>
              <a:ext cx="10165320" cy="4646520"/>
            </p14:xfrm>
          </p:contentPart>
        </mc:Choice>
        <mc:Fallback xmlns="">
          <p:pic>
            <p:nvPicPr>
              <p:cNvPr id="3" name="Ink 2"/>
              <p:cNvPicPr/>
              <p:nvPr/>
            </p:nvPicPr>
            <p:blipFill>
              <a:blip r:embed="rId4"/>
              <a:stretch>
                <a:fillRect/>
              </a:stretch>
            </p:blipFill>
            <p:spPr>
              <a:xfrm>
                <a:off x="293040" y="621360"/>
                <a:ext cx="10180440" cy="4665960"/>
              </a:xfrm>
              <a:prstGeom prst="rect">
                <a:avLst/>
              </a:prstGeom>
            </p:spPr>
          </p:pic>
        </mc:Fallback>
      </mc:AlternateContent>
    </p:spTree>
    <p:extLst>
      <p:ext uri="{BB962C8B-B14F-4D97-AF65-F5344CB8AC3E}">
        <p14:creationId xmlns:p14="http://schemas.microsoft.com/office/powerpoint/2010/main" val="28967234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51862881"/>
              </p:ext>
            </p:extLst>
          </p:nvPr>
        </p:nvGraphicFramePr>
        <p:xfrm>
          <a:off x="275766" y="173038"/>
          <a:ext cx="8519895" cy="1483360"/>
        </p:xfrm>
        <a:graphic>
          <a:graphicData uri="http://schemas.openxmlformats.org/drawingml/2006/table">
            <a:tbl>
              <a:tblPr firstRow="1" bandRow="1">
                <a:tableStyleId>{5940675A-B579-460E-94D1-54222C63F5DA}</a:tableStyleId>
              </a:tblPr>
              <a:tblGrid>
                <a:gridCol w="567993">
                  <a:extLst>
                    <a:ext uri="{9D8B030D-6E8A-4147-A177-3AD203B41FA5}">
                      <a16:colId xmlns:a16="http://schemas.microsoft.com/office/drawing/2014/main" val="3413022727"/>
                    </a:ext>
                  </a:extLst>
                </a:gridCol>
                <a:gridCol w="567993">
                  <a:extLst>
                    <a:ext uri="{9D8B030D-6E8A-4147-A177-3AD203B41FA5}">
                      <a16:colId xmlns:a16="http://schemas.microsoft.com/office/drawing/2014/main" val="3994653756"/>
                    </a:ext>
                  </a:extLst>
                </a:gridCol>
                <a:gridCol w="567993">
                  <a:extLst>
                    <a:ext uri="{9D8B030D-6E8A-4147-A177-3AD203B41FA5}">
                      <a16:colId xmlns:a16="http://schemas.microsoft.com/office/drawing/2014/main" val="4092700913"/>
                    </a:ext>
                  </a:extLst>
                </a:gridCol>
                <a:gridCol w="567993">
                  <a:extLst>
                    <a:ext uri="{9D8B030D-6E8A-4147-A177-3AD203B41FA5}">
                      <a16:colId xmlns:a16="http://schemas.microsoft.com/office/drawing/2014/main" val="129528189"/>
                    </a:ext>
                  </a:extLst>
                </a:gridCol>
                <a:gridCol w="567993">
                  <a:extLst>
                    <a:ext uri="{9D8B030D-6E8A-4147-A177-3AD203B41FA5}">
                      <a16:colId xmlns:a16="http://schemas.microsoft.com/office/drawing/2014/main" val="3990142446"/>
                    </a:ext>
                  </a:extLst>
                </a:gridCol>
                <a:gridCol w="567993">
                  <a:extLst>
                    <a:ext uri="{9D8B030D-6E8A-4147-A177-3AD203B41FA5}">
                      <a16:colId xmlns:a16="http://schemas.microsoft.com/office/drawing/2014/main" val="2514506590"/>
                    </a:ext>
                  </a:extLst>
                </a:gridCol>
                <a:gridCol w="567993">
                  <a:extLst>
                    <a:ext uri="{9D8B030D-6E8A-4147-A177-3AD203B41FA5}">
                      <a16:colId xmlns:a16="http://schemas.microsoft.com/office/drawing/2014/main" val="3253343946"/>
                    </a:ext>
                  </a:extLst>
                </a:gridCol>
                <a:gridCol w="567993">
                  <a:extLst>
                    <a:ext uri="{9D8B030D-6E8A-4147-A177-3AD203B41FA5}">
                      <a16:colId xmlns:a16="http://schemas.microsoft.com/office/drawing/2014/main" val="1801599664"/>
                    </a:ext>
                  </a:extLst>
                </a:gridCol>
                <a:gridCol w="567993">
                  <a:extLst>
                    <a:ext uri="{9D8B030D-6E8A-4147-A177-3AD203B41FA5}">
                      <a16:colId xmlns:a16="http://schemas.microsoft.com/office/drawing/2014/main" val="2494235731"/>
                    </a:ext>
                  </a:extLst>
                </a:gridCol>
                <a:gridCol w="567993">
                  <a:extLst>
                    <a:ext uri="{9D8B030D-6E8A-4147-A177-3AD203B41FA5}">
                      <a16:colId xmlns:a16="http://schemas.microsoft.com/office/drawing/2014/main" val="2634792464"/>
                    </a:ext>
                  </a:extLst>
                </a:gridCol>
                <a:gridCol w="567993">
                  <a:extLst>
                    <a:ext uri="{9D8B030D-6E8A-4147-A177-3AD203B41FA5}">
                      <a16:colId xmlns:a16="http://schemas.microsoft.com/office/drawing/2014/main" val="4044316420"/>
                    </a:ext>
                  </a:extLst>
                </a:gridCol>
                <a:gridCol w="567993">
                  <a:extLst>
                    <a:ext uri="{9D8B030D-6E8A-4147-A177-3AD203B41FA5}">
                      <a16:colId xmlns:a16="http://schemas.microsoft.com/office/drawing/2014/main" val="2655099012"/>
                    </a:ext>
                  </a:extLst>
                </a:gridCol>
                <a:gridCol w="567993">
                  <a:extLst>
                    <a:ext uri="{9D8B030D-6E8A-4147-A177-3AD203B41FA5}">
                      <a16:colId xmlns:a16="http://schemas.microsoft.com/office/drawing/2014/main" val="959023961"/>
                    </a:ext>
                  </a:extLst>
                </a:gridCol>
                <a:gridCol w="567993">
                  <a:extLst>
                    <a:ext uri="{9D8B030D-6E8A-4147-A177-3AD203B41FA5}">
                      <a16:colId xmlns:a16="http://schemas.microsoft.com/office/drawing/2014/main" val="790937007"/>
                    </a:ext>
                  </a:extLst>
                </a:gridCol>
                <a:gridCol w="567993">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303172081"/>
                  </a:ext>
                </a:extLst>
              </a:tr>
              <a:tr h="370840">
                <a:tc>
                  <a:txBody>
                    <a:bodyPr/>
                    <a:lstStyle/>
                    <a:p>
                      <a:r>
                        <a:rPr lang="en-US" b="1" dirty="0" smtClean="0"/>
                        <a:t>3</a:t>
                      </a:r>
                      <a:endParaRPr lang="en-IN" b="1" dirty="0"/>
                    </a:p>
                  </a:txBody>
                  <a:tcPr/>
                </a:tc>
                <a:tc>
                  <a:txBody>
                    <a:bodyPr/>
                    <a:lstStyle/>
                    <a:p>
                      <a:r>
                        <a:rPr lang="en-US" b="1" dirty="0" smtClean="0"/>
                        <a:t>15</a:t>
                      </a:r>
                      <a:endParaRPr lang="en-IN" b="1" dirty="0"/>
                    </a:p>
                  </a:txBody>
                  <a:tcPr/>
                </a:tc>
                <a:tc>
                  <a:txBody>
                    <a:bodyPr/>
                    <a:lstStyle/>
                    <a:p>
                      <a:r>
                        <a:rPr lang="en-US" b="1" dirty="0" smtClean="0"/>
                        <a:t>22</a:t>
                      </a:r>
                      <a:endParaRPr lang="en-IN" b="1" dirty="0"/>
                    </a:p>
                  </a:txBody>
                  <a:tcPr/>
                </a:tc>
                <a:tc>
                  <a:txBody>
                    <a:bodyPr/>
                    <a:lstStyle/>
                    <a:p>
                      <a:r>
                        <a:rPr lang="en-US" b="1" dirty="0" smtClean="0"/>
                        <a:t>23</a:t>
                      </a:r>
                      <a:endParaRPr lang="en-IN" b="1" dirty="0"/>
                    </a:p>
                  </a:txBody>
                  <a:tcPr/>
                </a:tc>
                <a:tc>
                  <a:txBody>
                    <a:bodyPr/>
                    <a:lstStyle/>
                    <a:p>
                      <a:r>
                        <a:rPr lang="en-US" b="1" dirty="0" smtClean="0"/>
                        <a:t>29</a:t>
                      </a:r>
                      <a:endParaRPr lang="en-IN" b="1" dirty="0"/>
                    </a:p>
                  </a:txBody>
                  <a:tcPr/>
                </a:tc>
                <a:tc>
                  <a:txBody>
                    <a:bodyPr/>
                    <a:lstStyle/>
                    <a:p>
                      <a:r>
                        <a:rPr lang="en-US" b="1" dirty="0" smtClean="0"/>
                        <a:t>40</a:t>
                      </a:r>
                      <a:endParaRPr lang="en-IN" b="1" dirty="0"/>
                    </a:p>
                  </a:txBody>
                  <a:tcPr/>
                </a:tc>
                <a:tc>
                  <a:txBody>
                    <a:bodyPr/>
                    <a:lstStyle/>
                    <a:p>
                      <a:r>
                        <a:rPr lang="en-US" b="1" dirty="0" smtClean="0"/>
                        <a:t>42</a:t>
                      </a:r>
                      <a:endParaRPr lang="en-IN" b="1" dirty="0"/>
                    </a:p>
                  </a:txBody>
                  <a:tcPr/>
                </a:tc>
                <a:tc>
                  <a:txBody>
                    <a:bodyPr/>
                    <a:lstStyle/>
                    <a:p>
                      <a:r>
                        <a:rPr lang="en-US" b="1" dirty="0" smtClean="0"/>
                        <a:t>46</a:t>
                      </a:r>
                      <a:endParaRPr lang="en-IN" b="1" dirty="0"/>
                    </a:p>
                  </a:txBody>
                  <a:tcPr/>
                </a:tc>
                <a:tc>
                  <a:txBody>
                    <a:bodyPr/>
                    <a:lstStyle/>
                    <a:p>
                      <a:r>
                        <a:rPr lang="en-US" b="1" dirty="0" smtClean="0"/>
                        <a:t>50</a:t>
                      </a:r>
                      <a:endParaRPr lang="en-IN" b="1" dirty="0"/>
                    </a:p>
                  </a:txBody>
                  <a:tcPr/>
                </a:tc>
                <a:tc>
                  <a:txBody>
                    <a:bodyPr/>
                    <a:lstStyle/>
                    <a:p>
                      <a:r>
                        <a:rPr lang="en-US" b="1" dirty="0" smtClean="0"/>
                        <a:t>57</a:t>
                      </a:r>
                      <a:endParaRPr lang="en-IN" b="1" dirty="0"/>
                    </a:p>
                  </a:txBody>
                  <a:tcPr/>
                </a:tc>
                <a:tc>
                  <a:txBody>
                    <a:bodyPr/>
                    <a:lstStyle/>
                    <a:p>
                      <a:r>
                        <a:rPr lang="en-US" b="1" dirty="0" smtClean="0"/>
                        <a:t>59</a:t>
                      </a:r>
                      <a:endParaRPr lang="en-IN" b="1" dirty="0"/>
                    </a:p>
                  </a:txBody>
                  <a:tcPr/>
                </a:tc>
                <a:tc>
                  <a:txBody>
                    <a:bodyPr/>
                    <a:lstStyle/>
                    <a:p>
                      <a:r>
                        <a:rPr lang="en-US" b="1" dirty="0" smtClean="0"/>
                        <a:t>65</a:t>
                      </a:r>
                      <a:endParaRPr lang="en-IN" b="1" dirty="0"/>
                    </a:p>
                  </a:txBody>
                  <a:tcPr/>
                </a:tc>
                <a:tc>
                  <a:txBody>
                    <a:bodyPr/>
                    <a:lstStyle/>
                    <a:p>
                      <a:r>
                        <a:rPr lang="en-US" b="1" dirty="0" smtClean="0"/>
                        <a:t>73</a:t>
                      </a:r>
                      <a:endParaRPr lang="en-IN" b="1" dirty="0"/>
                    </a:p>
                  </a:txBody>
                  <a:tcPr/>
                </a:tc>
                <a:tc>
                  <a:txBody>
                    <a:bodyPr/>
                    <a:lstStyle/>
                    <a:p>
                      <a:r>
                        <a:rPr lang="en-US" b="1" dirty="0" smtClean="0"/>
                        <a:t>88</a:t>
                      </a:r>
                      <a:endParaRPr lang="en-IN" b="1" dirty="0"/>
                    </a:p>
                  </a:txBody>
                  <a:tcPr/>
                </a:tc>
                <a:tc>
                  <a:txBody>
                    <a:bodyPr/>
                    <a:lstStyle/>
                    <a:p>
                      <a:r>
                        <a:rPr lang="en-US" b="1" dirty="0" smtClean="0"/>
                        <a:t>91</a:t>
                      </a:r>
                      <a:endParaRPr lang="en-IN" b="1" dirty="0"/>
                    </a:p>
                  </a:txBody>
                  <a:tcPr/>
                </a:tc>
                <a:extLst>
                  <a:ext uri="{0D108BD9-81ED-4DB2-BD59-A6C34878D82A}">
                    <a16:rowId xmlns:a16="http://schemas.microsoft.com/office/drawing/2014/main" val="2998233941"/>
                  </a:ext>
                </a:extLst>
              </a:tr>
              <a:tr h="370840">
                <a:tc>
                  <a:txBody>
                    <a:bodyPr/>
                    <a:lstStyle/>
                    <a:p>
                      <a:r>
                        <a:rPr lang="en-US" dirty="0" smtClean="0"/>
                        <a:t>3</a:t>
                      </a:r>
                      <a:endParaRPr lang="en-IN" dirty="0"/>
                    </a:p>
                  </a:txBody>
                  <a:tcPr/>
                </a:tc>
                <a:tc>
                  <a:txBody>
                    <a:bodyPr/>
                    <a:lstStyle/>
                    <a:p>
                      <a:r>
                        <a:rPr lang="en-US" dirty="0" smtClean="0"/>
                        <a:t>50</a:t>
                      </a:r>
                      <a:endParaRPr lang="en-IN" dirty="0"/>
                    </a:p>
                  </a:txBody>
                  <a:tcPr/>
                </a:tc>
                <a:tc>
                  <a:txBody>
                    <a:bodyPr/>
                    <a:lstStyle/>
                    <a:p>
                      <a:r>
                        <a:rPr lang="en-US" dirty="0" smtClean="0"/>
                        <a:t>46</a:t>
                      </a:r>
                      <a:endParaRPr lang="en-IN" dirty="0"/>
                    </a:p>
                  </a:txBody>
                  <a:tcPr/>
                </a:tc>
                <a:tc>
                  <a:txBody>
                    <a:bodyPr/>
                    <a:lstStyle/>
                    <a:p>
                      <a:r>
                        <a:rPr lang="en-US" dirty="0" smtClean="0"/>
                        <a:t>29</a:t>
                      </a:r>
                      <a:endParaRPr lang="en-IN" dirty="0"/>
                    </a:p>
                  </a:txBody>
                  <a:tcPr/>
                </a:tc>
                <a:tc>
                  <a:txBody>
                    <a:bodyPr/>
                    <a:lstStyle/>
                    <a:p>
                      <a:r>
                        <a:rPr lang="en-US" dirty="0" smtClean="0"/>
                        <a:t>40</a:t>
                      </a:r>
                      <a:endParaRPr lang="en-IN" dirty="0"/>
                    </a:p>
                  </a:txBody>
                  <a:tcPr/>
                </a:tc>
                <a:tc>
                  <a:txBody>
                    <a:bodyPr/>
                    <a:lstStyle/>
                    <a:p>
                      <a:r>
                        <a:rPr lang="en-US" dirty="0" smtClean="0"/>
                        <a:t>65</a:t>
                      </a:r>
                      <a:endParaRPr lang="en-IN" dirty="0"/>
                    </a:p>
                  </a:txBody>
                  <a:tcPr/>
                </a:tc>
                <a:tc>
                  <a:txBody>
                    <a:bodyPr/>
                    <a:lstStyle/>
                    <a:p>
                      <a:r>
                        <a:rPr lang="en-US" dirty="0" smtClean="0"/>
                        <a:t>15</a:t>
                      </a:r>
                      <a:endParaRPr lang="en-IN" dirty="0"/>
                    </a:p>
                  </a:txBody>
                  <a:tcPr/>
                </a:tc>
                <a:tc>
                  <a:txBody>
                    <a:bodyPr/>
                    <a:lstStyle/>
                    <a:p>
                      <a:r>
                        <a:rPr lang="en-US" dirty="0" smtClean="0"/>
                        <a:t>42</a:t>
                      </a:r>
                      <a:endParaRPr lang="en-IN" dirty="0"/>
                    </a:p>
                  </a:txBody>
                  <a:tcPr/>
                </a:tc>
                <a:tc>
                  <a:txBody>
                    <a:bodyPr/>
                    <a:lstStyle/>
                    <a:p>
                      <a:r>
                        <a:rPr lang="en-US" dirty="0" smtClean="0"/>
                        <a:t>57</a:t>
                      </a:r>
                      <a:endParaRPr lang="en-IN" dirty="0"/>
                    </a:p>
                  </a:txBody>
                  <a:tcPr/>
                </a:tc>
                <a:tc>
                  <a:txBody>
                    <a:bodyPr/>
                    <a:lstStyle/>
                    <a:p>
                      <a:r>
                        <a:rPr lang="en-US" dirty="0" smtClean="0"/>
                        <a:t>22</a:t>
                      </a:r>
                      <a:endParaRPr lang="en-IN" dirty="0"/>
                    </a:p>
                  </a:txBody>
                  <a:tcPr/>
                </a:tc>
                <a:tc>
                  <a:txBody>
                    <a:bodyPr/>
                    <a:lstStyle/>
                    <a:p>
                      <a:r>
                        <a:rPr lang="en-US" dirty="0" smtClean="0"/>
                        <a:t>23</a:t>
                      </a:r>
                      <a:endParaRPr lang="en-IN" dirty="0"/>
                    </a:p>
                  </a:txBody>
                  <a:tcPr/>
                </a:tc>
                <a:tc>
                  <a:txBody>
                    <a:bodyPr/>
                    <a:lstStyle/>
                    <a:p>
                      <a:r>
                        <a:rPr lang="en-US" dirty="0" smtClean="0"/>
                        <a:t>59</a:t>
                      </a:r>
                      <a:endParaRPr lang="en-IN" dirty="0"/>
                    </a:p>
                  </a:txBody>
                  <a:tcPr/>
                </a:tc>
                <a:tc>
                  <a:txBody>
                    <a:bodyPr/>
                    <a:lstStyle/>
                    <a:p>
                      <a:r>
                        <a:rPr lang="en-US" dirty="0" smtClean="0"/>
                        <a:t>73</a:t>
                      </a:r>
                      <a:endParaRPr lang="en-IN" dirty="0"/>
                    </a:p>
                  </a:txBody>
                  <a:tcPr/>
                </a:tc>
                <a:tc>
                  <a:txBody>
                    <a:bodyPr/>
                    <a:lstStyle/>
                    <a:p>
                      <a:r>
                        <a:rPr lang="en-US" dirty="0" smtClean="0"/>
                        <a:t>91</a:t>
                      </a:r>
                      <a:endParaRPr lang="en-IN" dirty="0"/>
                    </a:p>
                  </a:txBody>
                  <a:tcPr/>
                </a:tc>
                <a:tc>
                  <a:txBody>
                    <a:bodyPr/>
                    <a:lstStyle/>
                    <a:p>
                      <a:r>
                        <a:rPr lang="en-US" dirty="0" smtClean="0"/>
                        <a:t>88</a:t>
                      </a:r>
                      <a:endParaRPr lang="en-IN"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487440" y="1046520"/>
              <a:ext cx="8988840" cy="5811120"/>
            </p14:xfrm>
          </p:contentPart>
        </mc:Choice>
        <mc:Fallback xmlns="">
          <p:pic>
            <p:nvPicPr>
              <p:cNvPr id="3" name="Ink 2"/>
              <p:cNvPicPr/>
              <p:nvPr/>
            </p:nvPicPr>
            <p:blipFill>
              <a:blip r:embed="rId4"/>
              <a:stretch>
                <a:fillRect/>
              </a:stretch>
            </p:blipFill>
            <p:spPr>
              <a:xfrm>
                <a:off x="476640" y="1037520"/>
                <a:ext cx="9010800" cy="5830560"/>
              </a:xfrm>
              <a:prstGeom prst="rect">
                <a:avLst/>
              </a:prstGeom>
            </p:spPr>
          </p:pic>
        </mc:Fallback>
      </mc:AlternateContent>
    </p:spTree>
    <p:extLst>
      <p:ext uri="{BB962C8B-B14F-4D97-AF65-F5344CB8AC3E}">
        <p14:creationId xmlns:p14="http://schemas.microsoft.com/office/powerpoint/2010/main" val="32071920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95639960"/>
              </p:ext>
            </p:extLst>
          </p:nvPr>
        </p:nvGraphicFramePr>
        <p:xfrm>
          <a:off x="275766" y="202068"/>
          <a:ext cx="8128005" cy="1483360"/>
        </p:xfrm>
        <a:graphic>
          <a:graphicData uri="http://schemas.openxmlformats.org/drawingml/2006/table">
            <a:tbl>
              <a:tblPr firstRow="1" bandRow="1">
                <a:tableStyleId>{5940675A-B579-460E-94D1-54222C63F5DA}</a:tableStyleId>
              </a:tblPr>
              <a:tblGrid>
                <a:gridCol w="541867">
                  <a:extLst>
                    <a:ext uri="{9D8B030D-6E8A-4147-A177-3AD203B41FA5}">
                      <a16:colId xmlns:a16="http://schemas.microsoft.com/office/drawing/2014/main" val="3413022727"/>
                    </a:ext>
                  </a:extLst>
                </a:gridCol>
                <a:gridCol w="541867">
                  <a:extLst>
                    <a:ext uri="{9D8B030D-6E8A-4147-A177-3AD203B41FA5}">
                      <a16:colId xmlns:a16="http://schemas.microsoft.com/office/drawing/2014/main" val="3994653756"/>
                    </a:ext>
                  </a:extLst>
                </a:gridCol>
                <a:gridCol w="541867">
                  <a:extLst>
                    <a:ext uri="{9D8B030D-6E8A-4147-A177-3AD203B41FA5}">
                      <a16:colId xmlns:a16="http://schemas.microsoft.com/office/drawing/2014/main" val="4092700913"/>
                    </a:ext>
                  </a:extLst>
                </a:gridCol>
                <a:gridCol w="541867">
                  <a:extLst>
                    <a:ext uri="{9D8B030D-6E8A-4147-A177-3AD203B41FA5}">
                      <a16:colId xmlns:a16="http://schemas.microsoft.com/office/drawing/2014/main" val="129528189"/>
                    </a:ext>
                  </a:extLst>
                </a:gridCol>
                <a:gridCol w="541867">
                  <a:extLst>
                    <a:ext uri="{9D8B030D-6E8A-4147-A177-3AD203B41FA5}">
                      <a16:colId xmlns:a16="http://schemas.microsoft.com/office/drawing/2014/main" val="3990142446"/>
                    </a:ext>
                  </a:extLst>
                </a:gridCol>
                <a:gridCol w="541867">
                  <a:extLst>
                    <a:ext uri="{9D8B030D-6E8A-4147-A177-3AD203B41FA5}">
                      <a16:colId xmlns:a16="http://schemas.microsoft.com/office/drawing/2014/main" val="2514506590"/>
                    </a:ext>
                  </a:extLst>
                </a:gridCol>
                <a:gridCol w="541867">
                  <a:extLst>
                    <a:ext uri="{9D8B030D-6E8A-4147-A177-3AD203B41FA5}">
                      <a16:colId xmlns:a16="http://schemas.microsoft.com/office/drawing/2014/main" val="3253343946"/>
                    </a:ext>
                  </a:extLst>
                </a:gridCol>
                <a:gridCol w="541867">
                  <a:extLst>
                    <a:ext uri="{9D8B030D-6E8A-4147-A177-3AD203B41FA5}">
                      <a16:colId xmlns:a16="http://schemas.microsoft.com/office/drawing/2014/main" val="1801599664"/>
                    </a:ext>
                  </a:extLst>
                </a:gridCol>
                <a:gridCol w="541867">
                  <a:extLst>
                    <a:ext uri="{9D8B030D-6E8A-4147-A177-3AD203B41FA5}">
                      <a16:colId xmlns:a16="http://schemas.microsoft.com/office/drawing/2014/main" val="2494235731"/>
                    </a:ext>
                  </a:extLst>
                </a:gridCol>
                <a:gridCol w="541867">
                  <a:extLst>
                    <a:ext uri="{9D8B030D-6E8A-4147-A177-3AD203B41FA5}">
                      <a16:colId xmlns:a16="http://schemas.microsoft.com/office/drawing/2014/main" val="2634792464"/>
                    </a:ext>
                  </a:extLst>
                </a:gridCol>
                <a:gridCol w="541867">
                  <a:extLst>
                    <a:ext uri="{9D8B030D-6E8A-4147-A177-3AD203B41FA5}">
                      <a16:colId xmlns:a16="http://schemas.microsoft.com/office/drawing/2014/main" val="4044316420"/>
                    </a:ext>
                  </a:extLst>
                </a:gridCol>
                <a:gridCol w="541867">
                  <a:extLst>
                    <a:ext uri="{9D8B030D-6E8A-4147-A177-3AD203B41FA5}">
                      <a16:colId xmlns:a16="http://schemas.microsoft.com/office/drawing/2014/main" val="2655099012"/>
                    </a:ext>
                  </a:extLst>
                </a:gridCol>
                <a:gridCol w="541867">
                  <a:extLst>
                    <a:ext uri="{9D8B030D-6E8A-4147-A177-3AD203B41FA5}">
                      <a16:colId xmlns:a16="http://schemas.microsoft.com/office/drawing/2014/main" val="959023961"/>
                    </a:ext>
                  </a:extLst>
                </a:gridCol>
                <a:gridCol w="541867">
                  <a:extLst>
                    <a:ext uri="{9D8B030D-6E8A-4147-A177-3AD203B41FA5}">
                      <a16:colId xmlns:a16="http://schemas.microsoft.com/office/drawing/2014/main" val="790937007"/>
                    </a:ext>
                  </a:extLst>
                </a:gridCol>
                <a:gridCol w="541867">
                  <a:extLst>
                    <a:ext uri="{9D8B030D-6E8A-4147-A177-3AD203B41FA5}">
                      <a16:colId xmlns:a16="http://schemas.microsoft.com/office/drawing/2014/main" val="909973306"/>
                    </a:ext>
                  </a:extLst>
                </a:gridCol>
              </a:tblGrid>
              <a:tr h="370840">
                <a:tc>
                  <a:txBody>
                    <a:bodyPr/>
                    <a:lstStyle/>
                    <a:p>
                      <a:r>
                        <a:rPr lang="en-US" b="1" dirty="0" smtClean="0">
                          <a:solidFill>
                            <a:schemeClr val="tx2"/>
                          </a:solidFill>
                        </a:rPr>
                        <a:t>46</a:t>
                      </a:r>
                      <a:endParaRPr lang="en-IN" b="1" dirty="0">
                        <a:solidFill>
                          <a:schemeClr val="tx2"/>
                        </a:solidFill>
                      </a:endParaRPr>
                    </a:p>
                  </a:txBody>
                  <a:tcPr/>
                </a:tc>
                <a:tc>
                  <a:txBody>
                    <a:bodyPr/>
                    <a:lstStyle/>
                    <a:p>
                      <a:r>
                        <a:rPr lang="en-US" b="1" dirty="0" smtClean="0">
                          <a:solidFill>
                            <a:schemeClr val="tx2"/>
                          </a:solidFill>
                        </a:rPr>
                        <a:t>23</a:t>
                      </a:r>
                      <a:endParaRPr lang="en-IN" b="1" dirty="0">
                        <a:solidFill>
                          <a:schemeClr val="tx2"/>
                        </a:solidFill>
                      </a:endParaRPr>
                    </a:p>
                  </a:txBody>
                  <a:tcPr/>
                </a:tc>
                <a:tc>
                  <a:txBody>
                    <a:bodyPr/>
                    <a:lstStyle/>
                    <a:p>
                      <a:r>
                        <a:rPr lang="en-US" b="1" dirty="0" smtClean="0">
                          <a:solidFill>
                            <a:schemeClr val="tx2"/>
                          </a:solidFill>
                        </a:rPr>
                        <a:t>40</a:t>
                      </a:r>
                      <a:endParaRPr lang="en-IN" b="1" dirty="0">
                        <a:solidFill>
                          <a:schemeClr val="tx2"/>
                        </a:solidFill>
                      </a:endParaRPr>
                    </a:p>
                  </a:txBody>
                  <a:tcPr/>
                </a:tc>
                <a:tc>
                  <a:txBody>
                    <a:bodyPr/>
                    <a:lstStyle/>
                    <a:p>
                      <a:r>
                        <a:rPr lang="en-US" b="1" dirty="0" smtClean="0">
                          <a:solidFill>
                            <a:schemeClr val="tx2"/>
                          </a:solidFill>
                        </a:rPr>
                        <a:t>65</a:t>
                      </a:r>
                      <a:endParaRPr lang="en-IN" b="1" dirty="0">
                        <a:solidFill>
                          <a:schemeClr val="tx2"/>
                        </a:solidFill>
                      </a:endParaRPr>
                    </a:p>
                  </a:txBody>
                  <a:tcPr/>
                </a:tc>
                <a:tc>
                  <a:txBody>
                    <a:bodyPr/>
                    <a:lstStyle/>
                    <a:p>
                      <a:r>
                        <a:rPr lang="en-US" b="1" dirty="0" smtClean="0">
                          <a:solidFill>
                            <a:schemeClr val="tx2"/>
                          </a:solidFill>
                        </a:rPr>
                        <a:t>15</a:t>
                      </a:r>
                      <a:endParaRPr lang="en-IN" b="1" dirty="0">
                        <a:solidFill>
                          <a:schemeClr val="tx2"/>
                        </a:solidFill>
                      </a:endParaRPr>
                    </a:p>
                  </a:txBody>
                  <a:tcPr/>
                </a:tc>
                <a:tc>
                  <a:txBody>
                    <a:bodyPr/>
                    <a:lstStyle/>
                    <a:p>
                      <a:r>
                        <a:rPr lang="en-US" b="1" dirty="0" smtClean="0">
                          <a:solidFill>
                            <a:schemeClr val="tx2"/>
                          </a:solidFill>
                        </a:rPr>
                        <a:t>88</a:t>
                      </a:r>
                      <a:endParaRPr lang="en-IN" b="1" dirty="0">
                        <a:solidFill>
                          <a:schemeClr val="tx2"/>
                        </a:solidFill>
                      </a:endParaRPr>
                    </a:p>
                  </a:txBody>
                  <a:tcPr/>
                </a:tc>
                <a:tc>
                  <a:txBody>
                    <a:bodyPr/>
                    <a:lstStyle/>
                    <a:p>
                      <a:r>
                        <a:rPr lang="en-US" b="1" dirty="0" smtClean="0">
                          <a:solidFill>
                            <a:schemeClr val="tx2"/>
                          </a:solidFill>
                        </a:rPr>
                        <a:t>57</a:t>
                      </a:r>
                      <a:endParaRPr lang="en-IN" b="1" dirty="0">
                        <a:solidFill>
                          <a:schemeClr val="tx2"/>
                        </a:solidFill>
                      </a:endParaRPr>
                    </a:p>
                  </a:txBody>
                  <a:tcPr/>
                </a:tc>
                <a:tc>
                  <a:txBody>
                    <a:bodyPr/>
                    <a:lstStyle/>
                    <a:p>
                      <a:r>
                        <a:rPr lang="en-US" b="1" dirty="0" smtClean="0">
                          <a:solidFill>
                            <a:schemeClr val="tx2"/>
                          </a:solidFill>
                        </a:rPr>
                        <a:t>3</a:t>
                      </a:r>
                      <a:endParaRPr lang="en-IN" b="1" dirty="0">
                        <a:solidFill>
                          <a:schemeClr val="tx2"/>
                        </a:solidFill>
                      </a:endParaRPr>
                    </a:p>
                  </a:txBody>
                  <a:tcPr/>
                </a:tc>
                <a:tc>
                  <a:txBody>
                    <a:bodyPr/>
                    <a:lstStyle/>
                    <a:p>
                      <a:r>
                        <a:rPr lang="en-US" b="1" dirty="0" smtClean="0">
                          <a:solidFill>
                            <a:schemeClr val="tx2"/>
                          </a:solidFill>
                        </a:rPr>
                        <a:t>50</a:t>
                      </a:r>
                      <a:endParaRPr lang="en-IN" b="1" dirty="0">
                        <a:solidFill>
                          <a:schemeClr val="tx2"/>
                        </a:solidFill>
                      </a:endParaRPr>
                    </a:p>
                  </a:txBody>
                  <a:tcPr/>
                </a:tc>
                <a:tc>
                  <a:txBody>
                    <a:bodyPr/>
                    <a:lstStyle/>
                    <a:p>
                      <a:r>
                        <a:rPr lang="en-US" b="1" dirty="0" smtClean="0">
                          <a:solidFill>
                            <a:schemeClr val="tx2"/>
                          </a:solidFill>
                        </a:rPr>
                        <a:t>91</a:t>
                      </a:r>
                      <a:endParaRPr lang="en-IN" b="1" dirty="0">
                        <a:solidFill>
                          <a:schemeClr val="tx2"/>
                        </a:solidFill>
                      </a:endParaRPr>
                    </a:p>
                  </a:txBody>
                  <a:tcPr/>
                </a:tc>
                <a:tc>
                  <a:txBody>
                    <a:bodyPr/>
                    <a:lstStyle/>
                    <a:p>
                      <a:r>
                        <a:rPr lang="en-US" b="1" dirty="0" smtClean="0">
                          <a:solidFill>
                            <a:schemeClr val="tx2"/>
                          </a:solidFill>
                        </a:rPr>
                        <a:t>73</a:t>
                      </a:r>
                      <a:endParaRPr lang="en-IN" b="1" dirty="0">
                        <a:solidFill>
                          <a:schemeClr val="tx2"/>
                        </a:solidFill>
                      </a:endParaRPr>
                    </a:p>
                  </a:txBody>
                  <a:tcPr/>
                </a:tc>
                <a:tc>
                  <a:txBody>
                    <a:bodyPr/>
                    <a:lstStyle/>
                    <a:p>
                      <a:r>
                        <a:rPr lang="en-US" b="1" dirty="0" smtClean="0">
                          <a:solidFill>
                            <a:schemeClr val="tx2"/>
                          </a:solidFill>
                        </a:rPr>
                        <a:t>59</a:t>
                      </a:r>
                      <a:endParaRPr lang="en-IN" b="1" dirty="0">
                        <a:solidFill>
                          <a:schemeClr val="tx2"/>
                        </a:solidFill>
                      </a:endParaRPr>
                    </a:p>
                  </a:txBody>
                  <a:tcPr/>
                </a:tc>
                <a:tc>
                  <a:txBody>
                    <a:bodyPr/>
                    <a:lstStyle/>
                    <a:p>
                      <a:r>
                        <a:rPr lang="en-US" b="1" dirty="0" smtClean="0">
                          <a:solidFill>
                            <a:schemeClr val="tx2"/>
                          </a:solidFill>
                        </a:rPr>
                        <a:t>22</a:t>
                      </a:r>
                      <a:endParaRPr lang="en-IN" b="1" dirty="0">
                        <a:solidFill>
                          <a:schemeClr val="tx2"/>
                        </a:solidFill>
                      </a:endParaRPr>
                    </a:p>
                  </a:txBody>
                  <a:tcPr/>
                </a:tc>
                <a:tc>
                  <a:txBody>
                    <a:bodyPr/>
                    <a:lstStyle/>
                    <a:p>
                      <a:r>
                        <a:rPr lang="en-US" b="1" dirty="0" smtClean="0">
                          <a:solidFill>
                            <a:schemeClr val="tx2"/>
                          </a:solidFill>
                        </a:rPr>
                        <a:t>29</a:t>
                      </a:r>
                      <a:endParaRPr lang="en-IN" b="1" dirty="0">
                        <a:solidFill>
                          <a:schemeClr val="tx2"/>
                        </a:solidFill>
                      </a:endParaRPr>
                    </a:p>
                  </a:txBody>
                  <a:tcPr/>
                </a:tc>
                <a:tc>
                  <a:txBody>
                    <a:bodyPr/>
                    <a:lstStyle/>
                    <a:p>
                      <a:r>
                        <a:rPr lang="en-US" b="1" dirty="0" smtClean="0">
                          <a:solidFill>
                            <a:schemeClr val="tx2"/>
                          </a:solidFill>
                        </a:rPr>
                        <a:t>42</a:t>
                      </a:r>
                      <a:endParaRPr lang="en-IN" b="1" dirty="0">
                        <a:solidFill>
                          <a:schemeClr val="tx2"/>
                        </a:solidFill>
                      </a:endParaRPr>
                    </a:p>
                  </a:txBody>
                  <a:tcPr/>
                </a:tc>
                <a:extLst>
                  <a:ext uri="{0D108BD9-81ED-4DB2-BD59-A6C34878D82A}">
                    <a16:rowId xmlns:a16="http://schemas.microsoft.com/office/drawing/2014/main" val="363908370"/>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303172081"/>
                  </a:ext>
                </a:extLst>
              </a:tr>
              <a:tr h="370840">
                <a:tc>
                  <a:txBody>
                    <a:bodyPr/>
                    <a:lstStyle/>
                    <a:p>
                      <a:pPr marL="0" algn="l" defTabSz="914400" rtl="0" eaLnBrk="1" latinLnBrk="0" hangingPunct="1"/>
                      <a:r>
                        <a:rPr lang="en-US" sz="1800" b="1" kern="1200" dirty="0" smtClean="0">
                          <a:solidFill>
                            <a:schemeClr val="tx2"/>
                          </a:solidFill>
                          <a:latin typeface="+mn-lt"/>
                          <a:ea typeface="+mn-ea"/>
                          <a:cs typeface="+mn-cs"/>
                        </a:rPr>
                        <a:t>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15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29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42</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46</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50</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57</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59</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65</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73</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88</a:t>
                      </a:r>
                      <a:endParaRPr lang="en-IN" sz="1800" b="1" kern="1200" dirty="0">
                        <a:solidFill>
                          <a:schemeClr val="tx2"/>
                        </a:solidFill>
                        <a:latin typeface="+mn-lt"/>
                        <a:ea typeface="+mn-ea"/>
                        <a:cs typeface="+mn-cs"/>
                      </a:endParaRPr>
                    </a:p>
                  </a:txBody>
                  <a:tcPr/>
                </a:tc>
                <a:tc>
                  <a:txBody>
                    <a:bodyPr/>
                    <a:lstStyle/>
                    <a:p>
                      <a:pPr marL="0" algn="l" defTabSz="914400" rtl="0" eaLnBrk="1" latinLnBrk="0" hangingPunct="1"/>
                      <a:r>
                        <a:rPr lang="en-US" sz="1800" b="1" kern="1200" dirty="0" smtClean="0">
                          <a:solidFill>
                            <a:schemeClr val="tx2"/>
                          </a:solidFill>
                          <a:latin typeface="+mn-lt"/>
                          <a:ea typeface="+mn-ea"/>
                          <a:cs typeface="+mn-cs"/>
                        </a:rPr>
                        <a:t>91</a:t>
                      </a:r>
                      <a:endParaRPr lang="en-IN" sz="1800" b="1" kern="1200" dirty="0">
                        <a:solidFill>
                          <a:schemeClr val="tx2"/>
                        </a:solidFill>
                        <a:latin typeface="+mn-lt"/>
                        <a:ea typeface="+mn-ea"/>
                        <a:cs typeface="+mn-cs"/>
                      </a:endParaRPr>
                    </a:p>
                  </a:txBody>
                  <a:tcPr/>
                </a:tc>
                <a:extLst>
                  <a:ext uri="{0D108BD9-81ED-4DB2-BD59-A6C34878D82A}">
                    <a16:rowId xmlns:a16="http://schemas.microsoft.com/office/drawing/2014/main" val="2998233941"/>
                  </a:ext>
                </a:extLst>
              </a:tr>
              <a:tr h="370840">
                <a:tc>
                  <a:txBody>
                    <a:bodyPr/>
                    <a:lstStyle/>
                    <a:p>
                      <a:r>
                        <a:rPr lang="en-US" b="1" dirty="0" smtClean="0"/>
                        <a:t>3</a:t>
                      </a:r>
                      <a:endParaRPr lang="en-IN" b="1" dirty="0"/>
                    </a:p>
                  </a:txBody>
                  <a:tcPr/>
                </a:tc>
                <a:tc>
                  <a:txBody>
                    <a:bodyPr/>
                    <a:lstStyle/>
                    <a:p>
                      <a:r>
                        <a:rPr lang="en-US" b="1" dirty="0" smtClean="0"/>
                        <a:t>50</a:t>
                      </a:r>
                      <a:endParaRPr lang="en-IN" b="1" dirty="0"/>
                    </a:p>
                  </a:txBody>
                  <a:tcPr/>
                </a:tc>
                <a:tc>
                  <a:txBody>
                    <a:bodyPr/>
                    <a:lstStyle/>
                    <a:p>
                      <a:r>
                        <a:rPr lang="en-US" b="1" dirty="0" smtClean="0"/>
                        <a:t>46</a:t>
                      </a:r>
                      <a:endParaRPr lang="en-IN" b="1" dirty="0"/>
                    </a:p>
                  </a:txBody>
                  <a:tcPr/>
                </a:tc>
                <a:tc>
                  <a:txBody>
                    <a:bodyPr/>
                    <a:lstStyle/>
                    <a:p>
                      <a:r>
                        <a:rPr lang="en-US" b="1" dirty="0" smtClean="0"/>
                        <a:t>29</a:t>
                      </a:r>
                      <a:endParaRPr lang="en-IN" b="1" dirty="0"/>
                    </a:p>
                  </a:txBody>
                  <a:tcPr/>
                </a:tc>
                <a:tc>
                  <a:txBody>
                    <a:bodyPr/>
                    <a:lstStyle/>
                    <a:p>
                      <a:r>
                        <a:rPr lang="en-US" b="1" dirty="0" smtClean="0"/>
                        <a:t>40</a:t>
                      </a:r>
                      <a:endParaRPr lang="en-IN" b="1" dirty="0"/>
                    </a:p>
                  </a:txBody>
                  <a:tcPr/>
                </a:tc>
                <a:tc>
                  <a:txBody>
                    <a:bodyPr/>
                    <a:lstStyle/>
                    <a:p>
                      <a:r>
                        <a:rPr lang="en-US" b="1" dirty="0" smtClean="0"/>
                        <a:t>65</a:t>
                      </a:r>
                      <a:endParaRPr lang="en-IN" b="1" dirty="0"/>
                    </a:p>
                  </a:txBody>
                  <a:tcPr/>
                </a:tc>
                <a:tc>
                  <a:txBody>
                    <a:bodyPr/>
                    <a:lstStyle/>
                    <a:p>
                      <a:r>
                        <a:rPr lang="en-US" b="1" dirty="0" smtClean="0"/>
                        <a:t>15</a:t>
                      </a:r>
                      <a:endParaRPr lang="en-IN" b="1" dirty="0"/>
                    </a:p>
                  </a:txBody>
                  <a:tcPr/>
                </a:tc>
                <a:tc>
                  <a:txBody>
                    <a:bodyPr/>
                    <a:lstStyle/>
                    <a:p>
                      <a:r>
                        <a:rPr lang="en-US" b="1" dirty="0" smtClean="0"/>
                        <a:t>42</a:t>
                      </a:r>
                      <a:endParaRPr lang="en-IN" b="1" dirty="0"/>
                    </a:p>
                  </a:txBody>
                  <a:tcPr/>
                </a:tc>
                <a:tc>
                  <a:txBody>
                    <a:bodyPr/>
                    <a:lstStyle/>
                    <a:p>
                      <a:r>
                        <a:rPr lang="en-US" b="1" dirty="0" smtClean="0"/>
                        <a:t>57</a:t>
                      </a:r>
                      <a:endParaRPr lang="en-IN" b="1" dirty="0"/>
                    </a:p>
                  </a:txBody>
                  <a:tcPr/>
                </a:tc>
                <a:tc>
                  <a:txBody>
                    <a:bodyPr/>
                    <a:lstStyle/>
                    <a:p>
                      <a:r>
                        <a:rPr lang="en-US" b="1" dirty="0" smtClean="0"/>
                        <a:t>22</a:t>
                      </a:r>
                      <a:endParaRPr lang="en-IN" b="1" dirty="0"/>
                    </a:p>
                  </a:txBody>
                  <a:tcPr/>
                </a:tc>
                <a:tc>
                  <a:txBody>
                    <a:bodyPr/>
                    <a:lstStyle/>
                    <a:p>
                      <a:r>
                        <a:rPr lang="en-US" b="1" dirty="0" smtClean="0"/>
                        <a:t>23</a:t>
                      </a:r>
                      <a:endParaRPr lang="en-IN" b="1" dirty="0"/>
                    </a:p>
                  </a:txBody>
                  <a:tcPr/>
                </a:tc>
                <a:tc>
                  <a:txBody>
                    <a:bodyPr/>
                    <a:lstStyle/>
                    <a:p>
                      <a:r>
                        <a:rPr lang="en-US" b="1" dirty="0" smtClean="0"/>
                        <a:t>59</a:t>
                      </a:r>
                      <a:endParaRPr lang="en-IN" b="1" dirty="0"/>
                    </a:p>
                  </a:txBody>
                  <a:tcPr/>
                </a:tc>
                <a:tc>
                  <a:txBody>
                    <a:bodyPr/>
                    <a:lstStyle/>
                    <a:p>
                      <a:r>
                        <a:rPr lang="en-US" b="1" dirty="0" smtClean="0"/>
                        <a:t>73</a:t>
                      </a:r>
                      <a:endParaRPr lang="en-IN" b="1" dirty="0"/>
                    </a:p>
                  </a:txBody>
                  <a:tcPr/>
                </a:tc>
                <a:tc>
                  <a:txBody>
                    <a:bodyPr/>
                    <a:lstStyle/>
                    <a:p>
                      <a:r>
                        <a:rPr lang="en-US" b="1" dirty="0" smtClean="0"/>
                        <a:t>91</a:t>
                      </a:r>
                      <a:endParaRPr lang="en-IN" b="1" dirty="0"/>
                    </a:p>
                  </a:txBody>
                  <a:tcPr/>
                </a:tc>
                <a:tc>
                  <a:txBody>
                    <a:bodyPr/>
                    <a:lstStyle/>
                    <a:p>
                      <a:r>
                        <a:rPr lang="en-US" b="1" dirty="0" smtClean="0"/>
                        <a:t>88</a:t>
                      </a:r>
                      <a:endParaRPr lang="en-IN" b="1" dirty="0"/>
                    </a:p>
                  </a:txBody>
                  <a:tcPr/>
                </a:tc>
                <a:extLst>
                  <a:ext uri="{0D108BD9-81ED-4DB2-BD59-A6C34878D82A}">
                    <a16:rowId xmlns:a16="http://schemas.microsoft.com/office/drawing/2014/main" val="3022065794"/>
                  </a:ext>
                </a:extLst>
              </a:tr>
            </a:tbl>
          </a:graphicData>
        </a:graphic>
      </p:graphicFrame>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174240" y="70560"/>
              <a:ext cx="10046880" cy="6449400"/>
            </p14:xfrm>
          </p:contentPart>
        </mc:Choice>
        <mc:Fallback xmlns="">
          <p:pic>
            <p:nvPicPr>
              <p:cNvPr id="3" name="Ink 2"/>
              <p:cNvPicPr/>
              <p:nvPr/>
            </p:nvPicPr>
            <p:blipFill>
              <a:blip r:embed="rId4"/>
              <a:stretch>
                <a:fillRect/>
              </a:stretch>
            </p:blipFill>
            <p:spPr>
              <a:xfrm>
                <a:off x="166320" y="63360"/>
                <a:ext cx="10062360" cy="6467040"/>
              </a:xfrm>
              <a:prstGeom prst="rect">
                <a:avLst/>
              </a:prstGeom>
            </p:spPr>
          </p:pic>
        </mc:Fallback>
      </mc:AlternateContent>
    </p:spTree>
    <p:extLst>
      <p:ext uri="{BB962C8B-B14F-4D97-AF65-F5344CB8AC3E}">
        <p14:creationId xmlns:p14="http://schemas.microsoft.com/office/powerpoint/2010/main" val="249831861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2882</TotalTime>
  <Words>2962</Words>
  <Application>Microsoft Office PowerPoint</Application>
  <PresentationFormat>Widescreen</PresentationFormat>
  <Paragraphs>688</Paragraphs>
  <Slides>45</Slides>
  <Notes>10</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Calibri Light</vt:lpstr>
      <vt:lpstr>Consolas</vt:lpstr>
      <vt:lpstr>Times New Roman</vt:lpstr>
      <vt:lpstr>Wingdings</vt:lpstr>
      <vt:lpstr>Office Theme</vt:lpstr>
      <vt:lpstr>PowerPoint Presentation</vt:lpstr>
      <vt:lpstr>Binary Search Tree</vt:lpstr>
      <vt:lpstr>Binary Search Trees</vt:lpstr>
      <vt:lpstr>Definition</vt:lpstr>
      <vt:lpstr>Examples</vt:lpstr>
      <vt:lpstr>PowerPoint Presentation</vt:lpstr>
      <vt:lpstr>PowerPoint Presentation</vt:lpstr>
      <vt:lpstr>PowerPoint Presentation</vt:lpstr>
      <vt:lpstr>PowerPoint Presentation</vt:lpstr>
      <vt:lpstr>Examples</vt:lpstr>
      <vt:lpstr>Duplicate Elements</vt:lpstr>
      <vt:lpstr>Finding the Max/Min Object</vt:lpstr>
      <vt:lpstr>PowerPoint Presentation</vt:lpstr>
      <vt:lpstr>Dictionaries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Concurrent Hashing</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Linear Data Structures</dc:title>
  <dc:creator>HP</dc:creator>
  <cp:lastModifiedBy>Admin</cp:lastModifiedBy>
  <cp:revision>171</cp:revision>
  <cp:lastPrinted>2020-01-16T08:46:54Z</cp:lastPrinted>
  <dcterms:created xsi:type="dcterms:W3CDTF">2018-08-18T04:19:07Z</dcterms:created>
  <dcterms:modified xsi:type="dcterms:W3CDTF">2020-10-03T04:30:22Z</dcterms:modified>
</cp:coreProperties>
</file>

<file path=docProps/thumbnail.jpeg>
</file>